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6" r:id="rId5"/>
    <p:sldId id="267" r:id="rId6"/>
    <p:sldId id="268" r:id="rId7"/>
    <p:sldId id="269" r:id="rId8"/>
    <p:sldId id="270" r:id="rId9"/>
    <p:sldId id="262" r:id="rId10"/>
    <p:sldId id="271" r:id="rId11"/>
    <p:sldId id="272" r:id="rId12"/>
    <p:sldId id="273" r:id="rId13"/>
    <p:sldId id="274" r:id="rId14"/>
    <p:sldId id="275" r:id="rId15"/>
    <p:sldId id="263" r:id="rId16"/>
    <p:sldId id="276" r:id="rId17"/>
    <p:sldId id="277" r:id="rId18"/>
    <p:sldId id="278" r:id="rId19"/>
    <p:sldId id="279" r:id="rId20"/>
    <p:sldId id="280" r:id="rId21"/>
    <p:sldId id="264" r:id="rId22"/>
    <p:sldId id="281" r:id="rId23"/>
    <p:sldId id="282" r:id="rId24"/>
    <p:sldId id="283" r:id="rId25"/>
    <p:sldId id="284" r:id="rId26"/>
    <p:sldId id="285" r:id="rId27"/>
    <p:sldId id="265" r:id="rId28"/>
    <p:sldId id="28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19" autoAdjust="0"/>
  </p:normalViewPr>
  <p:slideViewPr>
    <p:cSldViewPr snapToGrid="0">
      <p:cViewPr varScale="1">
        <p:scale>
          <a:sx n="108" d="100"/>
          <a:sy n="108" d="100"/>
        </p:scale>
        <p:origin x="-684" y="-84"/>
      </p:cViewPr>
      <p:guideLst>
        <p:guide orient="horz" pos="2160"/>
        <p:guide pos="3840"/>
      </p:guideLst>
    </p:cSldViewPr>
  </p:slideViewPr>
  <p:outlineViewPr>
    <p:cViewPr>
      <p:scale>
        <a:sx n="75" d="100"/>
        <a:sy n="75"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0DF52-8C74-4DAC-BB9C-21B83D918010}" type="datetimeFigureOut">
              <a:rPr lang="zh-CN" altLang="en-US" smtClean="0"/>
              <a:t>2017/8/15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CEC2D-ECC0-4528-8DF0-CCC368230BD0}" type="slidenum">
              <a:rPr lang="zh-CN" altLang="en-US" smtClean="0"/>
              <a:t>‹#›</a:t>
            </a:fld>
            <a:endParaRPr lang="zh-CN" altLang="en-US"/>
          </a:p>
        </p:txBody>
      </p:sp>
    </p:spTree>
    <p:extLst>
      <p:ext uri="{BB962C8B-B14F-4D97-AF65-F5344CB8AC3E}">
        <p14:creationId xmlns:p14="http://schemas.microsoft.com/office/powerpoint/2010/main" val="248610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196ED2-C5E1-482D-A87F-9A9395C28B2F}" type="slidenum">
              <a:rPr lang="zh-CN" altLang="en-US" smtClean="0"/>
              <a:t>14</a:t>
            </a:fld>
            <a:endParaRPr lang="zh-CN" altLang="en-US"/>
          </a:p>
        </p:txBody>
      </p:sp>
    </p:spTree>
    <p:extLst>
      <p:ext uri="{BB962C8B-B14F-4D97-AF65-F5344CB8AC3E}">
        <p14:creationId xmlns:p14="http://schemas.microsoft.com/office/powerpoint/2010/main" val="3339845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28</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63724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AutoShape 9"/>
          <p:cNvSpPr>
            <a:spLocks noChangeAspect="1" noChangeArrowheads="1" noTextEdit="1"/>
          </p:cNvSpPr>
          <p:nvPr userDrawn="1"/>
        </p:nvSpPr>
        <p:spPr bwMode="auto">
          <a:xfrm>
            <a:off x="0" y="0"/>
            <a:ext cx="12192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 name="Freeform 12"/>
          <p:cNvSpPr/>
          <p:nvPr userDrawn="1"/>
        </p:nvSpPr>
        <p:spPr bwMode="auto">
          <a:xfrm>
            <a:off x="-687388" y="-1116013"/>
            <a:ext cx="13779500" cy="8456613"/>
          </a:xfrm>
          <a:custGeom>
            <a:avLst/>
            <a:gdLst>
              <a:gd name="T0" fmla="*/ 251 w 842"/>
              <a:gd name="T1" fmla="*/ 55 h 523"/>
              <a:gd name="T2" fmla="*/ 199 w 842"/>
              <a:gd name="T3" fmla="*/ 314 h 523"/>
              <a:gd name="T4" fmla="*/ 842 w 842"/>
              <a:gd name="T5" fmla="*/ 384 h 523"/>
              <a:gd name="T6" fmla="*/ 778 w 842"/>
              <a:gd name="T7" fmla="*/ 434 h 523"/>
              <a:gd name="T8" fmla="*/ 158 w 842"/>
              <a:gd name="T9" fmla="*/ 424 h 523"/>
              <a:gd name="T10" fmla="*/ 164 w 842"/>
              <a:gd name="T11" fmla="*/ 27 h 523"/>
              <a:gd name="T12" fmla="*/ 251 w 842"/>
              <a:gd name="T13" fmla="*/ 55 h 523"/>
            </a:gdLst>
            <a:ahLst/>
            <a:cxnLst>
              <a:cxn ang="0">
                <a:pos x="T0" y="T1"/>
              </a:cxn>
              <a:cxn ang="0">
                <a:pos x="T2" y="T3"/>
              </a:cxn>
              <a:cxn ang="0">
                <a:pos x="T4" y="T5"/>
              </a:cxn>
              <a:cxn ang="0">
                <a:pos x="T6" y="T7"/>
              </a:cxn>
              <a:cxn ang="0">
                <a:pos x="T8" y="T9"/>
              </a:cxn>
              <a:cxn ang="0">
                <a:pos x="T10" y="T11"/>
              </a:cxn>
              <a:cxn ang="0">
                <a:pos x="T12" y="T13"/>
              </a:cxn>
            </a:cxnLst>
            <a:rect l="0" t="0" r="r" b="b"/>
            <a:pathLst>
              <a:path w="842" h="523">
                <a:moveTo>
                  <a:pt x="251" y="55"/>
                </a:moveTo>
                <a:cubicBezTo>
                  <a:pt x="251" y="55"/>
                  <a:pt x="134" y="156"/>
                  <a:pt x="199" y="314"/>
                </a:cubicBezTo>
                <a:cubicBezTo>
                  <a:pt x="269" y="482"/>
                  <a:pt x="687" y="451"/>
                  <a:pt x="842" y="384"/>
                </a:cubicBezTo>
                <a:cubicBezTo>
                  <a:pt x="778" y="434"/>
                  <a:pt x="778" y="434"/>
                  <a:pt x="778" y="434"/>
                </a:cubicBezTo>
                <a:cubicBezTo>
                  <a:pt x="778" y="434"/>
                  <a:pt x="315" y="523"/>
                  <a:pt x="158" y="424"/>
                </a:cubicBezTo>
                <a:cubicBezTo>
                  <a:pt x="0" y="326"/>
                  <a:pt x="90" y="54"/>
                  <a:pt x="164" y="27"/>
                </a:cubicBezTo>
                <a:cubicBezTo>
                  <a:pt x="239" y="0"/>
                  <a:pt x="251" y="55"/>
                  <a:pt x="251" y="55"/>
                </a:cubicBezTo>
                <a:close/>
              </a:path>
            </a:pathLst>
          </a:custGeom>
          <a:solidFill>
            <a:srgbClr val="55C0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13"/>
          <p:cNvSpPr/>
          <p:nvPr userDrawn="1"/>
        </p:nvSpPr>
        <p:spPr bwMode="auto">
          <a:xfrm>
            <a:off x="-295275" y="-438150"/>
            <a:ext cx="12995275" cy="7472363"/>
          </a:xfrm>
          <a:custGeom>
            <a:avLst/>
            <a:gdLst>
              <a:gd name="T0" fmla="*/ 148 w 794"/>
              <a:gd name="T1" fmla="*/ 0 h 462"/>
              <a:gd name="T2" fmla="*/ 95 w 794"/>
              <a:gd name="T3" fmla="*/ 232 h 462"/>
              <a:gd name="T4" fmla="*/ 547 w 794"/>
              <a:gd name="T5" fmla="*/ 405 h 462"/>
              <a:gd name="T6" fmla="*/ 794 w 794"/>
              <a:gd name="T7" fmla="*/ 356 h 462"/>
              <a:gd name="T8" fmla="*/ 771 w 794"/>
              <a:gd name="T9" fmla="*/ 462 h 462"/>
              <a:gd name="T10" fmla="*/ 0 w 794"/>
              <a:gd name="T11" fmla="*/ 457 h 462"/>
              <a:gd name="T12" fmla="*/ 2 w 794"/>
              <a:gd name="T13" fmla="*/ 8 h 462"/>
              <a:gd name="T14" fmla="*/ 148 w 794"/>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462">
                <a:moveTo>
                  <a:pt x="148" y="0"/>
                </a:moveTo>
                <a:cubicBezTo>
                  <a:pt x="148" y="0"/>
                  <a:pt x="65" y="98"/>
                  <a:pt x="95" y="232"/>
                </a:cubicBezTo>
                <a:cubicBezTo>
                  <a:pt x="134" y="402"/>
                  <a:pt x="376" y="425"/>
                  <a:pt x="547" y="405"/>
                </a:cubicBezTo>
                <a:cubicBezTo>
                  <a:pt x="718" y="385"/>
                  <a:pt x="794" y="356"/>
                  <a:pt x="794" y="356"/>
                </a:cubicBezTo>
                <a:cubicBezTo>
                  <a:pt x="771" y="462"/>
                  <a:pt x="771" y="462"/>
                  <a:pt x="771" y="462"/>
                </a:cubicBezTo>
                <a:cubicBezTo>
                  <a:pt x="0" y="457"/>
                  <a:pt x="0" y="457"/>
                  <a:pt x="0" y="457"/>
                </a:cubicBezTo>
                <a:cubicBezTo>
                  <a:pt x="2" y="8"/>
                  <a:pt x="2" y="8"/>
                  <a:pt x="2" y="8"/>
                </a:cubicBezTo>
                <a:lnTo>
                  <a:pt x="148"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3" name="Group 13"/>
          <p:cNvGrpSpPr>
            <a:grpSpLocks noChangeAspect="1"/>
          </p:cNvGrpSpPr>
          <p:nvPr userDrawn="1"/>
        </p:nvGrpSpPr>
        <p:grpSpPr bwMode="auto">
          <a:xfrm>
            <a:off x="-1201738" y="-989013"/>
            <a:ext cx="14185900" cy="8455025"/>
            <a:chOff x="-757" y="-623"/>
            <a:chExt cx="8936" cy="5326"/>
          </a:xfrm>
        </p:grpSpPr>
        <p:sp>
          <p:nvSpPr>
            <p:cNvPr id="4" name="AutoShape 12"/>
            <p:cNvSpPr>
              <a:spLocks noChangeAspect="1" noChangeArrowheads="1" noTextEdit="1"/>
            </p:cNvSpPr>
            <p:nvPr/>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 name="Freeform 15"/>
            <p:cNvSpPr/>
            <p:nvPr/>
          </p:nvSpPr>
          <p:spPr bwMode="auto">
            <a:xfrm>
              <a:off x="-757" y="-623"/>
              <a:ext cx="8936" cy="5326"/>
            </a:xfrm>
            <a:custGeom>
              <a:avLst/>
              <a:gdLst>
                <a:gd name="T0" fmla="*/ 250 w 867"/>
                <a:gd name="T1" fmla="*/ 55 h 523"/>
                <a:gd name="T2" fmla="*/ 198 w 867"/>
                <a:gd name="T3" fmla="*/ 314 h 523"/>
                <a:gd name="T4" fmla="*/ 867 w 867"/>
                <a:gd name="T5" fmla="*/ 384 h 523"/>
                <a:gd name="T6" fmla="*/ 803 w 867"/>
                <a:gd name="T7" fmla="*/ 434 h 523"/>
                <a:gd name="T8" fmla="*/ 157 w 867"/>
                <a:gd name="T9" fmla="*/ 424 h 523"/>
                <a:gd name="T10" fmla="*/ 164 w 867"/>
                <a:gd name="T11" fmla="*/ 27 h 523"/>
                <a:gd name="T12" fmla="*/ 250 w 867"/>
                <a:gd name="T13" fmla="*/ 55 h 523"/>
              </a:gdLst>
              <a:ahLst/>
              <a:cxnLst>
                <a:cxn ang="0">
                  <a:pos x="T0" y="T1"/>
                </a:cxn>
                <a:cxn ang="0">
                  <a:pos x="T2" y="T3"/>
                </a:cxn>
                <a:cxn ang="0">
                  <a:pos x="T4" y="T5"/>
                </a:cxn>
                <a:cxn ang="0">
                  <a:pos x="T6" y="T7"/>
                </a:cxn>
                <a:cxn ang="0">
                  <a:pos x="T8" y="T9"/>
                </a:cxn>
                <a:cxn ang="0">
                  <a:pos x="T10" y="T11"/>
                </a:cxn>
                <a:cxn ang="0">
                  <a:pos x="T12" y="T13"/>
                </a:cxn>
              </a:cxnLst>
              <a:rect l="0" t="0" r="r" b="b"/>
              <a:pathLst>
                <a:path w="867" h="523">
                  <a:moveTo>
                    <a:pt x="250" y="55"/>
                  </a:moveTo>
                  <a:cubicBezTo>
                    <a:pt x="250" y="55"/>
                    <a:pt x="133" y="156"/>
                    <a:pt x="198" y="314"/>
                  </a:cubicBezTo>
                  <a:cubicBezTo>
                    <a:pt x="268" y="482"/>
                    <a:pt x="709" y="442"/>
                    <a:pt x="867" y="384"/>
                  </a:cubicBezTo>
                  <a:cubicBezTo>
                    <a:pt x="803" y="434"/>
                    <a:pt x="803" y="434"/>
                    <a:pt x="803" y="434"/>
                  </a:cubicBezTo>
                  <a:cubicBezTo>
                    <a:pt x="803" y="434"/>
                    <a:pt x="314" y="523"/>
                    <a:pt x="157" y="424"/>
                  </a:cubicBezTo>
                  <a:cubicBezTo>
                    <a:pt x="0" y="326"/>
                    <a:pt x="89" y="54"/>
                    <a:pt x="164" y="27"/>
                  </a:cubicBezTo>
                  <a:cubicBezTo>
                    <a:pt x="238" y="0"/>
                    <a:pt x="250" y="55"/>
                    <a:pt x="250" y="5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510" y="-195"/>
              <a:ext cx="8441" cy="4746"/>
            </a:xfrm>
            <a:custGeom>
              <a:avLst/>
              <a:gdLst>
                <a:gd name="T0" fmla="*/ 147 w 819"/>
                <a:gd name="T1" fmla="*/ 0 h 466"/>
                <a:gd name="T2" fmla="*/ 94 w 819"/>
                <a:gd name="T3" fmla="*/ 232 h 466"/>
                <a:gd name="T4" fmla="*/ 552 w 819"/>
                <a:gd name="T5" fmla="*/ 405 h 466"/>
                <a:gd name="T6" fmla="*/ 819 w 819"/>
                <a:gd name="T7" fmla="*/ 356 h 466"/>
                <a:gd name="T8" fmla="*/ 807 w 819"/>
                <a:gd name="T9" fmla="*/ 466 h 466"/>
                <a:gd name="T10" fmla="*/ 0 w 819"/>
                <a:gd name="T11" fmla="*/ 457 h 466"/>
                <a:gd name="T12" fmla="*/ 1 w 819"/>
                <a:gd name="T13" fmla="*/ 8 h 466"/>
                <a:gd name="T14" fmla="*/ 147 w 819"/>
                <a:gd name="T15" fmla="*/ 0 h 4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9" h="466">
                  <a:moveTo>
                    <a:pt x="147" y="0"/>
                  </a:moveTo>
                  <a:cubicBezTo>
                    <a:pt x="147" y="0"/>
                    <a:pt x="64" y="98"/>
                    <a:pt x="94" y="232"/>
                  </a:cubicBezTo>
                  <a:cubicBezTo>
                    <a:pt x="133" y="402"/>
                    <a:pt x="381" y="423"/>
                    <a:pt x="552" y="405"/>
                  </a:cubicBezTo>
                  <a:cubicBezTo>
                    <a:pt x="743" y="386"/>
                    <a:pt x="819" y="356"/>
                    <a:pt x="819" y="356"/>
                  </a:cubicBezTo>
                  <a:cubicBezTo>
                    <a:pt x="807" y="466"/>
                    <a:pt x="807" y="466"/>
                    <a:pt x="807" y="466"/>
                  </a:cubicBezTo>
                  <a:cubicBezTo>
                    <a:pt x="0" y="457"/>
                    <a:pt x="0" y="457"/>
                    <a:pt x="0" y="457"/>
                  </a:cubicBezTo>
                  <a:cubicBezTo>
                    <a:pt x="1" y="8"/>
                    <a:pt x="1" y="8"/>
                    <a:pt x="1" y="8"/>
                  </a:cubicBezTo>
                  <a:lnTo>
                    <a:pt x="147" y="0"/>
                  </a:lnTo>
                  <a:close/>
                </a:path>
              </a:pathLst>
            </a:custGeom>
            <a:solidFill>
              <a:srgbClr val="55C0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Freeform 13"/>
          <p:cNvSpPr/>
          <p:nvPr userDrawn="1"/>
        </p:nvSpPr>
        <p:spPr bwMode="auto">
          <a:xfrm>
            <a:off x="422034" y="-482844"/>
            <a:ext cx="12995275" cy="7472363"/>
          </a:xfrm>
          <a:custGeom>
            <a:avLst/>
            <a:gdLst>
              <a:gd name="T0" fmla="*/ 148 w 794"/>
              <a:gd name="T1" fmla="*/ 0 h 462"/>
              <a:gd name="T2" fmla="*/ 95 w 794"/>
              <a:gd name="T3" fmla="*/ 232 h 462"/>
              <a:gd name="T4" fmla="*/ 547 w 794"/>
              <a:gd name="T5" fmla="*/ 405 h 462"/>
              <a:gd name="T6" fmla="*/ 794 w 794"/>
              <a:gd name="T7" fmla="*/ 356 h 462"/>
              <a:gd name="T8" fmla="*/ 771 w 794"/>
              <a:gd name="T9" fmla="*/ 462 h 462"/>
              <a:gd name="T10" fmla="*/ 0 w 794"/>
              <a:gd name="T11" fmla="*/ 457 h 462"/>
              <a:gd name="T12" fmla="*/ 2 w 794"/>
              <a:gd name="T13" fmla="*/ 8 h 462"/>
              <a:gd name="T14" fmla="*/ 148 w 794"/>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462">
                <a:moveTo>
                  <a:pt x="148" y="0"/>
                </a:moveTo>
                <a:cubicBezTo>
                  <a:pt x="148" y="0"/>
                  <a:pt x="65" y="98"/>
                  <a:pt x="95" y="232"/>
                </a:cubicBezTo>
                <a:cubicBezTo>
                  <a:pt x="134" y="402"/>
                  <a:pt x="376" y="425"/>
                  <a:pt x="547" y="405"/>
                </a:cubicBezTo>
                <a:cubicBezTo>
                  <a:pt x="718" y="385"/>
                  <a:pt x="794" y="356"/>
                  <a:pt x="794" y="356"/>
                </a:cubicBezTo>
                <a:cubicBezTo>
                  <a:pt x="771" y="462"/>
                  <a:pt x="771" y="462"/>
                  <a:pt x="771" y="462"/>
                </a:cubicBezTo>
                <a:cubicBezTo>
                  <a:pt x="0" y="457"/>
                  <a:pt x="0" y="457"/>
                  <a:pt x="0" y="457"/>
                </a:cubicBezTo>
                <a:cubicBezTo>
                  <a:pt x="2" y="8"/>
                  <a:pt x="2" y="8"/>
                  <a:pt x="2" y="8"/>
                </a:cubicBezTo>
                <a:lnTo>
                  <a:pt x="148" y="0"/>
                </a:lnTo>
                <a:close/>
              </a:path>
            </a:pathLst>
          </a:custGeom>
          <a:solidFill>
            <a:srgbClr val="55C0EE"/>
          </a:solidFill>
          <a:ln>
            <a:noFill/>
          </a:ln>
        </p:spPr>
        <p:txBody>
          <a:bodyPr vert="horz" wrap="square" lIns="91440" tIns="45720" rIns="91440" bIns="45720" numCol="1" anchor="t" anchorCtr="0" compatLnSpc="1"/>
          <a:lstStyle/>
          <a:p>
            <a:endParaRPr lang="zh-CN" altLang="en-US" dirty="0"/>
          </a:p>
        </p:txBody>
      </p:sp>
      <p:sp>
        <p:nvSpPr>
          <p:cNvPr id="4" name="Freeform 13"/>
          <p:cNvSpPr/>
          <p:nvPr userDrawn="1"/>
        </p:nvSpPr>
        <p:spPr bwMode="auto">
          <a:xfrm>
            <a:off x="-311993" y="-295276"/>
            <a:ext cx="12995275" cy="7472363"/>
          </a:xfrm>
          <a:custGeom>
            <a:avLst/>
            <a:gdLst>
              <a:gd name="T0" fmla="*/ 148 w 794"/>
              <a:gd name="T1" fmla="*/ 0 h 462"/>
              <a:gd name="T2" fmla="*/ 95 w 794"/>
              <a:gd name="T3" fmla="*/ 232 h 462"/>
              <a:gd name="T4" fmla="*/ 547 w 794"/>
              <a:gd name="T5" fmla="*/ 405 h 462"/>
              <a:gd name="T6" fmla="*/ 794 w 794"/>
              <a:gd name="T7" fmla="*/ 356 h 462"/>
              <a:gd name="T8" fmla="*/ 771 w 794"/>
              <a:gd name="T9" fmla="*/ 462 h 462"/>
              <a:gd name="T10" fmla="*/ 0 w 794"/>
              <a:gd name="T11" fmla="*/ 457 h 462"/>
              <a:gd name="T12" fmla="*/ 2 w 794"/>
              <a:gd name="T13" fmla="*/ 8 h 462"/>
              <a:gd name="T14" fmla="*/ 148 w 794"/>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462">
                <a:moveTo>
                  <a:pt x="148" y="0"/>
                </a:moveTo>
                <a:cubicBezTo>
                  <a:pt x="148" y="0"/>
                  <a:pt x="65" y="98"/>
                  <a:pt x="95" y="232"/>
                </a:cubicBezTo>
                <a:cubicBezTo>
                  <a:pt x="134" y="402"/>
                  <a:pt x="376" y="425"/>
                  <a:pt x="547" y="405"/>
                </a:cubicBezTo>
                <a:cubicBezTo>
                  <a:pt x="718" y="385"/>
                  <a:pt x="794" y="356"/>
                  <a:pt x="794" y="356"/>
                </a:cubicBezTo>
                <a:cubicBezTo>
                  <a:pt x="771" y="462"/>
                  <a:pt x="771" y="462"/>
                  <a:pt x="771" y="462"/>
                </a:cubicBezTo>
                <a:cubicBezTo>
                  <a:pt x="0" y="457"/>
                  <a:pt x="0" y="457"/>
                  <a:pt x="0" y="457"/>
                </a:cubicBezTo>
                <a:cubicBezTo>
                  <a:pt x="2" y="8"/>
                  <a:pt x="2" y="8"/>
                  <a:pt x="2" y="8"/>
                </a:cubicBezTo>
                <a:lnTo>
                  <a:pt x="148" y="0"/>
                </a:lnTo>
                <a:close/>
              </a:path>
            </a:pathLst>
          </a:custGeom>
          <a:solidFill>
            <a:srgbClr val="231F20"/>
          </a:solidFill>
          <a:ln>
            <a:noFill/>
          </a:ln>
        </p:spPr>
        <p:txBody>
          <a:bodyPr vert="horz" wrap="square" lIns="91440" tIns="45720" rIns="91440" bIns="45720" numCol="1" anchor="t" anchorCtr="0" compatLnSpc="1"/>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6E5758D-A3C3-4E88-8AC0-22500507BD7E}" type="datetimeFigureOut">
              <a:rPr lang="zh-CN" altLang="en-US" smtClean="0">
                <a:solidFill>
                  <a:prstClr val="black">
                    <a:tint val="75000"/>
                  </a:prstClr>
                </a:solidFill>
              </a:rPr>
              <a:pPr/>
              <a:t>2017/8/15</a:t>
            </a:fld>
            <a:endParaRPr lang="zh-CN" altLang="en-US">
              <a:solidFill>
                <a:prstClr val="black">
                  <a:tint val="75000"/>
                </a:prstClr>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1702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28.xml.rels><?xml version="1.0" encoding="UTF-8" standalone="yes"?>
<Relationships xmlns="http://schemas.openxmlformats.org/package/2006/relationships"><Relationship Id="rId3" Type="http://schemas.openxmlformats.org/officeDocument/2006/relationships/hyperlink" Target="http://www.pptbz.co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774556" y="2045642"/>
            <a:ext cx="6886937" cy="1015663"/>
          </a:xfrm>
          <a:prstGeom prst="rect">
            <a:avLst/>
          </a:prstGeom>
          <a:noFill/>
        </p:spPr>
        <p:txBody>
          <a:bodyPr wrap="square" rtlCol="0">
            <a:spAutoFit/>
          </a:bodyPr>
          <a:lstStyle/>
          <a:p>
            <a:pPr algn="r"/>
            <a:r>
              <a:rPr kumimoji="1" lang="zh-CN" altLang="en-US" sz="6000" b="1" dirty="0"/>
              <a:t>毕业设计答辩模板</a:t>
            </a:r>
          </a:p>
        </p:txBody>
      </p:sp>
      <p:sp>
        <p:nvSpPr>
          <p:cNvPr id="20" name="文本框 19"/>
          <p:cNvSpPr txBox="1"/>
          <p:nvPr/>
        </p:nvSpPr>
        <p:spPr>
          <a:xfrm>
            <a:off x="7809238" y="3061305"/>
            <a:ext cx="4218037" cy="461665"/>
          </a:xfrm>
          <a:prstGeom prst="rect">
            <a:avLst/>
          </a:prstGeom>
          <a:noFill/>
        </p:spPr>
        <p:txBody>
          <a:bodyPr wrap="square" rtlCol="0">
            <a:spAutoFit/>
          </a:bodyPr>
          <a:lstStyle/>
          <a:p>
            <a:r>
              <a:rPr kumimoji="1" lang="zh-CN" altLang="en-US" sz="2400" dirty="0"/>
              <a:t>此处添加你的毕业设计名称</a:t>
            </a:r>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99828">
                        <a14:foregroundMark x1="43793" y1="29617" x2="51379" y2="50000"/>
                        <a14:foregroundMark x1="50000" y1="16551" x2="24310" y2="26481"/>
                        <a14:foregroundMark x1="16207" y1="30662" x2="15862" y2="48780"/>
                        <a14:foregroundMark x1="25000" y1="39895" x2="34138" y2="56620"/>
                        <a14:foregroundMark x1="30690" y1="40418" x2="41552" y2="62021"/>
                        <a14:foregroundMark x1="51379" y1="35017" x2="60517" y2="75087"/>
                        <a14:foregroundMark x1="43621" y1="64808" x2="59483" y2="78049"/>
                        <a14:foregroundMark x1="71552" y1="48084" x2="77414" y2="31533"/>
                        <a14:foregroundMark x1="87931" y1="38153" x2="66897" y2="16899"/>
                        <a14:foregroundMark x1="71207" y1="10801" x2="95345" y2="51394"/>
                        <a14:foregroundMark x1="92586" y1="67422" x2="82414" y2="78746"/>
                        <a14:foregroundMark x1="67241" y1="88676" x2="40862" y2="87631"/>
                        <a14:foregroundMark x1="29655" y1="84321" x2="10000" y2="70209"/>
                        <a14:foregroundMark x1="7931" y1="66551" x2="12414" y2="48780"/>
                        <a14:foregroundMark x1="9655" y1="39547" x2="14828" y2="21080"/>
                        <a14:foregroundMark x1="16724" y1="17944" x2="42241" y2="871"/>
                        <a14:foregroundMark x1="54655" y1="5923" x2="54655" y2="5923"/>
                      </a14:backgroundRemoval>
                    </a14:imgEffect>
                  </a14:imgLayer>
                </a14:imgProps>
              </a:ext>
              <a:ext uri="{28A0092B-C50C-407E-A947-70E740481C1C}">
                <a14:useLocalDpi xmlns:a14="http://schemas.microsoft.com/office/drawing/2010/main" val="0"/>
              </a:ext>
            </a:extLst>
          </a:blip>
          <a:stretch>
            <a:fillRect/>
          </a:stretch>
        </p:blipFill>
        <p:spPr>
          <a:xfrm>
            <a:off x="4196081" y="2133160"/>
            <a:ext cx="849413" cy="840627"/>
          </a:xfrm>
          <a:prstGeom prst="rect">
            <a:avLst/>
          </a:prstGeom>
        </p:spPr>
      </p:pic>
      <p:sp>
        <p:nvSpPr>
          <p:cNvPr id="22" name="文本框 21"/>
          <p:cNvSpPr txBox="1"/>
          <p:nvPr/>
        </p:nvSpPr>
        <p:spPr>
          <a:xfrm>
            <a:off x="7391501" y="3542420"/>
            <a:ext cx="4218037" cy="338554"/>
          </a:xfrm>
          <a:prstGeom prst="rect">
            <a:avLst/>
          </a:prstGeom>
          <a:noFill/>
        </p:spPr>
        <p:txBody>
          <a:bodyPr wrap="square" rtlCol="0">
            <a:spAutoFit/>
          </a:bodyPr>
          <a:lstStyle/>
          <a:p>
            <a:pPr algn="r"/>
            <a:r>
              <a:rPr kumimoji="1" lang="zh-CN" altLang="en-US" sz="1600" dirty="0"/>
              <a:t>答辩人</a:t>
            </a:r>
            <a:r>
              <a:rPr kumimoji="1" lang="zh-CN" altLang="en-US" sz="1600" dirty="0" smtClean="0"/>
              <a:t>：宝藏</a:t>
            </a:r>
            <a:r>
              <a:rPr kumimoji="1" lang="en-US" altLang="zh-CN" sz="1600" dirty="0" smtClean="0"/>
              <a:t>PPT    </a:t>
            </a:r>
            <a:r>
              <a:rPr kumimoji="1" lang="zh-CN" altLang="en-US" sz="1600" dirty="0" smtClean="0"/>
              <a:t> </a:t>
            </a:r>
            <a:r>
              <a:rPr kumimoji="1" lang="en-US" altLang="zh-CN" sz="1600" dirty="0"/>
              <a:t>/ </a:t>
            </a:r>
            <a:r>
              <a:rPr kumimoji="1" lang="zh-CN" altLang="en-US" sz="1600" dirty="0"/>
              <a:t>指导老师</a:t>
            </a:r>
            <a:r>
              <a:rPr kumimoji="1" lang="zh-CN" altLang="en-US" sz="1600" dirty="0" smtClean="0"/>
              <a:t>：</a:t>
            </a:r>
            <a:r>
              <a:rPr kumimoji="1" lang="en-US" altLang="zh-CN" sz="1600" dirty="0" smtClean="0"/>
              <a:t>X</a:t>
            </a:r>
            <a:r>
              <a:rPr kumimoji="1" lang="zh-CN" altLang="en-US" sz="1600" dirty="0"/>
              <a:t>教授</a:t>
            </a:r>
            <a:endParaRPr kumimoji="1" lang="en-US" altLang="zh-CN" sz="1600" dirty="0"/>
          </a:p>
        </p:txBody>
      </p:sp>
      <p:cxnSp>
        <p:nvCxnSpPr>
          <p:cNvPr id="30" name="直接连接符 29"/>
          <p:cNvCxnSpPr/>
          <p:nvPr/>
        </p:nvCxnSpPr>
        <p:spPr>
          <a:xfrm>
            <a:off x="11763299" y="2226812"/>
            <a:ext cx="0" cy="1562582"/>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p:cNvGrpSpPr/>
          <p:nvPr/>
        </p:nvGrpSpPr>
        <p:grpSpPr>
          <a:xfrm>
            <a:off x="5631547" y="1850826"/>
            <a:ext cx="2480826" cy="4092773"/>
            <a:chOff x="10185400" y="3552825"/>
            <a:chExt cx="4006850" cy="6610350"/>
          </a:xfrm>
        </p:grpSpPr>
        <p:sp>
          <p:nvSpPr>
            <p:cNvPr id="4" name="Freeform 5"/>
            <p:cNvSpPr/>
            <p:nvPr/>
          </p:nvSpPr>
          <p:spPr bwMode="auto">
            <a:xfrm>
              <a:off x="11633200" y="9880600"/>
              <a:ext cx="1076325" cy="282575"/>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5" name="Freeform 6"/>
            <p:cNvSpPr/>
            <p:nvPr/>
          </p:nvSpPr>
          <p:spPr bwMode="auto">
            <a:xfrm>
              <a:off x="11372850" y="9772650"/>
              <a:ext cx="1597025" cy="238125"/>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6" name="Freeform 7"/>
            <p:cNvSpPr/>
            <p:nvPr/>
          </p:nvSpPr>
          <p:spPr bwMode="auto">
            <a:xfrm>
              <a:off x="11318875" y="8988425"/>
              <a:ext cx="1714500" cy="161925"/>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7" name="Freeform 8"/>
            <p:cNvSpPr/>
            <p:nvPr/>
          </p:nvSpPr>
          <p:spPr bwMode="auto">
            <a:xfrm>
              <a:off x="11318875" y="9226550"/>
              <a:ext cx="1714500" cy="165100"/>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8" name="Freeform 9"/>
            <p:cNvSpPr/>
            <p:nvPr/>
          </p:nvSpPr>
          <p:spPr bwMode="auto">
            <a:xfrm>
              <a:off x="11318875" y="9467850"/>
              <a:ext cx="1714500" cy="165100"/>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9" name="Freeform 10"/>
            <p:cNvSpPr/>
            <p:nvPr/>
          </p:nvSpPr>
          <p:spPr bwMode="auto">
            <a:xfrm>
              <a:off x="11318875" y="9683750"/>
              <a:ext cx="1698625" cy="101600"/>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10" name="Freeform 11"/>
            <p:cNvSpPr/>
            <p:nvPr/>
          </p:nvSpPr>
          <p:spPr bwMode="auto">
            <a:xfrm>
              <a:off x="11306175" y="8747125"/>
              <a:ext cx="1739900" cy="165100"/>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11" name="Freeform 12"/>
            <p:cNvSpPr/>
            <p:nvPr/>
          </p:nvSpPr>
          <p:spPr bwMode="auto">
            <a:xfrm>
              <a:off x="11547474" y="3552825"/>
              <a:ext cx="2644775" cy="1673225"/>
            </a:xfrm>
            <a:custGeom>
              <a:avLst/>
              <a:gdLst>
                <a:gd name="T0" fmla="*/ 0 w 1666"/>
                <a:gd name="T1" fmla="*/ 0 h 1054"/>
                <a:gd name="T2" fmla="*/ 1666 w 1666"/>
                <a:gd name="T3" fmla="*/ 1054 h 1054"/>
                <a:gd name="T4" fmla="*/ 1348 w 1666"/>
                <a:gd name="T5" fmla="*/ 370 h 1054"/>
                <a:gd name="T6" fmla="*/ 622 w 1666"/>
                <a:gd name="T7" fmla="*/ 0 h 1054"/>
                <a:gd name="T8" fmla="*/ 0 w 1666"/>
                <a:gd name="T9" fmla="*/ 0 h 1054"/>
              </a:gdLst>
              <a:ahLst/>
              <a:cxnLst>
                <a:cxn ang="0">
                  <a:pos x="T0" y="T1"/>
                </a:cxn>
                <a:cxn ang="0">
                  <a:pos x="T2" y="T3"/>
                </a:cxn>
                <a:cxn ang="0">
                  <a:pos x="T4" y="T5"/>
                </a:cxn>
                <a:cxn ang="0">
                  <a:pos x="T6" y="T7"/>
                </a:cxn>
                <a:cxn ang="0">
                  <a:pos x="T8" y="T9"/>
                </a:cxn>
              </a:cxnLst>
              <a:rect l="0" t="0" r="r" b="b"/>
              <a:pathLst>
                <a:path w="1666" h="1054">
                  <a:moveTo>
                    <a:pt x="0" y="0"/>
                  </a:moveTo>
                  <a:lnTo>
                    <a:pt x="1666" y="1054"/>
                  </a:lnTo>
                  <a:lnTo>
                    <a:pt x="1348" y="370"/>
                  </a:lnTo>
                  <a:lnTo>
                    <a:pt x="622"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12" name="Freeform 13"/>
            <p:cNvSpPr/>
            <p:nvPr/>
          </p:nvSpPr>
          <p:spPr bwMode="auto">
            <a:xfrm>
              <a:off x="11547475" y="3552825"/>
              <a:ext cx="2644775" cy="1673225"/>
            </a:xfrm>
            <a:custGeom>
              <a:avLst/>
              <a:gdLst>
                <a:gd name="T0" fmla="*/ 0 w 1666"/>
                <a:gd name="T1" fmla="*/ 0 h 1054"/>
                <a:gd name="T2" fmla="*/ 1666 w 1666"/>
                <a:gd name="T3" fmla="*/ 1054 h 1054"/>
                <a:gd name="T4" fmla="*/ 1348 w 1666"/>
                <a:gd name="T5" fmla="*/ 370 h 1054"/>
                <a:gd name="T6" fmla="*/ 622 w 1666"/>
                <a:gd name="T7" fmla="*/ 0 h 1054"/>
              </a:gdLst>
              <a:ahLst/>
              <a:cxnLst>
                <a:cxn ang="0">
                  <a:pos x="T0" y="T1"/>
                </a:cxn>
                <a:cxn ang="0">
                  <a:pos x="T2" y="T3"/>
                </a:cxn>
                <a:cxn ang="0">
                  <a:pos x="T4" y="T5"/>
                </a:cxn>
                <a:cxn ang="0">
                  <a:pos x="T6" y="T7"/>
                </a:cxn>
              </a:cxnLst>
              <a:rect l="0" t="0" r="r" b="b"/>
              <a:pathLst>
                <a:path w="1666" h="1054">
                  <a:moveTo>
                    <a:pt x="0" y="0"/>
                  </a:moveTo>
                  <a:lnTo>
                    <a:pt x="1666" y="1054"/>
                  </a:lnTo>
                  <a:lnTo>
                    <a:pt x="1348" y="370"/>
                  </a:lnTo>
                  <a:lnTo>
                    <a:pt x="6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13" name="Freeform 14"/>
            <p:cNvSpPr/>
            <p:nvPr/>
          </p:nvSpPr>
          <p:spPr bwMode="auto">
            <a:xfrm>
              <a:off x="10185400" y="4918075"/>
              <a:ext cx="4006850" cy="1181100"/>
            </a:xfrm>
            <a:custGeom>
              <a:avLst/>
              <a:gdLst>
                <a:gd name="T0" fmla="*/ 0 w 2524"/>
                <a:gd name="T1" fmla="*/ 0 h 744"/>
                <a:gd name="T2" fmla="*/ 2524 w 2524"/>
                <a:gd name="T3" fmla="*/ 318 h 744"/>
                <a:gd name="T4" fmla="*/ 2498 w 2524"/>
                <a:gd name="T5" fmla="*/ 662 h 744"/>
                <a:gd name="T6" fmla="*/ 0 w 2524"/>
                <a:gd name="T7" fmla="*/ 744 h 744"/>
                <a:gd name="T8" fmla="*/ 0 w 2524"/>
                <a:gd name="T9" fmla="*/ 0 h 744"/>
              </a:gdLst>
              <a:ahLst/>
              <a:cxnLst>
                <a:cxn ang="0">
                  <a:pos x="T0" y="T1"/>
                </a:cxn>
                <a:cxn ang="0">
                  <a:pos x="T2" y="T3"/>
                </a:cxn>
                <a:cxn ang="0">
                  <a:pos x="T4" y="T5"/>
                </a:cxn>
                <a:cxn ang="0">
                  <a:pos x="T6" y="T7"/>
                </a:cxn>
                <a:cxn ang="0">
                  <a:pos x="T8" y="T9"/>
                </a:cxn>
              </a:cxnLst>
              <a:rect l="0" t="0" r="r" b="b"/>
              <a:pathLst>
                <a:path w="2524" h="744">
                  <a:moveTo>
                    <a:pt x="0" y="0"/>
                  </a:moveTo>
                  <a:lnTo>
                    <a:pt x="2524" y="318"/>
                  </a:lnTo>
                  <a:lnTo>
                    <a:pt x="2498" y="662"/>
                  </a:lnTo>
                  <a:lnTo>
                    <a:pt x="0" y="744"/>
                  </a:lnTo>
                  <a:lnTo>
                    <a:pt x="0" y="0"/>
                  </a:lnTo>
                  <a:close/>
                </a:path>
              </a:pathLst>
            </a:custGeom>
            <a:solidFill>
              <a:srgbClr val="17A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14" name="Freeform 15"/>
            <p:cNvSpPr/>
            <p:nvPr/>
          </p:nvSpPr>
          <p:spPr bwMode="auto">
            <a:xfrm>
              <a:off x="10493375" y="4140200"/>
              <a:ext cx="3698875" cy="2911475"/>
            </a:xfrm>
            <a:custGeom>
              <a:avLst/>
              <a:gdLst>
                <a:gd name="T0" fmla="*/ 2012 w 2330"/>
                <a:gd name="T1" fmla="*/ 0 h 1834"/>
                <a:gd name="T2" fmla="*/ 0 w 2330"/>
                <a:gd name="T3" fmla="*/ 1674 h 1834"/>
                <a:gd name="T4" fmla="*/ 88 w 2330"/>
                <a:gd name="T5" fmla="*/ 1834 h 1834"/>
                <a:gd name="T6" fmla="*/ 2330 w 2330"/>
                <a:gd name="T7" fmla="*/ 684 h 1834"/>
                <a:gd name="T8" fmla="*/ 2012 w 2330"/>
                <a:gd name="T9" fmla="*/ 0 h 1834"/>
              </a:gdLst>
              <a:ahLst/>
              <a:cxnLst>
                <a:cxn ang="0">
                  <a:pos x="T0" y="T1"/>
                </a:cxn>
                <a:cxn ang="0">
                  <a:pos x="T2" y="T3"/>
                </a:cxn>
                <a:cxn ang="0">
                  <a:pos x="T4" y="T5"/>
                </a:cxn>
                <a:cxn ang="0">
                  <a:pos x="T6" y="T7"/>
                </a:cxn>
                <a:cxn ang="0">
                  <a:pos x="T8" y="T9"/>
                </a:cxn>
              </a:cxnLst>
              <a:rect l="0" t="0" r="r" b="b"/>
              <a:pathLst>
                <a:path w="2330" h="1834">
                  <a:moveTo>
                    <a:pt x="2012" y="0"/>
                  </a:moveTo>
                  <a:lnTo>
                    <a:pt x="0" y="1674"/>
                  </a:lnTo>
                  <a:lnTo>
                    <a:pt x="88" y="1834"/>
                  </a:lnTo>
                  <a:lnTo>
                    <a:pt x="2330" y="684"/>
                  </a:lnTo>
                  <a:lnTo>
                    <a:pt x="201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dirty="0">
                <a:cs typeface="+mn-ea"/>
                <a:sym typeface="+mn-lt"/>
              </a:endParaRPr>
            </a:p>
          </p:txBody>
        </p:sp>
        <p:sp>
          <p:nvSpPr>
            <p:cNvPr id="15" name="Freeform 16"/>
            <p:cNvSpPr/>
            <p:nvPr/>
          </p:nvSpPr>
          <p:spPr bwMode="auto">
            <a:xfrm>
              <a:off x="10493375" y="4140200"/>
              <a:ext cx="3698875" cy="2911475"/>
            </a:xfrm>
            <a:custGeom>
              <a:avLst/>
              <a:gdLst>
                <a:gd name="T0" fmla="*/ 2012 w 2330"/>
                <a:gd name="T1" fmla="*/ 0 h 1834"/>
                <a:gd name="T2" fmla="*/ 0 w 2330"/>
                <a:gd name="T3" fmla="*/ 1674 h 1834"/>
                <a:gd name="T4" fmla="*/ 88 w 2330"/>
                <a:gd name="T5" fmla="*/ 1834 h 1834"/>
                <a:gd name="T6" fmla="*/ 2330 w 2330"/>
                <a:gd name="T7" fmla="*/ 684 h 1834"/>
              </a:gdLst>
              <a:ahLst/>
              <a:cxnLst>
                <a:cxn ang="0">
                  <a:pos x="T0" y="T1"/>
                </a:cxn>
                <a:cxn ang="0">
                  <a:pos x="T2" y="T3"/>
                </a:cxn>
                <a:cxn ang="0">
                  <a:pos x="T4" y="T5"/>
                </a:cxn>
                <a:cxn ang="0">
                  <a:pos x="T6" y="T7"/>
                </a:cxn>
              </a:cxnLst>
              <a:rect l="0" t="0" r="r" b="b"/>
              <a:pathLst>
                <a:path w="2330" h="1834">
                  <a:moveTo>
                    <a:pt x="2012" y="0"/>
                  </a:moveTo>
                  <a:lnTo>
                    <a:pt x="0" y="1674"/>
                  </a:lnTo>
                  <a:lnTo>
                    <a:pt x="88" y="1834"/>
                  </a:lnTo>
                  <a:lnTo>
                    <a:pt x="2330" y="6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16" name="Freeform 17"/>
            <p:cNvSpPr/>
            <p:nvPr/>
          </p:nvSpPr>
          <p:spPr bwMode="auto">
            <a:xfrm>
              <a:off x="10493375" y="6797675"/>
              <a:ext cx="2978150" cy="1190625"/>
            </a:xfrm>
            <a:custGeom>
              <a:avLst/>
              <a:gdLst>
                <a:gd name="T0" fmla="*/ 0 w 1876"/>
                <a:gd name="T1" fmla="*/ 0 h 750"/>
                <a:gd name="T2" fmla="*/ 1876 w 1876"/>
                <a:gd name="T3" fmla="*/ 400 h 750"/>
                <a:gd name="T4" fmla="*/ 1768 w 1876"/>
                <a:gd name="T5" fmla="*/ 750 h 750"/>
                <a:gd name="T6" fmla="*/ 88 w 1876"/>
                <a:gd name="T7" fmla="*/ 160 h 750"/>
                <a:gd name="T8" fmla="*/ 0 w 1876"/>
                <a:gd name="T9" fmla="*/ 0 h 750"/>
              </a:gdLst>
              <a:ahLst/>
              <a:cxnLst>
                <a:cxn ang="0">
                  <a:pos x="T0" y="T1"/>
                </a:cxn>
                <a:cxn ang="0">
                  <a:pos x="T2" y="T3"/>
                </a:cxn>
                <a:cxn ang="0">
                  <a:pos x="T4" y="T5"/>
                </a:cxn>
                <a:cxn ang="0">
                  <a:pos x="T6" y="T7"/>
                </a:cxn>
                <a:cxn ang="0">
                  <a:pos x="T8" y="T9"/>
                </a:cxn>
              </a:cxnLst>
              <a:rect l="0" t="0" r="r" b="b"/>
              <a:pathLst>
                <a:path w="1876" h="750">
                  <a:moveTo>
                    <a:pt x="0" y="0"/>
                  </a:moveTo>
                  <a:lnTo>
                    <a:pt x="1876" y="400"/>
                  </a:lnTo>
                  <a:lnTo>
                    <a:pt x="1768" y="750"/>
                  </a:lnTo>
                  <a:lnTo>
                    <a:pt x="88" y="16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dirty="0">
                <a:cs typeface="+mn-ea"/>
                <a:sym typeface="+mn-lt"/>
              </a:endParaRPr>
            </a:p>
          </p:txBody>
        </p:sp>
        <p:sp>
          <p:nvSpPr>
            <p:cNvPr id="17" name="Freeform 18"/>
            <p:cNvSpPr/>
            <p:nvPr/>
          </p:nvSpPr>
          <p:spPr bwMode="auto">
            <a:xfrm>
              <a:off x="10902950" y="5422900"/>
              <a:ext cx="3289300" cy="2397125"/>
            </a:xfrm>
            <a:custGeom>
              <a:avLst/>
              <a:gdLst>
                <a:gd name="T0" fmla="*/ 2072 w 2072"/>
                <a:gd name="T1" fmla="*/ 0 h 1510"/>
                <a:gd name="T2" fmla="*/ 0 w 2072"/>
                <a:gd name="T3" fmla="*/ 1336 h 1510"/>
                <a:gd name="T4" fmla="*/ 48 w 2072"/>
                <a:gd name="T5" fmla="*/ 1510 h 1510"/>
                <a:gd name="T6" fmla="*/ 2046 w 2072"/>
                <a:gd name="T7" fmla="*/ 344 h 1510"/>
                <a:gd name="T8" fmla="*/ 2072 w 2072"/>
                <a:gd name="T9" fmla="*/ 0 h 1510"/>
              </a:gdLst>
              <a:ahLst/>
              <a:cxnLst>
                <a:cxn ang="0">
                  <a:pos x="T0" y="T1"/>
                </a:cxn>
                <a:cxn ang="0">
                  <a:pos x="T2" y="T3"/>
                </a:cxn>
                <a:cxn ang="0">
                  <a:pos x="T4" y="T5"/>
                </a:cxn>
                <a:cxn ang="0">
                  <a:pos x="T6" y="T7"/>
                </a:cxn>
                <a:cxn ang="0">
                  <a:pos x="T8" y="T9"/>
                </a:cxn>
              </a:cxnLst>
              <a:rect l="0" t="0" r="r" b="b"/>
              <a:pathLst>
                <a:path w="2072" h="1510">
                  <a:moveTo>
                    <a:pt x="2072" y="0"/>
                  </a:moveTo>
                  <a:lnTo>
                    <a:pt x="0" y="1336"/>
                  </a:lnTo>
                  <a:lnTo>
                    <a:pt x="48" y="1510"/>
                  </a:lnTo>
                  <a:lnTo>
                    <a:pt x="2046" y="344"/>
                  </a:lnTo>
                  <a:lnTo>
                    <a:pt x="2072"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dirty="0">
                <a:cs typeface="+mn-ea"/>
                <a:sym typeface="+mn-lt"/>
              </a:endParaRPr>
            </a:p>
          </p:txBody>
        </p:sp>
        <p:sp>
          <p:nvSpPr>
            <p:cNvPr id="18" name="Freeform 19"/>
            <p:cNvSpPr/>
            <p:nvPr/>
          </p:nvSpPr>
          <p:spPr bwMode="auto">
            <a:xfrm>
              <a:off x="10902950" y="5422900"/>
              <a:ext cx="3289300" cy="2397125"/>
            </a:xfrm>
            <a:custGeom>
              <a:avLst/>
              <a:gdLst>
                <a:gd name="T0" fmla="*/ 2072 w 2072"/>
                <a:gd name="T1" fmla="*/ 0 h 1510"/>
                <a:gd name="T2" fmla="*/ 0 w 2072"/>
                <a:gd name="T3" fmla="*/ 1336 h 1510"/>
                <a:gd name="T4" fmla="*/ 48 w 2072"/>
                <a:gd name="T5" fmla="*/ 1510 h 1510"/>
                <a:gd name="T6" fmla="*/ 2046 w 2072"/>
                <a:gd name="T7" fmla="*/ 344 h 1510"/>
              </a:gdLst>
              <a:ahLst/>
              <a:cxnLst>
                <a:cxn ang="0">
                  <a:pos x="T0" y="T1"/>
                </a:cxn>
                <a:cxn ang="0">
                  <a:pos x="T2" y="T3"/>
                </a:cxn>
                <a:cxn ang="0">
                  <a:pos x="T4" y="T5"/>
                </a:cxn>
                <a:cxn ang="0">
                  <a:pos x="T6" y="T7"/>
                </a:cxn>
              </a:cxnLst>
              <a:rect l="0" t="0" r="r" b="b"/>
              <a:pathLst>
                <a:path w="2072" h="1510">
                  <a:moveTo>
                    <a:pt x="2072" y="0"/>
                  </a:moveTo>
                  <a:lnTo>
                    <a:pt x="0" y="1336"/>
                  </a:lnTo>
                  <a:lnTo>
                    <a:pt x="48" y="1510"/>
                  </a:lnTo>
                  <a:lnTo>
                    <a:pt x="2046" y="3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19" name="Freeform 20"/>
            <p:cNvSpPr/>
            <p:nvPr/>
          </p:nvSpPr>
          <p:spPr bwMode="auto">
            <a:xfrm>
              <a:off x="10902950" y="7543800"/>
              <a:ext cx="2251075" cy="1050925"/>
            </a:xfrm>
            <a:custGeom>
              <a:avLst/>
              <a:gdLst>
                <a:gd name="T0" fmla="*/ 0 w 1418"/>
                <a:gd name="T1" fmla="*/ 0 h 662"/>
                <a:gd name="T2" fmla="*/ 1418 w 1418"/>
                <a:gd name="T3" fmla="*/ 562 h 662"/>
                <a:gd name="T4" fmla="*/ 1342 w 1418"/>
                <a:gd name="T5" fmla="*/ 662 h 662"/>
                <a:gd name="T6" fmla="*/ 48 w 1418"/>
                <a:gd name="T7" fmla="*/ 174 h 662"/>
                <a:gd name="T8" fmla="*/ 0 w 1418"/>
                <a:gd name="T9" fmla="*/ 0 h 662"/>
              </a:gdLst>
              <a:ahLst/>
              <a:cxnLst>
                <a:cxn ang="0">
                  <a:pos x="T0" y="T1"/>
                </a:cxn>
                <a:cxn ang="0">
                  <a:pos x="T2" y="T3"/>
                </a:cxn>
                <a:cxn ang="0">
                  <a:pos x="T4" y="T5"/>
                </a:cxn>
                <a:cxn ang="0">
                  <a:pos x="T6" y="T7"/>
                </a:cxn>
                <a:cxn ang="0">
                  <a:pos x="T8" y="T9"/>
                </a:cxn>
              </a:cxnLst>
              <a:rect l="0" t="0" r="r" b="b"/>
              <a:pathLst>
                <a:path w="1418" h="662">
                  <a:moveTo>
                    <a:pt x="0" y="0"/>
                  </a:moveTo>
                  <a:lnTo>
                    <a:pt x="1418" y="562"/>
                  </a:lnTo>
                  <a:lnTo>
                    <a:pt x="1342" y="662"/>
                  </a:lnTo>
                  <a:lnTo>
                    <a:pt x="48" y="17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dirty="0">
                <a:cs typeface="+mn-ea"/>
                <a:sym typeface="+mn-lt"/>
              </a:endParaRPr>
            </a:p>
          </p:txBody>
        </p:sp>
        <p:sp>
          <p:nvSpPr>
            <p:cNvPr id="20" name="Freeform 21"/>
            <p:cNvSpPr/>
            <p:nvPr/>
          </p:nvSpPr>
          <p:spPr bwMode="auto">
            <a:xfrm>
              <a:off x="10185400" y="3552825"/>
              <a:ext cx="2349500" cy="2546350"/>
            </a:xfrm>
            <a:custGeom>
              <a:avLst/>
              <a:gdLst>
                <a:gd name="T0" fmla="*/ 858 w 1480"/>
                <a:gd name="T1" fmla="*/ 0 h 1604"/>
                <a:gd name="T2" fmla="*/ 0 w 1480"/>
                <a:gd name="T3" fmla="*/ 860 h 1604"/>
                <a:gd name="T4" fmla="*/ 0 w 1480"/>
                <a:gd name="T5" fmla="*/ 1604 h 1604"/>
                <a:gd name="T6" fmla="*/ 1480 w 1480"/>
                <a:gd name="T7" fmla="*/ 0 h 1604"/>
                <a:gd name="T8" fmla="*/ 858 w 1480"/>
                <a:gd name="T9" fmla="*/ 0 h 1604"/>
              </a:gdLst>
              <a:ahLst/>
              <a:cxnLst>
                <a:cxn ang="0">
                  <a:pos x="T0" y="T1"/>
                </a:cxn>
                <a:cxn ang="0">
                  <a:pos x="T2" y="T3"/>
                </a:cxn>
                <a:cxn ang="0">
                  <a:pos x="T4" y="T5"/>
                </a:cxn>
                <a:cxn ang="0">
                  <a:pos x="T6" y="T7"/>
                </a:cxn>
                <a:cxn ang="0">
                  <a:pos x="T8" y="T9"/>
                </a:cxn>
              </a:cxnLst>
              <a:rect l="0" t="0" r="r" b="b"/>
              <a:pathLst>
                <a:path w="1480" h="1604">
                  <a:moveTo>
                    <a:pt x="858" y="0"/>
                  </a:moveTo>
                  <a:lnTo>
                    <a:pt x="0" y="860"/>
                  </a:lnTo>
                  <a:lnTo>
                    <a:pt x="0" y="1604"/>
                  </a:lnTo>
                  <a:lnTo>
                    <a:pt x="1480" y="0"/>
                  </a:lnTo>
                  <a:lnTo>
                    <a:pt x="858"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21" name="Freeform 22"/>
            <p:cNvSpPr/>
            <p:nvPr/>
          </p:nvSpPr>
          <p:spPr bwMode="auto">
            <a:xfrm>
              <a:off x="11201400" y="7432675"/>
              <a:ext cx="2270125" cy="1162050"/>
            </a:xfrm>
            <a:custGeom>
              <a:avLst/>
              <a:gdLst>
                <a:gd name="T0" fmla="*/ 90 w 1430"/>
                <a:gd name="T1" fmla="*/ 732 h 732"/>
                <a:gd name="T2" fmla="*/ 1322 w 1430"/>
                <a:gd name="T3" fmla="*/ 350 h 732"/>
                <a:gd name="T4" fmla="*/ 1430 w 1430"/>
                <a:gd name="T5" fmla="*/ 0 h 732"/>
                <a:gd name="T6" fmla="*/ 0 w 1430"/>
                <a:gd name="T7" fmla="*/ 646 h 732"/>
                <a:gd name="T8" fmla="*/ 90 w 1430"/>
                <a:gd name="T9" fmla="*/ 732 h 732"/>
              </a:gdLst>
              <a:ahLst/>
              <a:cxnLst>
                <a:cxn ang="0">
                  <a:pos x="T0" y="T1"/>
                </a:cxn>
                <a:cxn ang="0">
                  <a:pos x="T2" y="T3"/>
                </a:cxn>
                <a:cxn ang="0">
                  <a:pos x="T4" y="T5"/>
                </a:cxn>
                <a:cxn ang="0">
                  <a:pos x="T6" y="T7"/>
                </a:cxn>
                <a:cxn ang="0">
                  <a:pos x="T8" y="T9"/>
                </a:cxn>
              </a:cxnLst>
              <a:rect l="0" t="0" r="r" b="b"/>
              <a:pathLst>
                <a:path w="1430" h="732">
                  <a:moveTo>
                    <a:pt x="90" y="732"/>
                  </a:moveTo>
                  <a:lnTo>
                    <a:pt x="1322" y="350"/>
                  </a:lnTo>
                  <a:lnTo>
                    <a:pt x="1430" y="0"/>
                  </a:lnTo>
                  <a:lnTo>
                    <a:pt x="0" y="646"/>
                  </a:lnTo>
                  <a:lnTo>
                    <a:pt x="90" y="73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dirty="0">
                <a:cs typeface="+mn-ea"/>
                <a:sym typeface="+mn-lt"/>
              </a:endParaRPr>
            </a:p>
          </p:txBody>
        </p:sp>
        <p:sp>
          <p:nvSpPr>
            <p:cNvPr id="22" name="Freeform 23"/>
            <p:cNvSpPr/>
            <p:nvPr/>
          </p:nvSpPr>
          <p:spPr bwMode="auto">
            <a:xfrm>
              <a:off x="11201400" y="8435975"/>
              <a:ext cx="1952625" cy="158750"/>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grpSp>
      <p:sp>
        <p:nvSpPr>
          <p:cNvPr id="23" name="TextBox 27"/>
          <p:cNvSpPr txBox="1"/>
          <p:nvPr/>
        </p:nvSpPr>
        <p:spPr>
          <a:xfrm>
            <a:off x="799473" y="2562907"/>
            <a:ext cx="1722397" cy="707886"/>
          </a:xfrm>
          <a:prstGeom prst="rect">
            <a:avLst/>
          </a:prstGeom>
          <a:noFill/>
        </p:spPr>
        <p:txBody>
          <a:bodyPr wrap="square" rtlCol="0">
            <a:spAutoFit/>
          </a:bodyPr>
          <a:lstStyle/>
          <a:p>
            <a:r>
              <a:rPr lang="id-ID" sz="4000" dirty="0">
                <a:solidFill>
                  <a:srgbClr val="1D2088"/>
                </a:solidFill>
                <a:cs typeface="+mn-ea"/>
                <a:sym typeface="+mn-lt"/>
              </a:rPr>
              <a:t>79%</a:t>
            </a:r>
          </a:p>
        </p:txBody>
      </p:sp>
      <p:grpSp>
        <p:nvGrpSpPr>
          <p:cNvPr id="24" name="Group 29"/>
          <p:cNvGrpSpPr/>
          <p:nvPr/>
        </p:nvGrpSpPr>
        <p:grpSpPr>
          <a:xfrm flipH="1" flipV="1">
            <a:off x="8308732" y="1876496"/>
            <a:ext cx="500420" cy="427840"/>
            <a:chOff x="1985980" y="2906793"/>
            <a:chExt cx="999502" cy="854537"/>
          </a:xfrm>
        </p:grpSpPr>
        <p:sp>
          <p:nvSpPr>
            <p:cNvPr id="25" name="Shape 147"/>
            <p:cNvSpPr/>
            <p:nvPr/>
          </p:nvSpPr>
          <p:spPr>
            <a:xfrm rot="16200000">
              <a:off x="2485716" y="2974323"/>
              <a:ext cx="567296" cy="43223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1" fmla="*/ 71254 w 71275"/>
                <a:gd name="connsiteY0-2" fmla="*/ 18749 h 18749"/>
                <a:gd name="connsiteX1-3" fmla="*/ 71254 w 71275"/>
                <a:gd name="connsiteY1-4" fmla="*/ 9130 h 18749"/>
                <a:gd name="connsiteX2-5" fmla="*/ 70387 w 71275"/>
                <a:gd name="connsiteY2-6" fmla="*/ 3101 h 18749"/>
                <a:gd name="connsiteX3-7" fmla="*/ 67001 w 71275"/>
                <a:gd name="connsiteY3-8" fmla="*/ 172 h 18749"/>
                <a:gd name="connsiteX4-9" fmla="*/ 0 w 71275"/>
                <a:gd name="connsiteY4-10" fmla="*/ 0 h 18749"/>
                <a:gd name="connsiteX0-11" fmla="*/ 11522 w 11543"/>
                <a:gd name="connsiteY0-12" fmla="*/ 18618 h 18618"/>
                <a:gd name="connsiteX1-13" fmla="*/ 11522 w 11543"/>
                <a:gd name="connsiteY1-14" fmla="*/ 8999 h 18618"/>
                <a:gd name="connsiteX2-15" fmla="*/ 10655 w 11543"/>
                <a:gd name="connsiteY2-16" fmla="*/ 2970 h 18618"/>
                <a:gd name="connsiteX3-17" fmla="*/ 7269 w 11543"/>
                <a:gd name="connsiteY3-18" fmla="*/ 41 h 18618"/>
                <a:gd name="connsiteX4-19" fmla="*/ 0 w 11543"/>
                <a:gd name="connsiteY4-20" fmla="*/ 41 h 18618"/>
                <a:gd name="connsiteX0-21" fmla="*/ 15199 w 15220"/>
                <a:gd name="connsiteY0-22" fmla="*/ 18618 h 18618"/>
                <a:gd name="connsiteX1-23" fmla="*/ 15199 w 15220"/>
                <a:gd name="connsiteY1-24" fmla="*/ 8999 h 18618"/>
                <a:gd name="connsiteX2-25" fmla="*/ 14332 w 15220"/>
                <a:gd name="connsiteY2-26" fmla="*/ 2970 h 18618"/>
                <a:gd name="connsiteX3-27" fmla="*/ 10946 w 15220"/>
                <a:gd name="connsiteY3-28" fmla="*/ 41 h 18618"/>
                <a:gd name="connsiteX4-29" fmla="*/ 0 w 15220"/>
                <a:gd name="connsiteY4-30" fmla="*/ 41 h 18618"/>
                <a:gd name="connsiteX0-31" fmla="*/ 15199 w 15220"/>
                <a:gd name="connsiteY0-32" fmla="*/ 16065 h 16065"/>
                <a:gd name="connsiteX1-33" fmla="*/ 15199 w 15220"/>
                <a:gd name="connsiteY1-34" fmla="*/ 8999 h 16065"/>
                <a:gd name="connsiteX2-35" fmla="*/ 14332 w 15220"/>
                <a:gd name="connsiteY2-36" fmla="*/ 2970 h 16065"/>
                <a:gd name="connsiteX3-37" fmla="*/ 10946 w 15220"/>
                <a:gd name="connsiteY3-38" fmla="*/ 41 h 16065"/>
                <a:gd name="connsiteX4-39" fmla="*/ 0 w 15220"/>
                <a:gd name="connsiteY4-40" fmla="*/ 41 h 16065"/>
                <a:gd name="connsiteX0-41" fmla="*/ 34728 w 34749"/>
                <a:gd name="connsiteY0-42" fmla="*/ 16194 h 16194"/>
                <a:gd name="connsiteX1-43" fmla="*/ 34728 w 34749"/>
                <a:gd name="connsiteY1-44" fmla="*/ 9128 h 16194"/>
                <a:gd name="connsiteX2-45" fmla="*/ 33861 w 34749"/>
                <a:gd name="connsiteY2-46" fmla="*/ 3099 h 16194"/>
                <a:gd name="connsiteX3-47" fmla="*/ 30475 w 34749"/>
                <a:gd name="connsiteY3-48" fmla="*/ 170 h 16194"/>
                <a:gd name="connsiteX4-49" fmla="*/ 0 w 34749"/>
                <a:gd name="connsiteY4-50" fmla="*/ 0 h 16194"/>
                <a:gd name="connsiteX0-51" fmla="*/ 34728 w 34749"/>
                <a:gd name="connsiteY0-52" fmla="*/ 16065 h 16065"/>
                <a:gd name="connsiteX1-53" fmla="*/ 34728 w 34749"/>
                <a:gd name="connsiteY1-54" fmla="*/ 8999 h 16065"/>
                <a:gd name="connsiteX2-55" fmla="*/ 33861 w 34749"/>
                <a:gd name="connsiteY2-56" fmla="*/ 2970 h 16065"/>
                <a:gd name="connsiteX3-57" fmla="*/ 30475 w 34749"/>
                <a:gd name="connsiteY3-58" fmla="*/ 41 h 16065"/>
                <a:gd name="connsiteX4-59" fmla="*/ 0 w 34749"/>
                <a:gd name="connsiteY4-60" fmla="*/ 382 h 16065"/>
                <a:gd name="connsiteX0-61" fmla="*/ 34401 w 34422"/>
                <a:gd name="connsiteY0-62" fmla="*/ 16065 h 16065"/>
                <a:gd name="connsiteX1-63" fmla="*/ 34401 w 34422"/>
                <a:gd name="connsiteY1-64" fmla="*/ 8999 h 16065"/>
                <a:gd name="connsiteX2-65" fmla="*/ 33534 w 34422"/>
                <a:gd name="connsiteY2-66" fmla="*/ 2970 h 16065"/>
                <a:gd name="connsiteX3-67" fmla="*/ 30148 w 34422"/>
                <a:gd name="connsiteY3-68" fmla="*/ 41 h 16065"/>
                <a:gd name="connsiteX4-69" fmla="*/ 0 w 34422"/>
                <a:gd name="connsiteY4-70" fmla="*/ 42 h 16065"/>
                <a:gd name="connsiteX0-71" fmla="*/ 34401 w 34422"/>
                <a:gd name="connsiteY0-72" fmla="*/ 23043 h 23043"/>
                <a:gd name="connsiteX1-73" fmla="*/ 34401 w 34422"/>
                <a:gd name="connsiteY1-74" fmla="*/ 8999 h 23043"/>
                <a:gd name="connsiteX2-75" fmla="*/ 33534 w 34422"/>
                <a:gd name="connsiteY2-76" fmla="*/ 2970 h 23043"/>
                <a:gd name="connsiteX3-77" fmla="*/ 30148 w 34422"/>
                <a:gd name="connsiteY3-78" fmla="*/ 41 h 23043"/>
                <a:gd name="connsiteX4-79" fmla="*/ 0 w 34422"/>
                <a:gd name="connsiteY4-80" fmla="*/ 42 h 23043"/>
                <a:gd name="connsiteX0-81" fmla="*/ 47182 w 47203"/>
                <a:gd name="connsiteY0-82" fmla="*/ 23043 h 23043"/>
                <a:gd name="connsiteX1-83" fmla="*/ 47182 w 47203"/>
                <a:gd name="connsiteY1-84" fmla="*/ 8999 h 23043"/>
                <a:gd name="connsiteX2-85" fmla="*/ 46315 w 47203"/>
                <a:gd name="connsiteY2-86" fmla="*/ 2970 h 23043"/>
                <a:gd name="connsiteX3-87" fmla="*/ 42929 w 47203"/>
                <a:gd name="connsiteY3-88" fmla="*/ 41 h 23043"/>
                <a:gd name="connsiteX4-89" fmla="*/ 0 w 47203"/>
                <a:gd name="connsiteY4-90" fmla="*/ 42 h 23043"/>
                <a:gd name="connsiteX0-91" fmla="*/ 39338 w 39359"/>
                <a:gd name="connsiteY0-92" fmla="*/ 23043 h 23043"/>
                <a:gd name="connsiteX1-93" fmla="*/ 39338 w 39359"/>
                <a:gd name="connsiteY1-94" fmla="*/ 8999 h 23043"/>
                <a:gd name="connsiteX2-95" fmla="*/ 38471 w 39359"/>
                <a:gd name="connsiteY2-96" fmla="*/ 2970 h 23043"/>
                <a:gd name="connsiteX3-97" fmla="*/ 35085 w 39359"/>
                <a:gd name="connsiteY3-98" fmla="*/ 41 h 23043"/>
                <a:gd name="connsiteX4-99" fmla="*/ 0 w 39359"/>
                <a:gd name="connsiteY4-100" fmla="*/ 42 h 23043"/>
                <a:gd name="connsiteX0-101" fmla="*/ 14579 w 14600"/>
                <a:gd name="connsiteY0-102" fmla="*/ 23171 h 23171"/>
                <a:gd name="connsiteX1-103" fmla="*/ 14579 w 14600"/>
                <a:gd name="connsiteY1-104" fmla="*/ 9127 h 23171"/>
                <a:gd name="connsiteX2-105" fmla="*/ 13712 w 14600"/>
                <a:gd name="connsiteY2-106" fmla="*/ 3098 h 23171"/>
                <a:gd name="connsiteX3-107" fmla="*/ 10326 w 14600"/>
                <a:gd name="connsiteY3-108" fmla="*/ 169 h 23171"/>
                <a:gd name="connsiteX4-109" fmla="*/ 0 w 14600"/>
                <a:gd name="connsiteY4-110" fmla="*/ 0 h 23171"/>
              </a:gdLst>
              <a:ahLst/>
              <a:cxnLst>
                <a:cxn ang="0">
                  <a:pos x="connsiteX0-101" y="connsiteY0-102"/>
                </a:cxn>
                <a:cxn ang="0">
                  <a:pos x="connsiteX1-103" y="connsiteY1-104"/>
                </a:cxn>
                <a:cxn ang="0">
                  <a:pos x="connsiteX2-105" y="connsiteY2-106"/>
                </a:cxn>
                <a:cxn ang="0">
                  <a:pos x="connsiteX3-107" y="connsiteY3-108"/>
                </a:cxn>
                <a:cxn ang="0">
                  <a:pos x="connsiteX4-109" y="connsiteY4-110"/>
                </a:cxn>
              </a:cxnLst>
              <a:rect l="l" t="t" r="r" b="b"/>
              <a:pathLst>
                <a:path w="14600" h="23171" extrusionOk="0">
                  <a:moveTo>
                    <a:pt x="14579" y="23171"/>
                  </a:moveTo>
                  <a:lnTo>
                    <a:pt x="14579" y="9127"/>
                  </a:lnTo>
                  <a:cubicBezTo>
                    <a:pt x="14688" y="6953"/>
                    <a:pt x="14375" y="4779"/>
                    <a:pt x="13712" y="3098"/>
                  </a:cubicBezTo>
                  <a:cubicBezTo>
                    <a:pt x="12885" y="997"/>
                    <a:pt x="11616" y="-100"/>
                    <a:pt x="10326" y="169"/>
                  </a:cubicBezTo>
                  <a:lnTo>
                    <a:pt x="0" y="0"/>
                  </a:lnTo>
                </a:path>
              </a:pathLst>
            </a:custGeom>
            <a:ln w="6350" cmpd="sng">
              <a:solidFill>
                <a:schemeClr val="tx1"/>
              </a:solidFill>
              <a:prstDash val="dash"/>
              <a:miter lim="400000"/>
            </a:ln>
          </p:spPr>
          <p:txBody>
            <a:bodyPr lIns="50800" tIns="50800" rIns="50800" bIns="50800" anchor="ctr"/>
            <a:lstStyle/>
            <a:p>
              <a:pPr lvl="0">
                <a:defRPr sz="2400"/>
              </a:pPr>
              <a:endParaRPr sz="3600">
                <a:cs typeface="+mn-ea"/>
                <a:sym typeface="+mn-lt"/>
              </a:endParaRPr>
            </a:p>
          </p:txBody>
        </p:sp>
        <p:sp>
          <p:nvSpPr>
            <p:cNvPr id="26" name="Shape 147"/>
            <p:cNvSpPr/>
            <p:nvPr/>
          </p:nvSpPr>
          <p:spPr>
            <a:xfrm rot="10800000" flipH="1">
              <a:off x="1987241" y="3469623"/>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1" fmla="*/ 71254 w 71275"/>
                <a:gd name="connsiteY0-2" fmla="*/ 18749 h 18749"/>
                <a:gd name="connsiteX1-3" fmla="*/ 71254 w 71275"/>
                <a:gd name="connsiteY1-4" fmla="*/ 9130 h 18749"/>
                <a:gd name="connsiteX2-5" fmla="*/ 70387 w 71275"/>
                <a:gd name="connsiteY2-6" fmla="*/ 3101 h 18749"/>
                <a:gd name="connsiteX3-7" fmla="*/ 67001 w 71275"/>
                <a:gd name="connsiteY3-8" fmla="*/ 172 h 18749"/>
                <a:gd name="connsiteX4-9" fmla="*/ 0 w 71275"/>
                <a:gd name="connsiteY4-10" fmla="*/ 0 h 18749"/>
                <a:gd name="connsiteX0-11" fmla="*/ 11522 w 11543"/>
                <a:gd name="connsiteY0-12" fmla="*/ 18618 h 18618"/>
                <a:gd name="connsiteX1-13" fmla="*/ 11522 w 11543"/>
                <a:gd name="connsiteY1-14" fmla="*/ 8999 h 18618"/>
                <a:gd name="connsiteX2-15" fmla="*/ 10655 w 11543"/>
                <a:gd name="connsiteY2-16" fmla="*/ 2970 h 18618"/>
                <a:gd name="connsiteX3-17" fmla="*/ 7269 w 11543"/>
                <a:gd name="connsiteY3-18" fmla="*/ 41 h 18618"/>
                <a:gd name="connsiteX4-19" fmla="*/ 0 w 11543"/>
                <a:gd name="connsiteY4-20" fmla="*/ 41 h 18618"/>
                <a:gd name="connsiteX0-21" fmla="*/ 15199 w 15220"/>
                <a:gd name="connsiteY0-22" fmla="*/ 18618 h 18618"/>
                <a:gd name="connsiteX1-23" fmla="*/ 15199 w 15220"/>
                <a:gd name="connsiteY1-24" fmla="*/ 8999 h 18618"/>
                <a:gd name="connsiteX2-25" fmla="*/ 14332 w 15220"/>
                <a:gd name="connsiteY2-26" fmla="*/ 2970 h 18618"/>
                <a:gd name="connsiteX3-27" fmla="*/ 10946 w 15220"/>
                <a:gd name="connsiteY3-28" fmla="*/ 41 h 18618"/>
                <a:gd name="connsiteX4-29" fmla="*/ 0 w 15220"/>
                <a:gd name="connsiteY4-30" fmla="*/ 41 h 18618"/>
                <a:gd name="connsiteX0-31" fmla="*/ 15199 w 15220"/>
                <a:gd name="connsiteY0-32" fmla="*/ 16065 h 16065"/>
                <a:gd name="connsiteX1-33" fmla="*/ 15199 w 15220"/>
                <a:gd name="connsiteY1-34" fmla="*/ 8999 h 16065"/>
                <a:gd name="connsiteX2-35" fmla="*/ 14332 w 15220"/>
                <a:gd name="connsiteY2-36" fmla="*/ 2970 h 16065"/>
                <a:gd name="connsiteX3-37" fmla="*/ 10946 w 15220"/>
                <a:gd name="connsiteY3-38" fmla="*/ 41 h 16065"/>
                <a:gd name="connsiteX4-39" fmla="*/ 0 w 15220"/>
                <a:gd name="connsiteY4-40" fmla="*/ 41 h 16065"/>
                <a:gd name="connsiteX0-41" fmla="*/ 34728 w 34749"/>
                <a:gd name="connsiteY0-42" fmla="*/ 16194 h 16194"/>
                <a:gd name="connsiteX1-43" fmla="*/ 34728 w 34749"/>
                <a:gd name="connsiteY1-44" fmla="*/ 9128 h 16194"/>
                <a:gd name="connsiteX2-45" fmla="*/ 33861 w 34749"/>
                <a:gd name="connsiteY2-46" fmla="*/ 3099 h 16194"/>
                <a:gd name="connsiteX3-47" fmla="*/ 30475 w 34749"/>
                <a:gd name="connsiteY3-48" fmla="*/ 170 h 16194"/>
                <a:gd name="connsiteX4-49" fmla="*/ 0 w 34749"/>
                <a:gd name="connsiteY4-50" fmla="*/ 0 h 16194"/>
                <a:gd name="connsiteX0-51" fmla="*/ 34728 w 34749"/>
                <a:gd name="connsiteY0-52" fmla="*/ 16065 h 16065"/>
                <a:gd name="connsiteX1-53" fmla="*/ 34728 w 34749"/>
                <a:gd name="connsiteY1-54" fmla="*/ 8999 h 16065"/>
                <a:gd name="connsiteX2-55" fmla="*/ 33861 w 34749"/>
                <a:gd name="connsiteY2-56" fmla="*/ 2970 h 16065"/>
                <a:gd name="connsiteX3-57" fmla="*/ 30475 w 34749"/>
                <a:gd name="connsiteY3-58" fmla="*/ 41 h 16065"/>
                <a:gd name="connsiteX4-59" fmla="*/ 0 w 34749"/>
                <a:gd name="connsiteY4-60" fmla="*/ 382 h 16065"/>
                <a:gd name="connsiteX0-61" fmla="*/ 34401 w 34422"/>
                <a:gd name="connsiteY0-62" fmla="*/ 16065 h 16065"/>
                <a:gd name="connsiteX1-63" fmla="*/ 34401 w 34422"/>
                <a:gd name="connsiteY1-64" fmla="*/ 8999 h 16065"/>
                <a:gd name="connsiteX2-65" fmla="*/ 33534 w 34422"/>
                <a:gd name="connsiteY2-66" fmla="*/ 2970 h 16065"/>
                <a:gd name="connsiteX3-67" fmla="*/ 30148 w 34422"/>
                <a:gd name="connsiteY3-68" fmla="*/ 41 h 16065"/>
                <a:gd name="connsiteX4-69" fmla="*/ 0 w 34422"/>
                <a:gd name="connsiteY4-70" fmla="*/ 42 h 16065"/>
                <a:gd name="connsiteX0-71" fmla="*/ 34401 w 34422"/>
                <a:gd name="connsiteY0-72" fmla="*/ 23043 h 23043"/>
                <a:gd name="connsiteX1-73" fmla="*/ 34401 w 34422"/>
                <a:gd name="connsiteY1-74" fmla="*/ 8999 h 23043"/>
                <a:gd name="connsiteX2-75" fmla="*/ 33534 w 34422"/>
                <a:gd name="connsiteY2-76" fmla="*/ 2970 h 23043"/>
                <a:gd name="connsiteX3-77" fmla="*/ 30148 w 34422"/>
                <a:gd name="connsiteY3-78" fmla="*/ 41 h 23043"/>
                <a:gd name="connsiteX4-79" fmla="*/ 0 w 34422"/>
                <a:gd name="connsiteY4-80" fmla="*/ 42 h 23043"/>
                <a:gd name="connsiteX0-81" fmla="*/ 47182 w 47203"/>
                <a:gd name="connsiteY0-82" fmla="*/ 23043 h 23043"/>
                <a:gd name="connsiteX1-83" fmla="*/ 47182 w 47203"/>
                <a:gd name="connsiteY1-84" fmla="*/ 8999 h 23043"/>
                <a:gd name="connsiteX2-85" fmla="*/ 46315 w 47203"/>
                <a:gd name="connsiteY2-86" fmla="*/ 2970 h 23043"/>
                <a:gd name="connsiteX3-87" fmla="*/ 42929 w 47203"/>
                <a:gd name="connsiteY3-88" fmla="*/ 41 h 23043"/>
                <a:gd name="connsiteX4-89" fmla="*/ 0 w 47203"/>
                <a:gd name="connsiteY4-90" fmla="*/ 42 h 23043"/>
                <a:gd name="connsiteX0-91" fmla="*/ 39338 w 39359"/>
                <a:gd name="connsiteY0-92" fmla="*/ 23043 h 23043"/>
                <a:gd name="connsiteX1-93" fmla="*/ 39338 w 39359"/>
                <a:gd name="connsiteY1-94" fmla="*/ 8999 h 23043"/>
                <a:gd name="connsiteX2-95" fmla="*/ 38471 w 39359"/>
                <a:gd name="connsiteY2-96" fmla="*/ 2970 h 23043"/>
                <a:gd name="connsiteX3-97" fmla="*/ 35085 w 39359"/>
                <a:gd name="connsiteY3-98" fmla="*/ 41 h 23043"/>
                <a:gd name="connsiteX4-99" fmla="*/ 0 w 39359"/>
                <a:gd name="connsiteY4-100" fmla="*/ 42 h 23043"/>
                <a:gd name="connsiteX0-101" fmla="*/ 14579 w 14600"/>
                <a:gd name="connsiteY0-102" fmla="*/ 23171 h 23171"/>
                <a:gd name="connsiteX1-103" fmla="*/ 14579 w 14600"/>
                <a:gd name="connsiteY1-104" fmla="*/ 9127 h 23171"/>
                <a:gd name="connsiteX2-105" fmla="*/ 13712 w 14600"/>
                <a:gd name="connsiteY2-106" fmla="*/ 3098 h 23171"/>
                <a:gd name="connsiteX3-107" fmla="*/ 10326 w 14600"/>
                <a:gd name="connsiteY3-108" fmla="*/ 169 h 23171"/>
                <a:gd name="connsiteX4-109" fmla="*/ 0 w 14600"/>
                <a:gd name="connsiteY4-110" fmla="*/ 0 h 23171"/>
                <a:gd name="connsiteX0-111" fmla="*/ 14579 w 14600"/>
                <a:gd name="connsiteY0-112" fmla="*/ 13129 h 13129"/>
                <a:gd name="connsiteX1-113" fmla="*/ 14579 w 14600"/>
                <a:gd name="connsiteY1-114" fmla="*/ 9127 h 13129"/>
                <a:gd name="connsiteX2-115" fmla="*/ 13712 w 14600"/>
                <a:gd name="connsiteY2-116" fmla="*/ 3098 h 13129"/>
                <a:gd name="connsiteX3-117" fmla="*/ 10326 w 14600"/>
                <a:gd name="connsiteY3-118" fmla="*/ 169 h 13129"/>
                <a:gd name="connsiteX4-119" fmla="*/ 0 w 14600"/>
                <a:gd name="connsiteY4-120" fmla="*/ 0 h 13129"/>
              </a:gdLst>
              <a:ahLst/>
              <a:cxnLst>
                <a:cxn ang="0">
                  <a:pos x="connsiteX0-111" y="connsiteY0-112"/>
                </a:cxn>
                <a:cxn ang="0">
                  <a:pos x="connsiteX1-113" y="connsiteY1-114"/>
                </a:cxn>
                <a:cxn ang="0">
                  <a:pos x="connsiteX2-115" y="connsiteY2-116"/>
                </a:cxn>
                <a:cxn ang="0">
                  <a:pos x="connsiteX3-117" y="connsiteY3-118"/>
                </a:cxn>
                <a:cxn ang="0">
                  <a:pos x="connsiteX4-119" y="connsiteY4-120"/>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1"/>
              </a:solidFill>
              <a:prstDash val="dash"/>
              <a:miter lim="400000"/>
            </a:ln>
          </p:spPr>
          <p:txBody>
            <a:bodyPr lIns="50800" tIns="50800" rIns="50800" bIns="50800" anchor="ctr"/>
            <a:lstStyle/>
            <a:p>
              <a:pPr lvl="0">
                <a:defRPr sz="2400"/>
              </a:pPr>
              <a:endParaRPr sz="3600">
                <a:cs typeface="+mn-ea"/>
                <a:sym typeface="+mn-lt"/>
              </a:endParaRPr>
            </a:p>
          </p:txBody>
        </p:sp>
        <p:sp>
          <p:nvSpPr>
            <p:cNvPr id="27" name="Oval 32"/>
            <p:cNvSpPr/>
            <p:nvPr/>
          </p:nvSpPr>
          <p:spPr>
            <a:xfrm>
              <a:off x="1985980" y="3666390"/>
              <a:ext cx="94942" cy="94940"/>
            </a:xfrm>
            <a:prstGeom prst="ellipse">
              <a:avLst/>
            </a:prstGeom>
            <a:solidFill>
              <a:schemeClr val="bg1"/>
            </a:solidFill>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a:cs typeface="+mn-ea"/>
                <a:sym typeface="+mn-lt"/>
              </a:endParaRPr>
            </a:p>
          </p:txBody>
        </p:sp>
      </p:grpSp>
      <p:grpSp>
        <p:nvGrpSpPr>
          <p:cNvPr id="28" name="Group 33"/>
          <p:cNvGrpSpPr/>
          <p:nvPr/>
        </p:nvGrpSpPr>
        <p:grpSpPr>
          <a:xfrm flipH="1">
            <a:off x="8300868" y="4920123"/>
            <a:ext cx="500420" cy="427840"/>
            <a:chOff x="1985980" y="2906793"/>
            <a:chExt cx="999502" cy="854537"/>
          </a:xfrm>
        </p:grpSpPr>
        <p:sp>
          <p:nvSpPr>
            <p:cNvPr id="29" name="Shape 147"/>
            <p:cNvSpPr/>
            <p:nvPr/>
          </p:nvSpPr>
          <p:spPr>
            <a:xfrm rot="16200000">
              <a:off x="2485716" y="2974323"/>
              <a:ext cx="567296" cy="43223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1" fmla="*/ 71254 w 71275"/>
                <a:gd name="connsiteY0-2" fmla="*/ 18749 h 18749"/>
                <a:gd name="connsiteX1-3" fmla="*/ 71254 w 71275"/>
                <a:gd name="connsiteY1-4" fmla="*/ 9130 h 18749"/>
                <a:gd name="connsiteX2-5" fmla="*/ 70387 w 71275"/>
                <a:gd name="connsiteY2-6" fmla="*/ 3101 h 18749"/>
                <a:gd name="connsiteX3-7" fmla="*/ 67001 w 71275"/>
                <a:gd name="connsiteY3-8" fmla="*/ 172 h 18749"/>
                <a:gd name="connsiteX4-9" fmla="*/ 0 w 71275"/>
                <a:gd name="connsiteY4-10" fmla="*/ 0 h 18749"/>
                <a:gd name="connsiteX0-11" fmla="*/ 11522 w 11543"/>
                <a:gd name="connsiteY0-12" fmla="*/ 18618 h 18618"/>
                <a:gd name="connsiteX1-13" fmla="*/ 11522 w 11543"/>
                <a:gd name="connsiteY1-14" fmla="*/ 8999 h 18618"/>
                <a:gd name="connsiteX2-15" fmla="*/ 10655 w 11543"/>
                <a:gd name="connsiteY2-16" fmla="*/ 2970 h 18618"/>
                <a:gd name="connsiteX3-17" fmla="*/ 7269 w 11543"/>
                <a:gd name="connsiteY3-18" fmla="*/ 41 h 18618"/>
                <a:gd name="connsiteX4-19" fmla="*/ 0 w 11543"/>
                <a:gd name="connsiteY4-20" fmla="*/ 41 h 18618"/>
                <a:gd name="connsiteX0-21" fmla="*/ 15199 w 15220"/>
                <a:gd name="connsiteY0-22" fmla="*/ 18618 h 18618"/>
                <a:gd name="connsiteX1-23" fmla="*/ 15199 w 15220"/>
                <a:gd name="connsiteY1-24" fmla="*/ 8999 h 18618"/>
                <a:gd name="connsiteX2-25" fmla="*/ 14332 w 15220"/>
                <a:gd name="connsiteY2-26" fmla="*/ 2970 h 18618"/>
                <a:gd name="connsiteX3-27" fmla="*/ 10946 w 15220"/>
                <a:gd name="connsiteY3-28" fmla="*/ 41 h 18618"/>
                <a:gd name="connsiteX4-29" fmla="*/ 0 w 15220"/>
                <a:gd name="connsiteY4-30" fmla="*/ 41 h 18618"/>
                <a:gd name="connsiteX0-31" fmla="*/ 15199 w 15220"/>
                <a:gd name="connsiteY0-32" fmla="*/ 16065 h 16065"/>
                <a:gd name="connsiteX1-33" fmla="*/ 15199 w 15220"/>
                <a:gd name="connsiteY1-34" fmla="*/ 8999 h 16065"/>
                <a:gd name="connsiteX2-35" fmla="*/ 14332 w 15220"/>
                <a:gd name="connsiteY2-36" fmla="*/ 2970 h 16065"/>
                <a:gd name="connsiteX3-37" fmla="*/ 10946 w 15220"/>
                <a:gd name="connsiteY3-38" fmla="*/ 41 h 16065"/>
                <a:gd name="connsiteX4-39" fmla="*/ 0 w 15220"/>
                <a:gd name="connsiteY4-40" fmla="*/ 41 h 16065"/>
                <a:gd name="connsiteX0-41" fmla="*/ 34728 w 34749"/>
                <a:gd name="connsiteY0-42" fmla="*/ 16194 h 16194"/>
                <a:gd name="connsiteX1-43" fmla="*/ 34728 w 34749"/>
                <a:gd name="connsiteY1-44" fmla="*/ 9128 h 16194"/>
                <a:gd name="connsiteX2-45" fmla="*/ 33861 w 34749"/>
                <a:gd name="connsiteY2-46" fmla="*/ 3099 h 16194"/>
                <a:gd name="connsiteX3-47" fmla="*/ 30475 w 34749"/>
                <a:gd name="connsiteY3-48" fmla="*/ 170 h 16194"/>
                <a:gd name="connsiteX4-49" fmla="*/ 0 w 34749"/>
                <a:gd name="connsiteY4-50" fmla="*/ 0 h 16194"/>
                <a:gd name="connsiteX0-51" fmla="*/ 34728 w 34749"/>
                <a:gd name="connsiteY0-52" fmla="*/ 16065 h 16065"/>
                <a:gd name="connsiteX1-53" fmla="*/ 34728 w 34749"/>
                <a:gd name="connsiteY1-54" fmla="*/ 8999 h 16065"/>
                <a:gd name="connsiteX2-55" fmla="*/ 33861 w 34749"/>
                <a:gd name="connsiteY2-56" fmla="*/ 2970 h 16065"/>
                <a:gd name="connsiteX3-57" fmla="*/ 30475 w 34749"/>
                <a:gd name="connsiteY3-58" fmla="*/ 41 h 16065"/>
                <a:gd name="connsiteX4-59" fmla="*/ 0 w 34749"/>
                <a:gd name="connsiteY4-60" fmla="*/ 382 h 16065"/>
                <a:gd name="connsiteX0-61" fmla="*/ 34401 w 34422"/>
                <a:gd name="connsiteY0-62" fmla="*/ 16065 h 16065"/>
                <a:gd name="connsiteX1-63" fmla="*/ 34401 w 34422"/>
                <a:gd name="connsiteY1-64" fmla="*/ 8999 h 16065"/>
                <a:gd name="connsiteX2-65" fmla="*/ 33534 w 34422"/>
                <a:gd name="connsiteY2-66" fmla="*/ 2970 h 16065"/>
                <a:gd name="connsiteX3-67" fmla="*/ 30148 w 34422"/>
                <a:gd name="connsiteY3-68" fmla="*/ 41 h 16065"/>
                <a:gd name="connsiteX4-69" fmla="*/ 0 w 34422"/>
                <a:gd name="connsiteY4-70" fmla="*/ 42 h 16065"/>
                <a:gd name="connsiteX0-71" fmla="*/ 34401 w 34422"/>
                <a:gd name="connsiteY0-72" fmla="*/ 23043 h 23043"/>
                <a:gd name="connsiteX1-73" fmla="*/ 34401 w 34422"/>
                <a:gd name="connsiteY1-74" fmla="*/ 8999 h 23043"/>
                <a:gd name="connsiteX2-75" fmla="*/ 33534 w 34422"/>
                <a:gd name="connsiteY2-76" fmla="*/ 2970 h 23043"/>
                <a:gd name="connsiteX3-77" fmla="*/ 30148 w 34422"/>
                <a:gd name="connsiteY3-78" fmla="*/ 41 h 23043"/>
                <a:gd name="connsiteX4-79" fmla="*/ 0 w 34422"/>
                <a:gd name="connsiteY4-80" fmla="*/ 42 h 23043"/>
                <a:gd name="connsiteX0-81" fmla="*/ 47182 w 47203"/>
                <a:gd name="connsiteY0-82" fmla="*/ 23043 h 23043"/>
                <a:gd name="connsiteX1-83" fmla="*/ 47182 w 47203"/>
                <a:gd name="connsiteY1-84" fmla="*/ 8999 h 23043"/>
                <a:gd name="connsiteX2-85" fmla="*/ 46315 w 47203"/>
                <a:gd name="connsiteY2-86" fmla="*/ 2970 h 23043"/>
                <a:gd name="connsiteX3-87" fmla="*/ 42929 w 47203"/>
                <a:gd name="connsiteY3-88" fmla="*/ 41 h 23043"/>
                <a:gd name="connsiteX4-89" fmla="*/ 0 w 47203"/>
                <a:gd name="connsiteY4-90" fmla="*/ 42 h 23043"/>
                <a:gd name="connsiteX0-91" fmla="*/ 39338 w 39359"/>
                <a:gd name="connsiteY0-92" fmla="*/ 23043 h 23043"/>
                <a:gd name="connsiteX1-93" fmla="*/ 39338 w 39359"/>
                <a:gd name="connsiteY1-94" fmla="*/ 8999 h 23043"/>
                <a:gd name="connsiteX2-95" fmla="*/ 38471 w 39359"/>
                <a:gd name="connsiteY2-96" fmla="*/ 2970 h 23043"/>
                <a:gd name="connsiteX3-97" fmla="*/ 35085 w 39359"/>
                <a:gd name="connsiteY3-98" fmla="*/ 41 h 23043"/>
                <a:gd name="connsiteX4-99" fmla="*/ 0 w 39359"/>
                <a:gd name="connsiteY4-100" fmla="*/ 42 h 23043"/>
                <a:gd name="connsiteX0-101" fmla="*/ 14579 w 14600"/>
                <a:gd name="connsiteY0-102" fmla="*/ 23171 h 23171"/>
                <a:gd name="connsiteX1-103" fmla="*/ 14579 w 14600"/>
                <a:gd name="connsiteY1-104" fmla="*/ 9127 h 23171"/>
                <a:gd name="connsiteX2-105" fmla="*/ 13712 w 14600"/>
                <a:gd name="connsiteY2-106" fmla="*/ 3098 h 23171"/>
                <a:gd name="connsiteX3-107" fmla="*/ 10326 w 14600"/>
                <a:gd name="connsiteY3-108" fmla="*/ 169 h 23171"/>
                <a:gd name="connsiteX4-109" fmla="*/ 0 w 14600"/>
                <a:gd name="connsiteY4-110" fmla="*/ 0 h 23171"/>
              </a:gdLst>
              <a:ahLst/>
              <a:cxnLst>
                <a:cxn ang="0">
                  <a:pos x="connsiteX0-101" y="connsiteY0-102"/>
                </a:cxn>
                <a:cxn ang="0">
                  <a:pos x="connsiteX1-103" y="connsiteY1-104"/>
                </a:cxn>
                <a:cxn ang="0">
                  <a:pos x="connsiteX2-105" y="connsiteY2-106"/>
                </a:cxn>
                <a:cxn ang="0">
                  <a:pos x="connsiteX3-107" y="connsiteY3-108"/>
                </a:cxn>
                <a:cxn ang="0">
                  <a:pos x="connsiteX4-109" y="connsiteY4-110"/>
                </a:cxn>
              </a:cxnLst>
              <a:rect l="l" t="t" r="r" b="b"/>
              <a:pathLst>
                <a:path w="14600" h="23171" extrusionOk="0">
                  <a:moveTo>
                    <a:pt x="14579" y="23171"/>
                  </a:moveTo>
                  <a:lnTo>
                    <a:pt x="14579" y="9127"/>
                  </a:lnTo>
                  <a:cubicBezTo>
                    <a:pt x="14688" y="6953"/>
                    <a:pt x="14375" y="4779"/>
                    <a:pt x="13712" y="3098"/>
                  </a:cubicBezTo>
                  <a:cubicBezTo>
                    <a:pt x="12885" y="997"/>
                    <a:pt x="11616" y="-100"/>
                    <a:pt x="10326" y="169"/>
                  </a:cubicBezTo>
                  <a:lnTo>
                    <a:pt x="0" y="0"/>
                  </a:lnTo>
                </a:path>
              </a:pathLst>
            </a:custGeom>
            <a:ln w="6350" cmpd="sng">
              <a:solidFill>
                <a:schemeClr val="tx1"/>
              </a:solidFill>
              <a:prstDash val="dash"/>
              <a:miter lim="400000"/>
            </a:ln>
          </p:spPr>
          <p:txBody>
            <a:bodyPr lIns="50800" tIns="50800" rIns="50800" bIns="50800" anchor="ctr"/>
            <a:lstStyle/>
            <a:p>
              <a:pPr lvl="0">
                <a:defRPr sz="2400"/>
              </a:pPr>
              <a:endParaRPr sz="3600">
                <a:cs typeface="+mn-ea"/>
                <a:sym typeface="+mn-lt"/>
              </a:endParaRPr>
            </a:p>
          </p:txBody>
        </p:sp>
        <p:sp>
          <p:nvSpPr>
            <p:cNvPr id="30" name="Shape 147"/>
            <p:cNvSpPr/>
            <p:nvPr/>
          </p:nvSpPr>
          <p:spPr>
            <a:xfrm rot="10800000" flipH="1">
              <a:off x="1987241" y="3469623"/>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1" fmla="*/ 71254 w 71275"/>
                <a:gd name="connsiteY0-2" fmla="*/ 18749 h 18749"/>
                <a:gd name="connsiteX1-3" fmla="*/ 71254 w 71275"/>
                <a:gd name="connsiteY1-4" fmla="*/ 9130 h 18749"/>
                <a:gd name="connsiteX2-5" fmla="*/ 70387 w 71275"/>
                <a:gd name="connsiteY2-6" fmla="*/ 3101 h 18749"/>
                <a:gd name="connsiteX3-7" fmla="*/ 67001 w 71275"/>
                <a:gd name="connsiteY3-8" fmla="*/ 172 h 18749"/>
                <a:gd name="connsiteX4-9" fmla="*/ 0 w 71275"/>
                <a:gd name="connsiteY4-10" fmla="*/ 0 h 18749"/>
                <a:gd name="connsiteX0-11" fmla="*/ 11522 w 11543"/>
                <a:gd name="connsiteY0-12" fmla="*/ 18618 h 18618"/>
                <a:gd name="connsiteX1-13" fmla="*/ 11522 w 11543"/>
                <a:gd name="connsiteY1-14" fmla="*/ 8999 h 18618"/>
                <a:gd name="connsiteX2-15" fmla="*/ 10655 w 11543"/>
                <a:gd name="connsiteY2-16" fmla="*/ 2970 h 18618"/>
                <a:gd name="connsiteX3-17" fmla="*/ 7269 w 11543"/>
                <a:gd name="connsiteY3-18" fmla="*/ 41 h 18618"/>
                <a:gd name="connsiteX4-19" fmla="*/ 0 w 11543"/>
                <a:gd name="connsiteY4-20" fmla="*/ 41 h 18618"/>
                <a:gd name="connsiteX0-21" fmla="*/ 15199 w 15220"/>
                <a:gd name="connsiteY0-22" fmla="*/ 18618 h 18618"/>
                <a:gd name="connsiteX1-23" fmla="*/ 15199 w 15220"/>
                <a:gd name="connsiteY1-24" fmla="*/ 8999 h 18618"/>
                <a:gd name="connsiteX2-25" fmla="*/ 14332 w 15220"/>
                <a:gd name="connsiteY2-26" fmla="*/ 2970 h 18618"/>
                <a:gd name="connsiteX3-27" fmla="*/ 10946 w 15220"/>
                <a:gd name="connsiteY3-28" fmla="*/ 41 h 18618"/>
                <a:gd name="connsiteX4-29" fmla="*/ 0 w 15220"/>
                <a:gd name="connsiteY4-30" fmla="*/ 41 h 18618"/>
                <a:gd name="connsiteX0-31" fmla="*/ 15199 w 15220"/>
                <a:gd name="connsiteY0-32" fmla="*/ 16065 h 16065"/>
                <a:gd name="connsiteX1-33" fmla="*/ 15199 w 15220"/>
                <a:gd name="connsiteY1-34" fmla="*/ 8999 h 16065"/>
                <a:gd name="connsiteX2-35" fmla="*/ 14332 w 15220"/>
                <a:gd name="connsiteY2-36" fmla="*/ 2970 h 16065"/>
                <a:gd name="connsiteX3-37" fmla="*/ 10946 w 15220"/>
                <a:gd name="connsiteY3-38" fmla="*/ 41 h 16065"/>
                <a:gd name="connsiteX4-39" fmla="*/ 0 w 15220"/>
                <a:gd name="connsiteY4-40" fmla="*/ 41 h 16065"/>
                <a:gd name="connsiteX0-41" fmla="*/ 34728 w 34749"/>
                <a:gd name="connsiteY0-42" fmla="*/ 16194 h 16194"/>
                <a:gd name="connsiteX1-43" fmla="*/ 34728 w 34749"/>
                <a:gd name="connsiteY1-44" fmla="*/ 9128 h 16194"/>
                <a:gd name="connsiteX2-45" fmla="*/ 33861 w 34749"/>
                <a:gd name="connsiteY2-46" fmla="*/ 3099 h 16194"/>
                <a:gd name="connsiteX3-47" fmla="*/ 30475 w 34749"/>
                <a:gd name="connsiteY3-48" fmla="*/ 170 h 16194"/>
                <a:gd name="connsiteX4-49" fmla="*/ 0 w 34749"/>
                <a:gd name="connsiteY4-50" fmla="*/ 0 h 16194"/>
                <a:gd name="connsiteX0-51" fmla="*/ 34728 w 34749"/>
                <a:gd name="connsiteY0-52" fmla="*/ 16065 h 16065"/>
                <a:gd name="connsiteX1-53" fmla="*/ 34728 w 34749"/>
                <a:gd name="connsiteY1-54" fmla="*/ 8999 h 16065"/>
                <a:gd name="connsiteX2-55" fmla="*/ 33861 w 34749"/>
                <a:gd name="connsiteY2-56" fmla="*/ 2970 h 16065"/>
                <a:gd name="connsiteX3-57" fmla="*/ 30475 w 34749"/>
                <a:gd name="connsiteY3-58" fmla="*/ 41 h 16065"/>
                <a:gd name="connsiteX4-59" fmla="*/ 0 w 34749"/>
                <a:gd name="connsiteY4-60" fmla="*/ 382 h 16065"/>
                <a:gd name="connsiteX0-61" fmla="*/ 34401 w 34422"/>
                <a:gd name="connsiteY0-62" fmla="*/ 16065 h 16065"/>
                <a:gd name="connsiteX1-63" fmla="*/ 34401 w 34422"/>
                <a:gd name="connsiteY1-64" fmla="*/ 8999 h 16065"/>
                <a:gd name="connsiteX2-65" fmla="*/ 33534 w 34422"/>
                <a:gd name="connsiteY2-66" fmla="*/ 2970 h 16065"/>
                <a:gd name="connsiteX3-67" fmla="*/ 30148 w 34422"/>
                <a:gd name="connsiteY3-68" fmla="*/ 41 h 16065"/>
                <a:gd name="connsiteX4-69" fmla="*/ 0 w 34422"/>
                <a:gd name="connsiteY4-70" fmla="*/ 42 h 16065"/>
                <a:gd name="connsiteX0-71" fmla="*/ 34401 w 34422"/>
                <a:gd name="connsiteY0-72" fmla="*/ 23043 h 23043"/>
                <a:gd name="connsiteX1-73" fmla="*/ 34401 w 34422"/>
                <a:gd name="connsiteY1-74" fmla="*/ 8999 h 23043"/>
                <a:gd name="connsiteX2-75" fmla="*/ 33534 w 34422"/>
                <a:gd name="connsiteY2-76" fmla="*/ 2970 h 23043"/>
                <a:gd name="connsiteX3-77" fmla="*/ 30148 w 34422"/>
                <a:gd name="connsiteY3-78" fmla="*/ 41 h 23043"/>
                <a:gd name="connsiteX4-79" fmla="*/ 0 w 34422"/>
                <a:gd name="connsiteY4-80" fmla="*/ 42 h 23043"/>
                <a:gd name="connsiteX0-81" fmla="*/ 47182 w 47203"/>
                <a:gd name="connsiteY0-82" fmla="*/ 23043 h 23043"/>
                <a:gd name="connsiteX1-83" fmla="*/ 47182 w 47203"/>
                <a:gd name="connsiteY1-84" fmla="*/ 8999 h 23043"/>
                <a:gd name="connsiteX2-85" fmla="*/ 46315 w 47203"/>
                <a:gd name="connsiteY2-86" fmla="*/ 2970 h 23043"/>
                <a:gd name="connsiteX3-87" fmla="*/ 42929 w 47203"/>
                <a:gd name="connsiteY3-88" fmla="*/ 41 h 23043"/>
                <a:gd name="connsiteX4-89" fmla="*/ 0 w 47203"/>
                <a:gd name="connsiteY4-90" fmla="*/ 42 h 23043"/>
                <a:gd name="connsiteX0-91" fmla="*/ 39338 w 39359"/>
                <a:gd name="connsiteY0-92" fmla="*/ 23043 h 23043"/>
                <a:gd name="connsiteX1-93" fmla="*/ 39338 w 39359"/>
                <a:gd name="connsiteY1-94" fmla="*/ 8999 h 23043"/>
                <a:gd name="connsiteX2-95" fmla="*/ 38471 w 39359"/>
                <a:gd name="connsiteY2-96" fmla="*/ 2970 h 23043"/>
                <a:gd name="connsiteX3-97" fmla="*/ 35085 w 39359"/>
                <a:gd name="connsiteY3-98" fmla="*/ 41 h 23043"/>
                <a:gd name="connsiteX4-99" fmla="*/ 0 w 39359"/>
                <a:gd name="connsiteY4-100" fmla="*/ 42 h 23043"/>
                <a:gd name="connsiteX0-101" fmla="*/ 14579 w 14600"/>
                <a:gd name="connsiteY0-102" fmla="*/ 23171 h 23171"/>
                <a:gd name="connsiteX1-103" fmla="*/ 14579 w 14600"/>
                <a:gd name="connsiteY1-104" fmla="*/ 9127 h 23171"/>
                <a:gd name="connsiteX2-105" fmla="*/ 13712 w 14600"/>
                <a:gd name="connsiteY2-106" fmla="*/ 3098 h 23171"/>
                <a:gd name="connsiteX3-107" fmla="*/ 10326 w 14600"/>
                <a:gd name="connsiteY3-108" fmla="*/ 169 h 23171"/>
                <a:gd name="connsiteX4-109" fmla="*/ 0 w 14600"/>
                <a:gd name="connsiteY4-110" fmla="*/ 0 h 23171"/>
                <a:gd name="connsiteX0-111" fmla="*/ 14579 w 14600"/>
                <a:gd name="connsiteY0-112" fmla="*/ 13129 h 13129"/>
                <a:gd name="connsiteX1-113" fmla="*/ 14579 w 14600"/>
                <a:gd name="connsiteY1-114" fmla="*/ 9127 h 13129"/>
                <a:gd name="connsiteX2-115" fmla="*/ 13712 w 14600"/>
                <a:gd name="connsiteY2-116" fmla="*/ 3098 h 13129"/>
                <a:gd name="connsiteX3-117" fmla="*/ 10326 w 14600"/>
                <a:gd name="connsiteY3-118" fmla="*/ 169 h 13129"/>
                <a:gd name="connsiteX4-119" fmla="*/ 0 w 14600"/>
                <a:gd name="connsiteY4-120" fmla="*/ 0 h 13129"/>
              </a:gdLst>
              <a:ahLst/>
              <a:cxnLst>
                <a:cxn ang="0">
                  <a:pos x="connsiteX0-111" y="connsiteY0-112"/>
                </a:cxn>
                <a:cxn ang="0">
                  <a:pos x="connsiteX1-113" y="connsiteY1-114"/>
                </a:cxn>
                <a:cxn ang="0">
                  <a:pos x="connsiteX2-115" y="connsiteY2-116"/>
                </a:cxn>
                <a:cxn ang="0">
                  <a:pos x="connsiteX3-117" y="connsiteY3-118"/>
                </a:cxn>
                <a:cxn ang="0">
                  <a:pos x="connsiteX4-119" y="connsiteY4-120"/>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1"/>
              </a:solidFill>
              <a:prstDash val="dash"/>
              <a:miter lim="400000"/>
            </a:ln>
          </p:spPr>
          <p:txBody>
            <a:bodyPr lIns="50800" tIns="50800" rIns="50800" bIns="50800" anchor="ctr"/>
            <a:lstStyle/>
            <a:p>
              <a:pPr lvl="0">
                <a:defRPr sz="2400"/>
              </a:pPr>
              <a:endParaRPr sz="3600">
                <a:cs typeface="+mn-ea"/>
                <a:sym typeface="+mn-lt"/>
              </a:endParaRPr>
            </a:p>
          </p:txBody>
        </p:sp>
        <p:sp>
          <p:nvSpPr>
            <p:cNvPr id="31" name="Oval 36"/>
            <p:cNvSpPr/>
            <p:nvPr/>
          </p:nvSpPr>
          <p:spPr>
            <a:xfrm>
              <a:off x="1985980" y="3666390"/>
              <a:ext cx="94942" cy="94940"/>
            </a:xfrm>
            <a:prstGeom prst="ellipse">
              <a:avLst/>
            </a:prstGeom>
            <a:solidFill>
              <a:schemeClr val="bg1"/>
            </a:solidFill>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a:cs typeface="+mn-ea"/>
                <a:sym typeface="+mn-lt"/>
              </a:endParaRPr>
            </a:p>
          </p:txBody>
        </p:sp>
      </p:grpSp>
      <p:grpSp>
        <p:nvGrpSpPr>
          <p:cNvPr id="32" name="Group 37"/>
          <p:cNvGrpSpPr/>
          <p:nvPr/>
        </p:nvGrpSpPr>
        <p:grpSpPr>
          <a:xfrm flipH="1">
            <a:off x="8313407" y="3037985"/>
            <a:ext cx="505213" cy="47534"/>
            <a:chOff x="3647186" y="3784583"/>
            <a:chExt cx="1009075" cy="94940"/>
          </a:xfrm>
        </p:grpSpPr>
        <p:cxnSp>
          <p:nvCxnSpPr>
            <p:cNvPr id="33" name="Straight Connector 38"/>
            <p:cNvCxnSpPr/>
            <p:nvPr/>
          </p:nvCxnSpPr>
          <p:spPr>
            <a:xfrm flipH="1">
              <a:off x="3647186" y="3834651"/>
              <a:ext cx="1009075"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4" name="Oval 39"/>
            <p:cNvSpPr/>
            <p:nvPr/>
          </p:nvSpPr>
          <p:spPr>
            <a:xfrm>
              <a:off x="3653536" y="3784583"/>
              <a:ext cx="94942" cy="94940"/>
            </a:xfrm>
            <a:prstGeom prst="ellipse">
              <a:avLst/>
            </a:prstGeom>
            <a:solidFill>
              <a:schemeClr val="bg1"/>
            </a:solidFill>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a:cs typeface="+mn-ea"/>
                <a:sym typeface="+mn-lt"/>
              </a:endParaRPr>
            </a:p>
          </p:txBody>
        </p:sp>
      </p:grpSp>
      <p:grpSp>
        <p:nvGrpSpPr>
          <p:cNvPr id="35" name="Group 40"/>
          <p:cNvGrpSpPr/>
          <p:nvPr/>
        </p:nvGrpSpPr>
        <p:grpSpPr>
          <a:xfrm flipH="1">
            <a:off x="8308732" y="4102260"/>
            <a:ext cx="505213" cy="47534"/>
            <a:chOff x="3647186" y="3784583"/>
            <a:chExt cx="1009075" cy="94940"/>
          </a:xfrm>
        </p:grpSpPr>
        <p:cxnSp>
          <p:nvCxnSpPr>
            <p:cNvPr id="36" name="Straight Connector 41"/>
            <p:cNvCxnSpPr/>
            <p:nvPr/>
          </p:nvCxnSpPr>
          <p:spPr>
            <a:xfrm flipH="1">
              <a:off x="3647186" y="3834651"/>
              <a:ext cx="1009075"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7" name="Oval 42"/>
            <p:cNvSpPr/>
            <p:nvPr/>
          </p:nvSpPr>
          <p:spPr>
            <a:xfrm>
              <a:off x="3653536" y="3784583"/>
              <a:ext cx="94942" cy="94940"/>
            </a:xfrm>
            <a:prstGeom prst="ellipse">
              <a:avLst/>
            </a:prstGeom>
            <a:solidFill>
              <a:schemeClr val="bg1"/>
            </a:solidFill>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a:cs typeface="+mn-ea"/>
                <a:sym typeface="+mn-lt"/>
              </a:endParaRPr>
            </a:p>
          </p:txBody>
        </p:sp>
      </p:grpSp>
      <p:sp>
        <p:nvSpPr>
          <p:cNvPr id="38" name="TextBox 5"/>
          <p:cNvSpPr txBox="1"/>
          <p:nvPr/>
        </p:nvSpPr>
        <p:spPr>
          <a:xfrm>
            <a:off x="768281" y="1890626"/>
            <a:ext cx="3837123" cy="338554"/>
          </a:xfrm>
          <a:prstGeom prst="rect">
            <a:avLst/>
          </a:prstGeom>
          <a:noFill/>
        </p:spPr>
        <p:txBody>
          <a:bodyPr wrap="none" rtlCol="0">
            <a:noAutofit/>
          </a:bodyPr>
          <a:lstStyle/>
          <a:p>
            <a:pPr defTabSz="1828165"/>
            <a:r>
              <a:rPr lang="zh-CN" altLang="en-US" sz="1600" b="1" dirty="0">
                <a:solidFill>
                  <a:schemeClr val="tx1">
                    <a:lumMod val="85000"/>
                    <a:lumOff val="15000"/>
                  </a:schemeClr>
                </a:solidFill>
                <a:cs typeface="+mn-ea"/>
                <a:sym typeface="+mn-lt"/>
              </a:rPr>
              <a:t>点击输入标题内容点击输入标题内容</a:t>
            </a:r>
          </a:p>
          <a:p>
            <a:pPr defTabSz="1828165"/>
            <a:endParaRPr lang="zh-CN" altLang="en-US" sz="1600" b="1" dirty="0">
              <a:solidFill>
                <a:schemeClr val="tx1">
                  <a:lumMod val="85000"/>
                  <a:lumOff val="15000"/>
                </a:schemeClr>
              </a:solidFill>
              <a:cs typeface="+mn-ea"/>
              <a:sym typeface="+mn-lt"/>
            </a:endParaRPr>
          </a:p>
        </p:txBody>
      </p:sp>
      <p:sp>
        <p:nvSpPr>
          <p:cNvPr id="39" name="TextBox 217"/>
          <p:cNvSpPr txBox="1"/>
          <p:nvPr/>
        </p:nvSpPr>
        <p:spPr>
          <a:xfrm>
            <a:off x="2429665" y="2562907"/>
            <a:ext cx="2746966" cy="738664"/>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建议您在展示时采用微软雅黑字体，本模版所有图形线条及其相应素材均可自由编辑</a:t>
            </a:r>
            <a:endParaRPr lang="en-US" altLang="zh-CN" sz="1400" dirty="0">
              <a:solidFill>
                <a:schemeClr val="tx1">
                  <a:lumMod val="85000"/>
                  <a:lumOff val="15000"/>
                </a:schemeClr>
              </a:solidFill>
              <a:cs typeface="+mn-ea"/>
              <a:sym typeface="+mn-lt"/>
            </a:endParaRPr>
          </a:p>
        </p:txBody>
      </p:sp>
      <p:sp>
        <p:nvSpPr>
          <p:cNvPr id="40" name="TextBox 217"/>
          <p:cNvSpPr txBox="1"/>
          <p:nvPr/>
        </p:nvSpPr>
        <p:spPr>
          <a:xfrm>
            <a:off x="799473" y="3483195"/>
            <a:ext cx="4576522" cy="954107"/>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单击编辑您要的内容，建议您在展示时采用微软雅黑字体，本模版所有图形线条及其相应素材均可自由编辑单击编辑您要的内容，建议您在展示时采用微软雅黑字体建议您在展示时采用微软雅黑字体</a:t>
            </a:r>
            <a:endParaRPr lang="en-US" altLang="zh-CN" sz="1400" dirty="0">
              <a:solidFill>
                <a:schemeClr val="tx1">
                  <a:lumMod val="85000"/>
                  <a:lumOff val="15000"/>
                </a:schemeClr>
              </a:solidFill>
              <a:cs typeface="+mn-ea"/>
              <a:sym typeface="+mn-lt"/>
            </a:endParaRPr>
          </a:p>
        </p:txBody>
      </p:sp>
      <p:sp>
        <p:nvSpPr>
          <p:cNvPr id="41" name="TextBox 217"/>
          <p:cNvSpPr txBox="1"/>
          <p:nvPr/>
        </p:nvSpPr>
        <p:spPr>
          <a:xfrm>
            <a:off x="799473" y="4755563"/>
            <a:ext cx="4562982" cy="738664"/>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单击编辑您要的内容，建议您在展示时采用微软雅黑字体，本模版所有图形线条及其相应素材均可自由编辑单击编辑您要的内容</a:t>
            </a:r>
            <a:endParaRPr lang="en-US" altLang="zh-CN" sz="1400" dirty="0">
              <a:solidFill>
                <a:schemeClr val="tx1">
                  <a:lumMod val="85000"/>
                  <a:lumOff val="15000"/>
                </a:schemeClr>
              </a:solidFill>
              <a:cs typeface="+mn-ea"/>
              <a:sym typeface="+mn-lt"/>
            </a:endParaRPr>
          </a:p>
        </p:txBody>
      </p:sp>
      <p:sp>
        <p:nvSpPr>
          <p:cNvPr id="42" name="TextBox 216"/>
          <p:cNvSpPr txBox="1"/>
          <p:nvPr/>
        </p:nvSpPr>
        <p:spPr>
          <a:xfrm>
            <a:off x="9045645" y="1535189"/>
            <a:ext cx="2333555" cy="353737"/>
          </a:xfrm>
          <a:prstGeom prst="rect">
            <a:avLst/>
          </a:prstGeom>
          <a:noFill/>
        </p:spPr>
        <p:txBody>
          <a:bodyPr wrap="square" rtlCol="0">
            <a:noAutofit/>
          </a:bodyPr>
          <a:lstStyle/>
          <a:p>
            <a:r>
              <a:rPr lang="zh-CN" altLang="en-US" sz="1600" b="1" dirty="0">
                <a:solidFill>
                  <a:schemeClr val="tx1">
                    <a:lumMod val="85000"/>
                    <a:lumOff val="15000"/>
                  </a:schemeClr>
                </a:solidFill>
                <a:cs typeface="+mn-ea"/>
                <a:sym typeface="+mn-lt"/>
              </a:rPr>
              <a:t>点击输入标题</a:t>
            </a:r>
          </a:p>
        </p:txBody>
      </p:sp>
      <p:sp>
        <p:nvSpPr>
          <p:cNvPr id="43" name="TextBox 217"/>
          <p:cNvSpPr txBox="1"/>
          <p:nvPr/>
        </p:nvSpPr>
        <p:spPr>
          <a:xfrm>
            <a:off x="9045646" y="1916026"/>
            <a:ext cx="2168454" cy="523220"/>
          </a:xfrm>
          <a:prstGeom prst="rect">
            <a:avLst/>
          </a:prstGeom>
          <a:noFill/>
        </p:spPr>
        <p:txBody>
          <a:bodyPr wrap="square" rtlCol="0">
            <a:spAutoFit/>
          </a:bodyPr>
          <a:lstStyle/>
          <a:p>
            <a:r>
              <a:rPr lang="zh-CN" altLang="en-US" sz="1400" dirty="0">
                <a:solidFill>
                  <a:schemeClr val="tx1">
                    <a:lumMod val="85000"/>
                    <a:lumOff val="15000"/>
                  </a:schemeClr>
                </a:solidFill>
                <a:cs typeface="+mn-ea"/>
                <a:sym typeface="+mn-lt"/>
              </a:rPr>
              <a:t>本模版所有图形线条及其相应素材均可自由编辑</a:t>
            </a:r>
            <a:endParaRPr lang="en-US" altLang="zh-CN" sz="1400" dirty="0">
              <a:solidFill>
                <a:schemeClr val="tx1">
                  <a:lumMod val="85000"/>
                  <a:lumOff val="15000"/>
                </a:schemeClr>
              </a:solidFill>
              <a:cs typeface="+mn-ea"/>
              <a:sym typeface="+mn-lt"/>
            </a:endParaRPr>
          </a:p>
        </p:txBody>
      </p:sp>
      <p:sp>
        <p:nvSpPr>
          <p:cNvPr id="44" name="TextBox 216"/>
          <p:cNvSpPr txBox="1"/>
          <p:nvPr/>
        </p:nvSpPr>
        <p:spPr>
          <a:xfrm>
            <a:off x="9045645" y="2654939"/>
            <a:ext cx="2333555" cy="353737"/>
          </a:xfrm>
          <a:prstGeom prst="rect">
            <a:avLst/>
          </a:prstGeom>
          <a:noFill/>
        </p:spPr>
        <p:txBody>
          <a:bodyPr wrap="square" rtlCol="0">
            <a:noAutofit/>
          </a:bodyPr>
          <a:lstStyle/>
          <a:p>
            <a:r>
              <a:rPr lang="zh-CN" altLang="en-US" sz="1600" b="1" dirty="0">
                <a:solidFill>
                  <a:schemeClr val="tx1">
                    <a:lumMod val="85000"/>
                    <a:lumOff val="15000"/>
                  </a:schemeClr>
                </a:solidFill>
                <a:cs typeface="+mn-ea"/>
                <a:sym typeface="+mn-lt"/>
              </a:rPr>
              <a:t>点击输入标题</a:t>
            </a:r>
          </a:p>
        </p:txBody>
      </p:sp>
      <p:sp>
        <p:nvSpPr>
          <p:cNvPr id="45" name="TextBox 217"/>
          <p:cNvSpPr txBox="1"/>
          <p:nvPr/>
        </p:nvSpPr>
        <p:spPr>
          <a:xfrm>
            <a:off x="9045646" y="3035776"/>
            <a:ext cx="2168454" cy="523220"/>
          </a:xfrm>
          <a:prstGeom prst="rect">
            <a:avLst/>
          </a:prstGeom>
          <a:noFill/>
        </p:spPr>
        <p:txBody>
          <a:bodyPr wrap="square" rtlCol="0">
            <a:spAutoFit/>
          </a:bodyPr>
          <a:lstStyle/>
          <a:p>
            <a:r>
              <a:rPr lang="zh-CN" altLang="en-US" sz="1400" dirty="0">
                <a:solidFill>
                  <a:schemeClr val="tx1">
                    <a:lumMod val="85000"/>
                    <a:lumOff val="15000"/>
                  </a:schemeClr>
                </a:solidFill>
                <a:cs typeface="+mn-ea"/>
                <a:sym typeface="+mn-lt"/>
              </a:rPr>
              <a:t>本模版所有图形线条及其相应素材均可自由编辑</a:t>
            </a:r>
            <a:endParaRPr lang="en-US" altLang="zh-CN" sz="1400" dirty="0">
              <a:solidFill>
                <a:schemeClr val="tx1">
                  <a:lumMod val="85000"/>
                  <a:lumOff val="15000"/>
                </a:schemeClr>
              </a:solidFill>
              <a:cs typeface="+mn-ea"/>
              <a:sym typeface="+mn-lt"/>
            </a:endParaRPr>
          </a:p>
        </p:txBody>
      </p:sp>
      <p:sp>
        <p:nvSpPr>
          <p:cNvPr id="46" name="TextBox 216"/>
          <p:cNvSpPr txBox="1"/>
          <p:nvPr/>
        </p:nvSpPr>
        <p:spPr>
          <a:xfrm>
            <a:off x="9045645" y="3843795"/>
            <a:ext cx="2333555" cy="353737"/>
          </a:xfrm>
          <a:prstGeom prst="rect">
            <a:avLst/>
          </a:prstGeom>
          <a:noFill/>
        </p:spPr>
        <p:txBody>
          <a:bodyPr wrap="square" rtlCol="0">
            <a:noAutofit/>
          </a:bodyPr>
          <a:lstStyle/>
          <a:p>
            <a:r>
              <a:rPr lang="zh-CN" altLang="en-US" sz="1600" b="1" dirty="0">
                <a:solidFill>
                  <a:schemeClr val="tx1">
                    <a:lumMod val="85000"/>
                    <a:lumOff val="15000"/>
                  </a:schemeClr>
                </a:solidFill>
                <a:cs typeface="+mn-ea"/>
                <a:sym typeface="+mn-lt"/>
              </a:rPr>
              <a:t>点击输入标题</a:t>
            </a:r>
          </a:p>
        </p:txBody>
      </p:sp>
      <p:sp>
        <p:nvSpPr>
          <p:cNvPr id="47" name="TextBox 217"/>
          <p:cNvSpPr txBox="1"/>
          <p:nvPr/>
        </p:nvSpPr>
        <p:spPr>
          <a:xfrm>
            <a:off x="9045646" y="4224632"/>
            <a:ext cx="2168454" cy="523220"/>
          </a:xfrm>
          <a:prstGeom prst="rect">
            <a:avLst/>
          </a:prstGeom>
          <a:noFill/>
        </p:spPr>
        <p:txBody>
          <a:bodyPr wrap="square" rtlCol="0">
            <a:spAutoFit/>
          </a:bodyPr>
          <a:lstStyle/>
          <a:p>
            <a:r>
              <a:rPr lang="zh-CN" altLang="en-US" sz="1400" dirty="0">
                <a:solidFill>
                  <a:schemeClr val="tx1">
                    <a:lumMod val="85000"/>
                    <a:lumOff val="15000"/>
                  </a:schemeClr>
                </a:solidFill>
                <a:cs typeface="+mn-ea"/>
                <a:sym typeface="+mn-lt"/>
              </a:rPr>
              <a:t>本模版所有图形线条及其相应素材均可自由编辑</a:t>
            </a:r>
            <a:endParaRPr lang="en-US" altLang="zh-CN" sz="1400" dirty="0">
              <a:solidFill>
                <a:schemeClr val="tx1">
                  <a:lumMod val="85000"/>
                  <a:lumOff val="15000"/>
                </a:schemeClr>
              </a:solidFill>
              <a:cs typeface="+mn-ea"/>
              <a:sym typeface="+mn-lt"/>
            </a:endParaRPr>
          </a:p>
        </p:txBody>
      </p:sp>
      <p:sp>
        <p:nvSpPr>
          <p:cNvPr id="48" name="TextBox 216"/>
          <p:cNvSpPr txBox="1"/>
          <p:nvPr/>
        </p:nvSpPr>
        <p:spPr>
          <a:xfrm>
            <a:off x="9045645" y="5039388"/>
            <a:ext cx="2333555" cy="353737"/>
          </a:xfrm>
          <a:prstGeom prst="rect">
            <a:avLst/>
          </a:prstGeom>
          <a:noFill/>
        </p:spPr>
        <p:txBody>
          <a:bodyPr wrap="square" rtlCol="0">
            <a:noAutofit/>
          </a:bodyPr>
          <a:lstStyle/>
          <a:p>
            <a:r>
              <a:rPr lang="zh-CN" altLang="en-US" sz="1600" b="1" dirty="0">
                <a:solidFill>
                  <a:schemeClr val="tx1">
                    <a:lumMod val="85000"/>
                    <a:lumOff val="15000"/>
                  </a:schemeClr>
                </a:solidFill>
                <a:cs typeface="+mn-ea"/>
                <a:sym typeface="+mn-lt"/>
              </a:rPr>
              <a:t>点击输入标题</a:t>
            </a:r>
          </a:p>
        </p:txBody>
      </p:sp>
      <p:sp>
        <p:nvSpPr>
          <p:cNvPr id="49" name="TextBox 217"/>
          <p:cNvSpPr txBox="1"/>
          <p:nvPr/>
        </p:nvSpPr>
        <p:spPr>
          <a:xfrm>
            <a:off x="9045646" y="5420225"/>
            <a:ext cx="2168454" cy="523220"/>
          </a:xfrm>
          <a:prstGeom prst="rect">
            <a:avLst/>
          </a:prstGeom>
          <a:noFill/>
        </p:spPr>
        <p:txBody>
          <a:bodyPr wrap="square" rtlCol="0">
            <a:spAutoFit/>
          </a:bodyPr>
          <a:lstStyle/>
          <a:p>
            <a:r>
              <a:rPr lang="zh-CN" altLang="en-US" sz="1400" dirty="0">
                <a:solidFill>
                  <a:schemeClr val="tx1">
                    <a:lumMod val="85000"/>
                    <a:lumOff val="15000"/>
                  </a:schemeClr>
                </a:solidFill>
                <a:cs typeface="+mn-ea"/>
                <a:sym typeface="+mn-lt"/>
              </a:rPr>
              <a:t>本模版所有图形线条及其相应素材均可自由编辑</a:t>
            </a:r>
            <a:endParaRPr lang="en-US" altLang="zh-CN" sz="1400" dirty="0">
              <a:solidFill>
                <a:schemeClr val="tx1">
                  <a:lumMod val="85000"/>
                  <a:lumOff val="15000"/>
                </a:schemeClr>
              </a:solidFill>
              <a:cs typeface="+mn-ea"/>
              <a:sym typeface="+mn-lt"/>
            </a:endParaRPr>
          </a:p>
        </p:txBody>
      </p:sp>
      <p:grpSp>
        <p:nvGrpSpPr>
          <p:cNvPr id="53" name="组合 52"/>
          <p:cNvGrpSpPr/>
          <p:nvPr/>
        </p:nvGrpSpPr>
        <p:grpSpPr>
          <a:xfrm>
            <a:off x="4165600" y="277508"/>
            <a:ext cx="3860800" cy="461665"/>
            <a:chOff x="4165600" y="226708"/>
            <a:chExt cx="3860800" cy="461665"/>
          </a:xfrm>
        </p:grpSpPr>
        <p:sp>
          <p:nvSpPr>
            <p:cNvPr id="54" name="文本框 53"/>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论文综述</a:t>
              </a:r>
            </a:p>
          </p:txBody>
        </p:sp>
        <p:cxnSp>
          <p:nvCxnSpPr>
            <p:cNvPr id="55" name="直接连接符 54"/>
            <p:cNvCxnSpPr/>
            <p:nvPr/>
          </p:nvCxnSpPr>
          <p:spPr>
            <a:xfrm>
              <a:off x="4800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897351"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6"/>
          <p:cNvSpPr/>
          <p:nvPr/>
        </p:nvSpPr>
        <p:spPr>
          <a:xfrm>
            <a:off x="2058916" y="2019299"/>
            <a:ext cx="3900476" cy="323399"/>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90000"/>
              </a:lnSpc>
              <a:spcBef>
                <a:spcPct val="0"/>
              </a:spcBef>
              <a:spcAft>
                <a:spcPct val="35000"/>
              </a:spcAft>
            </a:pPr>
            <a:r>
              <a:rPr lang="zh-CN" altLang="en-US" sz="1600" dirty="0">
                <a:solidFill>
                  <a:schemeClr val="bg1"/>
                </a:solidFill>
                <a:cs typeface="+mn-ea"/>
                <a:sym typeface="+mn-lt"/>
              </a:rPr>
              <a:t>问题一</a:t>
            </a:r>
            <a:endParaRPr lang="en-US" altLang="zh-CN" sz="1600" dirty="0">
              <a:solidFill>
                <a:schemeClr val="bg1"/>
              </a:solidFill>
              <a:cs typeface="+mn-ea"/>
              <a:sym typeface="+mn-lt"/>
            </a:endParaRPr>
          </a:p>
        </p:txBody>
      </p:sp>
      <p:sp>
        <p:nvSpPr>
          <p:cNvPr id="19" name="Rectangle 27"/>
          <p:cNvSpPr/>
          <p:nvPr/>
        </p:nvSpPr>
        <p:spPr>
          <a:xfrm>
            <a:off x="2058918" y="2342513"/>
            <a:ext cx="3900476" cy="1399733"/>
          </a:xfrm>
          <a:prstGeom prst="rect">
            <a:avLst/>
          </a:prstGeom>
          <a:solidFill>
            <a:schemeClr val="accent2">
              <a:lumMod val="20000"/>
              <a:lumOff val="80000"/>
            </a:schemeClr>
          </a:solidFill>
        </p:spPr>
        <p:txBody>
          <a:bodyPr wrap="square" lIns="182880" tIns="182880" rIns="365687" bIns="365687">
            <a:noAutofit/>
          </a:bodyPr>
          <a:lstStyle/>
          <a:p>
            <a:pPr algn="ctr">
              <a:lnSpc>
                <a:spcPct val="120000"/>
              </a:lnSpc>
            </a:pPr>
            <a:endParaRPr lang="en-US" sz="3200" dirty="0">
              <a:solidFill>
                <a:schemeClr val="bg1">
                  <a:lumMod val="50000"/>
                </a:schemeClr>
              </a:solidFill>
              <a:cs typeface="+mn-ea"/>
              <a:sym typeface="+mn-lt"/>
            </a:endParaRPr>
          </a:p>
        </p:txBody>
      </p:sp>
      <p:sp>
        <p:nvSpPr>
          <p:cNvPr id="20" name="Rectangle 28"/>
          <p:cNvSpPr/>
          <p:nvPr/>
        </p:nvSpPr>
        <p:spPr>
          <a:xfrm>
            <a:off x="6250773" y="2019299"/>
            <a:ext cx="3900476" cy="323399"/>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90000"/>
              </a:lnSpc>
              <a:spcBef>
                <a:spcPct val="0"/>
              </a:spcBef>
              <a:spcAft>
                <a:spcPct val="35000"/>
              </a:spcAft>
            </a:pPr>
            <a:r>
              <a:rPr lang="zh-CN" altLang="en-US" sz="1600" dirty="0">
                <a:solidFill>
                  <a:schemeClr val="bg1"/>
                </a:solidFill>
                <a:cs typeface="+mn-ea"/>
                <a:sym typeface="+mn-lt"/>
              </a:rPr>
              <a:t>问题一</a:t>
            </a:r>
            <a:endParaRPr lang="en-US" altLang="zh-CN" sz="1600" dirty="0">
              <a:solidFill>
                <a:schemeClr val="bg1"/>
              </a:solidFill>
              <a:cs typeface="+mn-ea"/>
              <a:sym typeface="+mn-lt"/>
            </a:endParaRPr>
          </a:p>
        </p:txBody>
      </p:sp>
      <p:sp>
        <p:nvSpPr>
          <p:cNvPr id="21" name="Rectangle 29"/>
          <p:cNvSpPr/>
          <p:nvPr/>
        </p:nvSpPr>
        <p:spPr>
          <a:xfrm>
            <a:off x="6250775" y="2342513"/>
            <a:ext cx="3900476" cy="1399733"/>
          </a:xfrm>
          <a:prstGeom prst="rect">
            <a:avLst/>
          </a:prstGeom>
          <a:solidFill>
            <a:schemeClr val="accent3">
              <a:lumMod val="20000"/>
              <a:lumOff val="80000"/>
            </a:schemeClr>
          </a:solidFill>
        </p:spPr>
        <p:txBody>
          <a:bodyPr wrap="square" lIns="182880" tIns="182880" rIns="365687" bIns="365687">
            <a:noAutofit/>
          </a:bodyPr>
          <a:lstStyle/>
          <a:p>
            <a:pPr algn="ctr">
              <a:lnSpc>
                <a:spcPct val="120000"/>
              </a:lnSpc>
            </a:pPr>
            <a:endParaRPr lang="en-US" sz="3200" dirty="0">
              <a:solidFill>
                <a:schemeClr val="bg1">
                  <a:lumMod val="50000"/>
                </a:schemeClr>
              </a:solidFill>
              <a:cs typeface="+mn-ea"/>
              <a:sym typeface="+mn-lt"/>
            </a:endParaRPr>
          </a:p>
        </p:txBody>
      </p:sp>
      <p:sp>
        <p:nvSpPr>
          <p:cNvPr id="22" name="Rectangle 30"/>
          <p:cNvSpPr/>
          <p:nvPr/>
        </p:nvSpPr>
        <p:spPr>
          <a:xfrm>
            <a:off x="2058916" y="4004753"/>
            <a:ext cx="3900476" cy="323399"/>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90000"/>
              </a:lnSpc>
              <a:spcBef>
                <a:spcPct val="0"/>
              </a:spcBef>
              <a:spcAft>
                <a:spcPct val="35000"/>
              </a:spcAft>
            </a:pPr>
            <a:r>
              <a:rPr lang="zh-CN" altLang="en-US" sz="1600" dirty="0">
                <a:solidFill>
                  <a:schemeClr val="bg1"/>
                </a:solidFill>
                <a:cs typeface="+mn-ea"/>
                <a:sym typeface="+mn-lt"/>
              </a:rPr>
              <a:t>问题一</a:t>
            </a:r>
            <a:endParaRPr lang="en-US" altLang="zh-CN" sz="1600" dirty="0">
              <a:solidFill>
                <a:schemeClr val="bg1"/>
              </a:solidFill>
              <a:cs typeface="+mn-ea"/>
              <a:sym typeface="+mn-lt"/>
            </a:endParaRPr>
          </a:p>
        </p:txBody>
      </p:sp>
      <p:sp>
        <p:nvSpPr>
          <p:cNvPr id="27" name="Rectangle 31"/>
          <p:cNvSpPr/>
          <p:nvPr/>
        </p:nvSpPr>
        <p:spPr>
          <a:xfrm>
            <a:off x="2058918" y="4327967"/>
            <a:ext cx="3900476" cy="1399733"/>
          </a:xfrm>
          <a:prstGeom prst="rect">
            <a:avLst/>
          </a:prstGeom>
          <a:solidFill>
            <a:schemeClr val="accent4">
              <a:lumMod val="20000"/>
              <a:lumOff val="80000"/>
            </a:schemeClr>
          </a:solidFill>
        </p:spPr>
        <p:txBody>
          <a:bodyPr wrap="square" lIns="182880" tIns="182880" rIns="365687" bIns="365687">
            <a:noAutofit/>
          </a:bodyPr>
          <a:lstStyle/>
          <a:p>
            <a:pPr algn="ctr">
              <a:lnSpc>
                <a:spcPct val="120000"/>
              </a:lnSpc>
            </a:pPr>
            <a:endParaRPr lang="en-US" sz="3200" dirty="0">
              <a:solidFill>
                <a:schemeClr val="bg1">
                  <a:lumMod val="50000"/>
                </a:schemeClr>
              </a:solidFill>
              <a:cs typeface="+mn-ea"/>
              <a:sym typeface="+mn-lt"/>
            </a:endParaRPr>
          </a:p>
        </p:txBody>
      </p:sp>
      <p:sp>
        <p:nvSpPr>
          <p:cNvPr id="28" name="Rectangle 38"/>
          <p:cNvSpPr/>
          <p:nvPr/>
        </p:nvSpPr>
        <p:spPr>
          <a:xfrm>
            <a:off x="6250773" y="4004753"/>
            <a:ext cx="3900476" cy="323399"/>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90000"/>
              </a:lnSpc>
              <a:spcBef>
                <a:spcPct val="0"/>
              </a:spcBef>
              <a:spcAft>
                <a:spcPct val="35000"/>
              </a:spcAft>
            </a:pPr>
            <a:r>
              <a:rPr lang="zh-CN" altLang="en-US" sz="1600" dirty="0">
                <a:solidFill>
                  <a:schemeClr val="bg1"/>
                </a:solidFill>
                <a:cs typeface="+mn-ea"/>
                <a:sym typeface="+mn-lt"/>
              </a:rPr>
              <a:t>问题一</a:t>
            </a:r>
            <a:endParaRPr lang="en-US" altLang="zh-CN" sz="1600" dirty="0">
              <a:solidFill>
                <a:schemeClr val="bg1"/>
              </a:solidFill>
              <a:cs typeface="+mn-ea"/>
              <a:sym typeface="+mn-lt"/>
            </a:endParaRPr>
          </a:p>
        </p:txBody>
      </p:sp>
      <p:sp>
        <p:nvSpPr>
          <p:cNvPr id="29" name="Rectangle 44"/>
          <p:cNvSpPr/>
          <p:nvPr/>
        </p:nvSpPr>
        <p:spPr>
          <a:xfrm>
            <a:off x="6250775" y="4327967"/>
            <a:ext cx="3900476" cy="1399733"/>
          </a:xfrm>
          <a:prstGeom prst="rect">
            <a:avLst/>
          </a:prstGeom>
          <a:solidFill>
            <a:schemeClr val="accent5">
              <a:lumMod val="20000"/>
              <a:lumOff val="80000"/>
            </a:schemeClr>
          </a:solidFill>
        </p:spPr>
        <p:txBody>
          <a:bodyPr wrap="square" lIns="182880" tIns="182880" rIns="365687" bIns="365687">
            <a:noAutofit/>
          </a:bodyPr>
          <a:lstStyle/>
          <a:p>
            <a:pPr algn="ctr">
              <a:lnSpc>
                <a:spcPct val="120000"/>
              </a:lnSpc>
            </a:pPr>
            <a:endParaRPr lang="en-US" sz="3200" dirty="0">
              <a:solidFill>
                <a:schemeClr val="bg1">
                  <a:lumMod val="50000"/>
                </a:schemeClr>
              </a:solidFill>
              <a:cs typeface="+mn-ea"/>
              <a:sym typeface="+mn-lt"/>
            </a:endParaRPr>
          </a:p>
        </p:txBody>
      </p:sp>
      <p:sp>
        <p:nvSpPr>
          <p:cNvPr id="30" name="TextBox 43"/>
          <p:cNvSpPr txBox="1"/>
          <p:nvPr/>
        </p:nvSpPr>
        <p:spPr>
          <a:xfrm>
            <a:off x="2347619" y="2584468"/>
            <a:ext cx="3323074" cy="954107"/>
          </a:xfrm>
          <a:prstGeom prst="rect">
            <a:avLst/>
          </a:prstGeom>
          <a:noFill/>
        </p:spPr>
        <p:txBody>
          <a:bodyPr wrap="square" rtlCol="0">
            <a:spAutoFit/>
          </a:bodyPr>
          <a:lstStyle/>
          <a:p>
            <a:pPr algn="ctr"/>
            <a:r>
              <a:rPr lang="zh-CN" altLang="en-US" sz="1400" dirty="0">
                <a:cs typeface="+mn-ea"/>
                <a:sym typeface="+mn-lt"/>
              </a:rPr>
              <a:t>点击输入简要文字内容，文字内容需概括精炼，不用多余的文字修饰点击输入简要文字内容点击输入简要文字内容点击输入简要文字内容，文字需概括精炼</a:t>
            </a:r>
            <a:endParaRPr lang="id-ID" altLang="zh-CN" sz="1400" dirty="0">
              <a:solidFill>
                <a:schemeClr val="bg1">
                  <a:lumMod val="50000"/>
                </a:schemeClr>
              </a:solidFill>
              <a:cs typeface="+mn-ea"/>
              <a:sym typeface="+mn-lt"/>
            </a:endParaRPr>
          </a:p>
        </p:txBody>
      </p:sp>
      <p:sp>
        <p:nvSpPr>
          <p:cNvPr id="31" name="TextBox 43"/>
          <p:cNvSpPr txBox="1"/>
          <p:nvPr/>
        </p:nvSpPr>
        <p:spPr>
          <a:xfrm>
            <a:off x="6539474" y="2584468"/>
            <a:ext cx="3323074" cy="954107"/>
          </a:xfrm>
          <a:prstGeom prst="rect">
            <a:avLst/>
          </a:prstGeom>
          <a:noFill/>
        </p:spPr>
        <p:txBody>
          <a:bodyPr wrap="square" rtlCol="0">
            <a:spAutoFit/>
          </a:bodyPr>
          <a:lstStyle/>
          <a:p>
            <a:pPr algn="ctr"/>
            <a:r>
              <a:rPr lang="zh-CN" altLang="en-US" sz="1400" dirty="0">
                <a:cs typeface="+mn-ea"/>
                <a:sym typeface="+mn-lt"/>
              </a:rPr>
              <a:t>点击输入简要文字内容，文字内容需概括精炼，不用多余的文字修饰点击输入简要文字内容点击输入简要文字内容点击输入简要文字内容，文字需概括精炼</a:t>
            </a:r>
            <a:endParaRPr lang="id-ID" altLang="zh-CN" sz="1400" dirty="0">
              <a:solidFill>
                <a:schemeClr val="bg1">
                  <a:lumMod val="50000"/>
                </a:schemeClr>
              </a:solidFill>
              <a:cs typeface="+mn-ea"/>
              <a:sym typeface="+mn-lt"/>
            </a:endParaRPr>
          </a:p>
        </p:txBody>
      </p:sp>
      <p:sp>
        <p:nvSpPr>
          <p:cNvPr id="32" name="TextBox 43"/>
          <p:cNvSpPr txBox="1"/>
          <p:nvPr/>
        </p:nvSpPr>
        <p:spPr>
          <a:xfrm>
            <a:off x="6539474" y="4569829"/>
            <a:ext cx="3323074" cy="954107"/>
          </a:xfrm>
          <a:prstGeom prst="rect">
            <a:avLst/>
          </a:prstGeom>
          <a:noFill/>
        </p:spPr>
        <p:txBody>
          <a:bodyPr wrap="square" rtlCol="0">
            <a:spAutoFit/>
          </a:bodyPr>
          <a:lstStyle/>
          <a:p>
            <a:pPr algn="ctr"/>
            <a:r>
              <a:rPr lang="zh-CN" altLang="en-US" sz="1400" dirty="0">
                <a:cs typeface="+mn-ea"/>
                <a:sym typeface="+mn-lt"/>
              </a:rPr>
              <a:t>点击输入简要文字内容，文字内容需概括精炼，不用多余的文字修饰点击输入简要文字内容点击输入简要文字内容点击输入简要文字内容，文字需概括精炼</a:t>
            </a:r>
            <a:endParaRPr lang="id-ID" altLang="zh-CN" sz="1400" dirty="0">
              <a:solidFill>
                <a:schemeClr val="bg1">
                  <a:lumMod val="50000"/>
                </a:schemeClr>
              </a:solidFill>
              <a:cs typeface="+mn-ea"/>
              <a:sym typeface="+mn-lt"/>
            </a:endParaRPr>
          </a:p>
        </p:txBody>
      </p:sp>
      <p:sp>
        <p:nvSpPr>
          <p:cNvPr id="33" name="TextBox 43"/>
          <p:cNvSpPr txBox="1"/>
          <p:nvPr/>
        </p:nvSpPr>
        <p:spPr>
          <a:xfrm>
            <a:off x="2347619" y="4569829"/>
            <a:ext cx="3323074" cy="954107"/>
          </a:xfrm>
          <a:prstGeom prst="rect">
            <a:avLst/>
          </a:prstGeom>
          <a:noFill/>
        </p:spPr>
        <p:txBody>
          <a:bodyPr wrap="square" rtlCol="0">
            <a:spAutoFit/>
          </a:bodyPr>
          <a:lstStyle/>
          <a:p>
            <a:pPr algn="ctr"/>
            <a:r>
              <a:rPr lang="zh-CN" altLang="en-US" sz="1400" dirty="0">
                <a:cs typeface="+mn-ea"/>
                <a:sym typeface="+mn-lt"/>
              </a:rPr>
              <a:t>点击输入简要文字内容，文字内容需概括精炼，不用多余的文字修饰点击输入简要文字内容点击输入简要文字内容点击输入简要文字内容，文字需概括精炼</a:t>
            </a:r>
            <a:endParaRPr lang="id-ID" altLang="zh-CN" sz="1400" dirty="0">
              <a:solidFill>
                <a:schemeClr val="bg1">
                  <a:lumMod val="50000"/>
                </a:schemeClr>
              </a:solidFill>
              <a:cs typeface="+mn-ea"/>
              <a:sym typeface="+mn-lt"/>
            </a:endParaRPr>
          </a:p>
        </p:txBody>
      </p:sp>
      <p:grpSp>
        <p:nvGrpSpPr>
          <p:cNvPr id="34" name="组合 33"/>
          <p:cNvGrpSpPr/>
          <p:nvPr/>
        </p:nvGrpSpPr>
        <p:grpSpPr>
          <a:xfrm>
            <a:off x="4165600" y="277508"/>
            <a:ext cx="3860800" cy="461665"/>
            <a:chOff x="4165600" y="226708"/>
            <a:chExt cx="3860800" cy="461665"/>
          </a:xfrm>
        </p:grpSpPr>
        <p:sp>
          <p:nvSpPr>
            <p:cNvPr id="35" name="文本框 34"/>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论文综述</a:t>
              </a:r>
            </a:p>
          </p:txBody>
        </p:sp>
        <p:cxnSp>
          <p:nvCxnSpPr>
            <p:cNvPr id="36" name="直接连接符 35"/>
            <p:cNvCxnSpPr/>
            <p:nvPr/>
          </p:nvCxnSpPr>
          <p:spPr>
            <a:xfrm>
              <a:off x="4800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897351"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Quad Arrow 15"/>
          <p:cNvSpPr/>
          <p:nvPr/>
        </p:nvSpPr>
        <p:spPr>
          <a:xfrm>
            <a:off x="3986801" y="1577355"/>
            <a:ext cx="4065322" cy="4065322"/>
          </a:xfrm>
          <a:prstGeom prst="quadArrow">
            <a:avLst>
              <a:gd name="adj1" fmla="val 937"/>
              <a:gd name="adj2" fmla="val 1969"/>
              <a:gd name="adj3" fmla="val 5000"/>
            </a:avLst>
          </a:prstGeom>
          <a:solidFill>
            <a:schemeClr val="bg1">
              <a:lumMod val="85000"/>
            </a:schemeClr>
          </a:solidFill>
          <a:ln>
            <a:noFill/>
          </a:ln>
          <a:effectLst/>
        </p:spPr>
        <p:style>
          <a:lnRef idx="0">
            <a:scrgbClr r="0" g="0" b="0"/>
          </a:lnRef>
          <a:fillRef idx="1">
            <a:scrgbClr r="0" g="0" b="0"/>
          </a:fillRef>
          <a:effectRef idx="2">
            <a:scrgbClr r="0" g="0" b="0"/>
          </a:effectRef>
          <a:fontRef idx="minor">
            <a:schemeClr val="dk1">
              <a:hueOff val="0"/>
              <a:satOff val="0"/>
              <a:lumOff val="0"/>
              <a:alphaOff val="0"/>
            </a:schemeClr>
          </a:fontRef>
        </p:style>
      </p:sp>
      <p:sp>
        <p:nvSpPr>
          <p:cNvPr id="28" name="Freeform 16"/>
          <p:cNvSpPr/>
          <p:nvPr/>
        </p:nvSpPr>
        <p:spPr>
          <a:xfrm>
            <a:off x="4251047" y="1841601"/>
            <a:ext cx="1626129" cy="1626129"/>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chemeClr val="accent1"/>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en-US" sz="800" dirty="0">
              <a:solidFill>
                <a:srgbClr val="FFFFFF"/>
              </a:solidFill>
              <a:latin typeface="Lato Light"/>
              <a:cs typeface="Lato Light"/>
            </a:endParaRPr>
          </a:p>
        </p:txBody>
      </p:sp>
      <p:sp>
        <p:nvSpPr>
          <p:cNvPr id="29" name="Freeform 17"/>
          <p:cNvSpPr/>
          <p:nvPr/>
        </p:nvSpPr>
        <p:spPr>
          <a:xfrm>
            <a:off x="6161748" y="1841601"/>
            <a:ext cx="1626129" cy="1626129"/>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chemeClr val="accent2"/>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en-US" sz="800" dirty="0">
              <a:solidFill>
                <a:srgbClr val="FFFFFF"/>
              </a:solidFill>
              <a:latin typeface="Lato Light"/>
              <a:cs typeface="Lato Light"/>
            </a:endParaRPr>
          </a:p>
        </p:txBody>
      </p:sp>
      <p:sp>
        <p:nvSpPr>
          <p:cNvPr id="30" name="Freeform 18"/>
          <p:cNvSpPr/>
          <p:nvPr/>
        </p:nvSpPr>
        <p:spPr>
          <a:xfrm>
            <a:off x="4251047" y="3752302"/>
            <a:ext cx="1626129" cy="1626129"/>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chemeClr val="accent2"/>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en-US" sz="800" dirty="0">
              <a:solidFill>
                <a:srgbClr val="FFFFFF"/>
              </a:solidFill>
              <a:latin typeface="Lato Light"/>
              <a:cs typeface="Lato Light"/>
            </a:endParaRPr>
          </a:p>
        </p:txBody>
      </p:sp>
      <p:sp>
        <p:nvSpPr>
          <p:cNvPr id="31" name="Freeform 19"/>
          <p:cNvSpPr/>
          <p:nvPr/>
        </p:nvSpPr>
        <p:spPr>
          <a:xfrm>
            <a:off x="6161748" y="3752302"/>
            <a:ext cx="1626129" cy="1626129"/>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chemeClr val="accent1"/>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en-US" sz="800" dirty="0">
              <a:solidFill>
                <a:srgbClr val="FFFFFF"/>
              </a:solidFill>
              <a:latin typeface="Lato Light"/>
              <a:cs typeface="Lato Light"/>
            </a:endParaRPr>
          </a:p>
        </p:txBody>
      </p:sp>
      <p:sp>
        <p:nvSpPr>
          <p:cNvPr id="32" name="TextBox 58"/>
          <p:cNvSpPr txBox="1"/>
          <p:nvPr/>
        </p:nvSpPr>
        <p:spPr>
          <a:xfrm>
            <a:off x="1226916" y="2401942"/>
            <a:ext cx="2879805" cy="867930"/>
          </a:xfrm>
          <a:prstGeom prst="rect">
            <a:avLst/>
          </a:prstGeom>
          <a:noFill/>
        </p:spPr>
        <p:txBody>
          <a:bodyPr wrap="square" rtlCol="0">
            <a:spAutoFit/>
          </a:bodyPr>
          <a:lstStyle/>
          <a:p>
            <a:pPr defTabSz="1216660">
              <a:lnSpc>
                <a:spcPct val="120000"/>
              </a:lnSpc>
              <a:spcBef>
                <a:spcPct val="20000"/>
              </a:spcBef>
            </a:pPr>
            <a:r>
              <a:rPr lang="zh-CN" altLang="en-US" sz="1400" dirty="0">
                <a:solidFill>
                  <a:schemeClr val="tx1">
                    <a:lumMod val="85000"/>
                    <a:lumOff val="15000"/>
                  </a:schemeClr>
                </a:solidFill>
                <a:latin typeface="微软雅黑" pitchFamily="34" charset="-122"/>
                <a:ea typeface="微软雅黑" pitchFamily="34" charset="-122"/>
                <a:sym typeface="Arial" pitchFamily="34" charset="0"/>
              </a:rPr>
              <a:t>建议您在展示时采用微软雅黑字体，本模版所有图形线条及其相应素材均可自由编辑、改色、替换。</a:t>
            </a:r>
            <a:endParaRPr lang="en-US" altLang="zh-CN" sz="1400" dirty="0">
              <a:solidFill>
                <a:schemeClr val="tx1">
                  <a:lumMod val="85000"/>
                  <a:lumOff val="15000"/>
                </a:schemeClr>
              </a:solidFill>
              <a:latin typeface="微软雅黑" pitchFamily="34" charset="-122"/>
              <a:ea typeface="微软雅黑" pitchFamily="34" charset="-122"/>
              <a:sym typeface="Arial" pitchFamily="34" charset="0"/>
            </a:endParaRPr>
          </a:p>
        </p:txBody>
      </p:sp>
      <p:sp>
        <p:nvSpPr>
          <p:cNvPr id="33" name="Rectangle 59"/>
          <p:cNvSpPr/>
          <p:nvPr/>
        </p:nvSpPr>
        <p:spPr>
          <a:xfrm>
            <a:off x="2571028" y="2017193"/>
            <a:ext cx="1415773" cy="338554"/>
          </a:xfrm>
          <a:prstGeom prst="rect">
            <a:avLst/>
          </a:prstGeom>
        </p:spPr>
        <p:txBody>
          <a:bodyPr wrap="none">
            <a:spAutoFit/>
          </a:bodyPr>
          <a:lstStyle/>
          <a:p>
            <a:pPr algn="r"/>
            <a:r>
              <a:rPr lang="zh-CN" altLang="en-US" sz="1600" b="1" dirty="0">
                <a:solidFill>
                  <a:schemeClr val="tx1">
                    <a:lumMod val="85000"/>
                    <a:lumOff val="15000"/>
                  </a:schemeClr>
                </a:solidFill>
                <a:latin typeface="微软雅黑" pitchFamily="34" charset="-122"/>
                <a:ea typeface="微软雅黑" pitchFamily="34" charset="-122"/>
                <a:sym typeface="Arial" pitchFamily="34" charset="0"/>
              </a:rPr>
              <a:t>单击此处编辑</a:t>
            </a:r>
            <a:endParaRPr lang="en-US" sz="1600" b="1" dirty="0">
              <a:latin typeface="Lato Regular"/>
              <a:cs typeface="Lato Regular"/>
            </a:endParaRPr>
          </a:p>
        </p:txBody>
      </p:sp>
      <p:sp>
        <p:nvSpPr>
          <p:cNvPr id="34" name="TextBox 62"/>
          <p:cNvSpPr txBox="1"/>
          <p:nvPr/>
        </p:nvSpPr>
        <p:spPr>
          <a:xfrm>
            <a:off x="8011129" y="2401942"/>
            <a:ext cx="2926947" cy="867930"/>
          </a:xfrm>
          <a:prstGeom prst="rect">
            <a:avLst/>
          </a:prstGeom>
          <a:noFill/>
        </p:spPr>
        <p:txBody>
          <a:bodyPr wrap="square" rtlCol="0">
            <a:spAutoFit/>
          </a:bodyPr>
          <a:lstStyle/>
          <a:p>
            <a:pPr defTabSz="1216660">
              <a:lnSpc>
                <a:spcPct val="120000"/>
              </a:lnSpc>
              <a:spcBef>
                <a:spcPct val="20000"/>
              </a:spcBef>
            </a:pPr>
            <a:r>
              <a:rPr lang="zh-CN" altLang="en-US" sz="1400" dirty="0">
                <a:solidFill>
                  <a:schemeClr val="tx1">
                    <a:lumMod val="85000"/>
                    <a:lumOff val="15000"/>
                  </a:schemeClr>
                </a:solidFill>
                <a:latin typeface="微软雅黑" pitchFamily="34" charset="-122"/>
                <a:ea typeface="微软雅黑" pitchFamily="34" charset="-122"/>
                <a:sym typeface="Arial" pitchFamily="34" charset="0"/>
              </a:rPr>
              <a:t>建议您在展示时采用微软雅黑字体，本模版所有图形线条及其相应素材均可自由编辑、改色、替换。</a:t>
            </a:r>
            <a:endParaRPr lang="en-US" altLang="zh-CN" sz="1400" dirty="0">
              <a:solidFill>
                <a:schemeClr val="tx1">
                  <a:lumMod val="85000"/>
                  <a:lumOff val="15000"/>
                </a:schemeClr>
              </a:solidFill>
              <a:latin typeface="微软雅黑" pitchFamily="34" charset="-122"/>
              <a:ea typeface="微软雅黑" pitchFamily="34" charset="-122"/>
              <a:sym typeface="Arial" pitchFamily="34" charset="0"/>
            </a:endParaRPr>
          </a:p>
        </p:txBody>
      </p:sp>
      <p:sp>
        <p:nvSpPr>
          <p:cNvPr id="35" name="Rectangle 63"/>
          <p:cNvSpPr/>
          <p:nvPr/>
        </p:nvSpPr>
        <p:spPr>
          <a:xfrm>
            <a:off x="8005412" y="2017193"/>
            <a:ext cx="1415772" cy="338554"/>
          </a:xfrm>
          <a:prstGeom prst="rect">
            <a:avLst/>
          </a:prstGeom>
        </p:spPr>
        <p:txBody>
          <a:bodyPr wrap="none">
            <a:spAutoFit/>
          </a:bodyPr>
          <a:lstStyle/>
          <a:p>
            <a:r>
              <a:rPr lang="zh-CN" altLang="en-US" sz="1600" b="1" dirty="0">
                <a:solidFill>
                  <a:schemeClr val="tx1">
                    <a:lumMod val="85000"/>
                    <a:lumOff val="15000"/>
                  </a:schemeClr>
                </a:solidFill>
                <a:latin typeface="微软雅黑" pitchFamily="34" charset="-122"/>
                <a:ea typeface="微软雅黑" pitchFamily="34" charset="-122"/>
                <a:sym typeface="Arial" pitchFamily="34" charset="0"/>
              </a:rPr>
              <a:t>单击此处编辑</a:t>
            </a:r>
            <a:endParaRPr lang="en-US" sz="1600" b="1" dirty="0">
              <a:latin typeface="Lato Regular"/>
              <a:cs typeface="Lato Regular"/>
            </a:endParaRPr>
          </a:p>
        </p:txBody>
      </p:sp>
      <p:sp>
        <p:nvSpPr>
          <p:cNvPr id="36" name="TextBox 58"/>
          <p:cNvSpPr txBox="1"/>
          <p:nvPr/>
        </p:nvSpPr>
        <p:spPr>
          <a:xfrm>
            <a:off x="1226916" y="4448031"/>
            <a:ext cx="2879805" cy="867930"/>
          </a:xfrm>
          <a:prstGeom prst="rect">
            <a:avLst/>
          </a:prstGeom>
          <a:noFill/>
        </p:spPr>
        <p:txBody>
          <a:bodyPr wrap="square" rtlCol="0">
            <a:spAutoFit/>
          </a:bodyPr>
          <a:lstStyle/>
          <a:p>
            <a:pPr defTabSz="1216660">
              <a:lnSpc>
                <a:spcPct val="120000"/>
              </a:lnSpc>
              <a:spcBef>
                <a:spcPct val="20000"/>
              </a:spcBef>
            </a:pPr>
            <a:r>
              <a:rPr lang="zh-CN" altLang="en-US" sz="1400" dirty="0">
                <a:solidFill>
                  <a:schemeClr val="tx1">
                    <a:lumMod val="85000"/>
                    <a:lumOff val="15000"/>
                  </a:schemeClr>
                </a:solidFill>
                <a:latin typeface="微软雅黑" pitchFamily="34" charset="-122"/>
                <a:ea typeface="微软雅黑" pitchFamily="34" charset="-122"/>
                <a:sym typeface="Arial" pitchFamily="34" charset="0"/>
              </a:rPr>
              <a:t>建议您在展示时采用微软雅黑字体，本模版所有图形线条及其相应素材均可自由编辑、改色、替换。</a:t>
            </a:r>
            <a:endParaRPr lang="en-US" altLang="zh-CN" sz="1400" dirty="0">
              <a:solidFill>
                <a:schemeClr val="tx1">
                  <a:lumMod val="85000"/>
                  <a:lumOff val="15000"/>
                </a:schemeClr>
              </a:solidFill>
              <a:latin typeface="微软雅黑" pitchFamily="34" charset="-122"/>
              <a:ea typeface="微软雅黑" pitchFamily="34" charset="-122"/>
              <a:sym typeface="Arial" pitchFamily="34" charset="0"/>
            </a:endParaRPr>
          </a:p>
        </p:txBody>
      </p:sp>
      <p:sp>
        <p:nvSpPr>
          <p:cNvPr id="37" name="Rectangle 59"/>
          <p:cNvSpPr/>
          <p:nvPr/>
        </p:nvSpPr>
        <p:spPr>
          <a:xfrm>
            <a:off x="2571028" y="4063282"/>
            <a:ext cx="1415773" cy="338554"/>
          </a:xfrm>
          <a:prstGeom prst="rect">
            <a:avLst/>
          </a:prstGeom>
        </p:spPr>
        <p:txBody>
          <a:bodyPr wrap="none">
            <a:spAutoFit/>
          </a:bodyPr>
          <a:lstStyle/>
          <a:p>
            <a:pPr algn="r"/>
            <a:r>
              <a:rPr lang="zh-CN" altLang="en-US" sz="1600" b="1" dirty="0">
                <a:solidFill>
                  <a:schemeClr val="tx1">
                    <a:lumMod val="85000"/>
                    <a:lumOff val="15000"/>
                  </a:schemeClr>
                </a:solidFill>
                <a:latin typeface="微软雅黑" pitchFamily="34" charset="-122"/>
                <a:ea typeface="微软雅黑" pitchFamily="34" charset="-122"/>
                <a:sym typeface="Arial" pitchFamily="34" charset="0"/>
              </a:rPr>
              <a:t>单击此处编辑</a:t>
            </a:r>
            <a:endParaRPr lang="en-US" sz="1600" b="1" dirty="0">
              <a:latin typeface="Lato Regular"/>
              <a:cs typeface="Lato Regular"/>
            </a:endParaRPr>
          </a:p>
        </p:txBody>
      </p:sp>
      <p:sp>
        <p:nvSpPr>
          <p:cNvPr id="38" name="TextBox 62"/>
          <p:cNvSpPr txBox="1"/>
          <p:nvPr/>
        </p:nvSpPr>
        <p:spPr>
          <a:xfrm>
            <a:off x="8011129" y="4448031"/>
            <a:ext cx="2926947" cy="867930"/>
          </a:xfrm>
          <a:prstGeom prst="rect">
            <a:avLst/>
          </a:prstGeom>
          <a:noFill/>
        </p:spPr>
        <p:txBody>
          <a:bodyPr wrap="square" rtlCol="0">
            <a:spAutoFit/>
          </a:bodyPr>
          <a:lstStyle/>
          <a:p>
            <a:pPr defTabSz="1216660">
              <a:lnSpc>
                <a:spcPct val="120000"/>
              </a:lnSpc>
              <a:spcBef>
                <a:spcPct val="20000"/>
              </a:spcBef>
            </a:pPr>
            <a:r>
              <a:rPr lang="zh-CN" altLang="en-US" sz="1400" dirty="0">
                <a:solidFill>
                  <a:schemeClr val="tx1">
                    <a:lumMod val="85000"/>
                    <a:lumOff val="15000"/>
                  </a:schemeClr>
                </a:solidFill>
                <a:latin typeface="微软雅黑" pitchFamily="34" charset="-122"/>
                <a:ea typeface="微软雅黑" pitchFamily="34" charset="-122"/>
                <a:sym typeface="Arial" pitchFamily="34" charset="0"/>
              </a:rPr>
              <a:t>建议您在展示时采用微软雅黑字体，本模版所有图形线条及其相应素材均可自由编辑、改色、替换。</a:t>
            </a:r>
            <a:endParaRPr lang="en-US" altLang="zh-CN" sz="1400" dirty="0">
              <a:solidFill>
                <a:schemeClr val="tx1">
                  <a:lumMod val="85000"/>
                  <a:lumOff val="15000"/>
                </a:schemeClr>
              </a:solidFill>
              <a:latin typeface="微软雅黑" pitchFamily="34" charset="-122"/>
              <a:ea typeface="微软雅黑" pitchFamily="34" charset="-122"/>
              <a:sym typeface="Arial" pitchFamily="34" charset="0"/>
            </a:endParaRPr>
          </a:p>
        </p:txBody>
      </p:sp>
      <p:sp>
        <p:nvSpPr>
          <p:cNvPr id="39" name="Rectangle 63"/>
          <p:cNvSpPr/>
          <p:nvPr/>
        </p:nvSpPr>
        <p:spPr>
          <a:xfrm>
            <a:off x="8005412" y="4063282"/>
            <a:ext cx="1415772" cy="338554"/>
          </a:xfrm>
          <a:prstGeom prst="rect">
            <a:avLst/>
          </a:prstGeom>
        </p:spPr>
        <p:txBody>
          <a:bodyPr wrap="none">
            <a:spAutoFit/>
          </a:bodyPr>
          <a:lstStyle/>
          <a:p>
            <a:r>
              <a:rPr lang="zh-CN" altLang="en-US" sz="1600" b="1" dirty="0">
                <a:solidFill>
                  <a:schemeClr val="tx1">
                    <a:lumMod val="85000"/>
                    <a:lumOff val="15000"/>
                  </a:schemeClr>
                </a:solidFill>
                <a:latin typeface="微软雅黑" pitchFamily="34" charset="-122"/>
                <a:ea typeface="微软雅黑" pitchFamily="34" charset="-122"/>
                <a:sym typeface="Arial" pitchFamily="34" charset="0"/>
              </a:rPr>
              <a:t>单击此处编辑</a:t>
            </a:r>
            <a:endParaRPr lang="en-US" sz="1600" b="1" dirty="0">
              <a:latin typeface="Lato Regular"/>
              <a:cs typeface="Lato Regular"/>
            </a:endParaRPr>
          </a:p>
        </p:txBody>
      </p:sp>
      <p:grpSp>
        <p:nvGrpSpPr>
          <p:cNvPr id="40" name="组合 39"/>
          <p:cNvGrpSpPr/>
          <p:nvPr/>
        </p:nvGrpSpPr>
        <p:grpSpPr>
          <a:xfrm>
            <a:off x="4788332" y="2355747"/>
            <a:ext cx="561343" cy="560384"/>
            <a:chOff x="4788332" y="2355747"/>
            <a:chExt cx="561343" cy="560384"/>
          </a:xfrm>
        </p:grpSpPr>
        <p:sp>
          <p:nvSpPr>
            <p:cNvPr id="41" name="AutoShape 128"/>
            <p:cNvSpPr/>
            <p:nvPr/>
          </p:nvSpPr>
          <p:spPr bwMode="auto">
            <a:xfrm>
              <a:off x="4788332" y="2355747"/>
              <a:ext cx="561343"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2" name="AutoShape 129"/>
            <p:cNvSpPr/>
            <p:nvPr/>
          </p:nvSpPr>
          <p:spPr bwMode="auto">
            <a:xfrm>
              <a:off x="5138932" y="2425675"/>
              <a:ext cx="139857" cy="13985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43" name="组合 42"/>
          <p:cNvGrpSpPr/>
          <p:nvPr/>
        </p:nvGrpSpPr>
        <p:grpSpPr>
          <a:xfrm>
            <a:off x="6657058" y="2379116"/>
            <a:ext cx="560384" cy="560384"/>
            <a:chOff x="6657058" y="2379116"/>
            <a:chExt cx="560384" cy="560384"/>
          </a:xfrm>
        </p:grpSpPr>
        <p:sp>
          <p:nvSpPr>
            <p:cNvPr id="44" name="AutoShape 126"/>
            <p:cNvSpPr/>
            <p:nvPr/>
          </p:nvSpPr>
          <p:spPr bwMode="auto">
            <a:xfrm>
              <a:off x="6657058" y="2379116"/>
              <a:ext cx="560384"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5" name="AutoShape 127"/>
            <p:cNvSpPr/>
            <p:nvPr/>
          </p:nvSpPr>
          <p:spPr bwMode="auto">
            <a:xfrm>
              <a:off x="6884086" y="2466286"/>
              <a:ext cx="132193" cy="1312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46" name="组合 45"/>
          <p:cNvGrpSpPr/>
          <p:nvPr/>
        </p:nvGrpSpPr>
        <p:grpSpPr>
          <a:xfrm>
            <a:off x="4855625" y="4295472"/>
            <a:ext cx="420528" cy="561343"/>
            <a:chOff x="4855625" y="4295472"/>
            <a:chExt cx="420528" cy="561343"/>
          </a:xfrm>
        </p:grpSpPr>
        <p:sp>
          <p:nvSpPr>
            <p:cNvPr id="47" name="AutoShape 108"/>
            <p:cNvSpPr/>
            <p:nvPr/>
          </p:nvSpPr>
          <p:spPr bwMode="auto">
            <a:xfrm>
              <a:off x="4960038" y="4400843"/>
              <a:ext cx="210743" cy="2107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8" name="AutoShape 109"/>
            <p:cNvSpPr/>
            <p:nvPr/>
          </p:nvSpPr>
          <p:spPr bwMode="auto">
            <a:xfrm>
              <a:off x="4855625" y="4295472"/>
              <a:ext cx="420528" cy="5613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49" name="组合 48"/>
          <p:cNvGrpSpPr/>
          <p:nvPr/>
        </p:nvGrpSpPr>
        <p:grpSpPr>
          <a:xfrm>
            <a:off x="6657058" y="4295472"/>
            <a:ext cx="560384" cy="560384"/>
            <a:chOff x="6657058" y="4295472"/>
            <a:chExt cx="560384" cy="560384"/>
          </a:xfrm>
        </p:grpSpPr>
        <p:sp>
          <p:nvSpPr>
            <p:cNvPr id="50" name="AutoShape 123"/>
            <p:cNvSpPr/>
            <p:nvPr/>
          </p:nvSpPr>
          <p:spPr bwMode="auto">
            <a:xfrm>
              <a:off x="6657058" y="4295472"/>
              <a:ext cx="560384"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51" name="AutoShape 124"/>
            <p:cNvSpPr/>
            <p:nvPr/>
          </p:nvSpPr>
          <p:spPr bwMode="auto">
            <a:xfrm>
              <a:off x="6815114" y="4452571"/>
              <a:ext cx="245228" cy="2452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52" name="AutoShape 125"/>
            <p:cNvSpPr/>
            <p:nvPr/>
          </p:nvSpPr>
          <p:spPr bwMode="auto">
            <a:xfrm>
              <a:off x="6866843" y="4505257"/>
              <a:ext cx="140815" cy="1408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53" name="组合 52"/>
          <p:cNvGrpSpPr/>
          <p:nvPr/>
        </p:nvGrpSpPr>
        <p:grpSpPr>
          <a:xfrm>
            <a:off x="4165600" y="277508"/>
            <a:ext cx="3860800" cy="461665"/>
            <a:chOff x="4165600" y="226708"/>
            <a:chExt cx="3860800" cy="461665"/>
          </a:xfrm>
        </p:grpSpPr>
        <p:sp>
          <p:nvSpPr>
            <p:cNvPr id="54" name="文本框 53"/>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论文综述</a:t>
              </a:r>
            </a:p>
          </p:txBody>
        </p:sp>
        <p:cxnSp>
          <p:nvCxnSpPr>
            <p:cNvPr id="55" name="直接连接符 54"/>
            <p:cNvCxnSpPr/>
            <p:nvPr/>
          </p:nvCxnSpPr>
          <p:spPr>
            <a:xfrm>
              <a:off x="4800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897351"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2409"/>
          <p:cNvSpPr/>
          <p:nvPr/>
        </p:nvSpPr>
        <p:spPr>
          <a:xfrm>
            <a:off x="1408112" y="4394587"/>
            <a:ext cx="1910717" cy="13820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rgbClr val="F33745"/>
              </a:solidFill>
              <a:latin typeface="FontAwesome" pitchFamily="2" charset="0"/>
            </a:endParaRPr>
          </a:p>
        </p:txBody>
      </p:sp>
      <p:sp>
        <p:nvSpPr>
          <p:cNvPr id="44" name="Rectangle 2410"/>
          <p:cNvSpPr/>
          <p:nvPr/>
        </p:nvSpPr>
        <p:spPr>
          <a:xfrm>
            <a:off x="1408112" y="3017738"/>
            <a:ext cx="1910717" cy="13820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5000"/>
                  <a:lumOff val="35000"/>
                </a:schemeClr>
              </a:solidFill>
              <a:latin typeface="微软雅黑" pitchFamily="34" charset="-122"/>
              <a:ea typeface="微软雅黑" pitchFamily="34" charset="-122"/>
            </a:endParaRPr>
          </a:p>
        </p:txBody>
      </p:sp>
      <p:sp>
        <p:nvSpPr>
          <p:cNvPr id="45" name="Rectangle 2413"/>
          <p:cNvSpPr/>
          <p:nvPr/>
        </p:nvSpPr>
        <p:spPr>
          <a:xfrm rot="2700000">
            <a:off x="2234883" y="4272775"/>
            <a:ext cx="257175" cy="25717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414"/>
          <p:cNvSpPr/>
          <p:nvPr/>
        </p:nvSpPr>
        <p:spPr>
          <a:xfrm>
            <a:off x="3318827" y="4394587"/>
            <a:ext cx="1910717" cy="138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FontAwesome" pitchFamily="2" charset="0"/>
            </a:endParaRPr>
          </a:p>
        </p:txBody>
      </p:sp>
      <p:sp>
        <p:nvSpPr>
          <p:cNvPr id="47" name="Rectangle 2417"/>
          <p:cNvSpPr/>
          <p:nvPr/>
        </p:nvSpPr>
        <p:spPr>
          <a:xfrm>
            <a:off x="5229544" y="4394587"/>
            <a:ext cx="1910717" cy="13820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rgbClr val="F33745"/>
              </a:solidFill>
              <a:latin typeface="FontAwesome" pitchFamily="2" charset="0"/>
            </a:endParaRPr>
          </a:p>
        </p:txBody>
      </p:sp>
      <p:sp>
        <p:nvSpPr>
          <p:cNvPr id="48" name="Rectangle 2420"/>
          <p:cNvSpPr/>
          <p:nvPr/>
        </p:nvSpPr>
        <p:spPr>
          <a:xfrm>
            <a:off x="7140254" y="4394587"/>
            <a:ext cx="1910717" cy="138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FontAwesome" pitchFamily="2" charset="0"/>
            </a:endParaRPr>
          </a:p>
        </p:txBody>
      </p:sp>
      <p:sp>
        <p:nvSpPr>
          <p:cNvPr id="49" name="Rectangle 2423"/>
          <p:cNvSpPr/>
          <p:nvPr/>
        </p:nvSpPr>
        <p:spPr>
          <a:xfrm>
            <a:off x="9050968" y="4394587"/>
            <a:ext cx="1910717" cy="13820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rgbClr val="F33745"/>
              </a:solidFill>
              <a:latin typeface="FontAwesome" pitchFamily="2" charset="0"/>
            </a:endParaRPr>
          </a:p>
        </p:txBody>
      </p:sp>
      <p:sp>
        <p:nvSpPr>
          <p:cNvPr id="50" name="Rectangle 2415"/>
          <p:cNvSpPr/>
          <p:nvPr/>
        </p:nvSpPr>
        <p:spPr>
          <a:xfrm>
            <a:off x="3318827" y="3017738"/>
            <a:ext cx="1910717" cy="1382027"/>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lumMod val="65000"/>
                  <a:lumOff val="35000"/>
                </a:schemeClr>
              </a:solidFill>
              <a:latin typeface="微软雅黑" pitchFamily="34" charset="-122"/>
              <a:ea typeface="微软雅黑" pitchFamily="34" charset="-122"/>
            </a:endParaRPr>
          </a:p>
        </p:txBody>
      </p:sp>
      <p:sp>
        <p:nvSpPr>
          <p:cNvPr id="51" name="Rectangle 2427"/>
          <p:cNvSpPr/>
          <p:nvPr/>
        </p:nvSpPr>
        <p:spPr>
          <a:xfrm rot="2700000">
            <a:off x="4145594" y="4272774"/>
            <a:ext cx="257175" cy="257175"/>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418"/>
          <p:cNvSpPr/>
          <p:nvPr/>
        </p:nvSpPr>
        <p:spPr>
          <a:xfrm>
            <a:off x="5229544" y="3017738"/>
            <a:ext cx="1910717" cy="13820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lumMod val="65000"/>
                  <a:lumOff val="35000"/>
                </a:schemeClr>
              </a:solidFill>
              <a:latin typeface="微软雅黑" pitchFamily="34" charset="-122"/>
              <a:ea typeface="微软雅黑" pitchFamily="34" charset="-122"/>
            </a:endParaRPr>
          </a:p>
        </p:txBody>
      </p:sp>
      <p:sp>
        <p:nvSpPr>
          <p:cNvPr id="53" name="Rectangle 2429"/>
          <p:cNvSpPr/>
          <p:nvPr/>
        </p:nvSpPr>
        <p:spPr>
          <a:xfrm rot="2700000">
            <a:off x="6056303" y="4272773"/>
            <a:ext cx="257175" cy="25717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2421"/>
          <p:cNvSpPr/>
          <p:nvPr/>
        </p:nvSpPr>
        <p:spPr>
          <a:xfrm>
            <a:off x="7140254" y="3017738"/>
            <a:ext cx="1910717" cy="1382027"/>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lumMod val="65000"/>
                  <a:lumOff val="35000"/>
                </a:schemeClr>
              </a:solidFill>
              <a:latin typeface="微软雅黑" pitchFamily="34" charset="-122"/>
              <a:ea typeface="微软雅黑" pitchFamily="34" charset="-122"/>
            </a:endParaRPr>
          </a:p>
        </p:txBody>
      </p:sp>
      <p:sp>
        <p:nvSpPr>
          <p:cNvPr id="55" name="Rectangle 2432"/>
          <p:cNvSpPr/>
          <p:nvPr/>
        </p:nvSpPr>
        <p:spPr>
          <a:xfrm rot="2700000">
            <a:off x="7967026" y="4272773"/>
            <a:ext cx="257175" cy="257175"/>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2424"/>
          <p:cNvSpPr/>
          <p:nvPr/>
        </p:nvSpPr>
        <p:spPr>
          <a:xfrm>
            <a:off x="9050968" y="3017738"/>
            <a:ext cx="1910717" cy="13820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lumMod val="65000"/>
                  <a:lumOff val="35000"/>
                </a:schemeClr>
              </a:solidFill>
              <a:latin typeface="微软雅黑" pitchFamily="34" charset="-122"/>
              <a:ea typeface="微软雅黑" pitchFamily="34" charset="-122"/>
            </a:endParaRPr>
          </a:p>
        </p:txBody>
      </p:sp>
      <p:sp>
        <p:nvSpPr>
          <p:cNvPr id="57" name="Rectangle 2433"/>
          <p:cNvSpPr/>
          <p:nvPr/>
        </p:nvSpPr>
        <p:spPr>
          <a:xfrm rot="2700000">
            <a:off x="9877732" y="4272772"/>
            <a:ext cx="257175" cy="25717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2411"/>
          <p:cNvSpPr/>
          <p:nvPr/>
        </p:nvSpPr>
        <p:spPr>
          <a:xfrm>
            <a:off x="1408115" y="1459039"/>
            <a:ext cx="1910717" cy="1561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rgbClr val="F33745"/>
              </a:solidFill>
              <a:latin typeface="FontAwesome" pitchFamily="2" charset="0"/>
            </a:endParaRPr>
          </a:p>
        </p:txBody>
      </p:sp>
      <p:sp>
        <p:nvSpPr>
          <p:cNvPr id="59" name="Rectangle 2412"/>
          <p:cNvSpPr/>
          <p:nvPr/>
        </p:nvSpPr>
        <p:spPr>
          <a:xfrm rot="2700000">
            <a:off x="2234882" y="2889151"/>
            <a:ext cx="257175" cy="257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rgbClr val="F33745"/>
              </a:solidFill>
              <a:latin typeface="FontAwesome" pitchFamily="2" charset="0"/>
            </a:endParaRPr>
          </a:p>
        </p:txBody>
      </p:sp>
      <p:sp>
        <p:nvSpPr>
          <p:cNvPr id="60" name="Rectangle 2416"/>
          <p:cNvSpPr/>
          <p:nvPr/>
        </p:nvSpPr>
        <p:spPr>
          <a:xfrm>
            <a:off x="3318830" y="1459039"/>
            <a:ext cx="1910717" cy="1561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FontAwesome" pitchFamily="2" charset="0"/>
            </a:endParaRPr>
          </a:p>
        </p:txBody>
      </p:sp>
      <p:sp>
        <p:nvSpPr>
          <p:cNvPr id="61" name="Rectangle 2426"/>
          <p:cNvSpPr/>
          <p:nvPr/>
        </p:nvSpPr>
        <p:spPr>
          <a:xfrm rot="2700000">
            <a:off x="4145593" y="2889150"/>
            <a:ext cx="257175" cy="257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FontAwesome" pitchFamily="2" charset="0"/>
            </a:endParaRPr>
          </a:p>
        </p:txBody>
      </p:sp>
      <p:sp>
        <p:nvSpPr>
          <p:cNvPr id="62" name="Rectangle 2419"/>
          <p:cNvSpPr/>
          <p:nvPr/>
        </p:nvSpPr>
        <p:spPr>
          <a:xfrm>
            <a:off x="5229547" y="1459039"/>
            <a:ext cx="1910717" cy="1561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rgbClr val="F33745"/>
              </a:solidFill>
              <a:latin typeface="FontAwesome" pitchFamily="2" charset="0"/>
            </a:endParaRPr>
          </a:p>
        </p:txBody>
      </p:sp>
      <p:sp>
        <p:nvSpPr>
          <p:cNvPr id="63" name="Rectangle 2428"/>
          <p:cNvSpPr/>
          <p:nvPr/>
        </p:nvSpPr>
        <p:spPr>
          <a:xfrm rot="2700000">
            <a:off x="6056302" y="2889149"/>
            <a:ext cx="257175" cy="257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rgbClr val="F33745"/>
              </a:solidFill>
              <a:latin typeface="FontAwesome" pitchFamily="2" charset="0"/>
            </a:endParaRPr>
          </a:p>
        </p:txBody>
      </p:sp>
      <p:sp>
        <p:nvSpPr>
          <p:cNvPr id="64" name="Rectangle 2422"/>
          <p:cNvSpPr/>
          <p:nvPr/>
        </p:nvSpPr>
        <p:spPr>
          <a:xfrm>
            <a:off x="7140257" y="1459039"/>
            <a:ext cx="1910717" cy="1561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FontAwesome" pitchFamily="2" charset="0"/>
            </a:endParaRPr>
          </a:p>
        </p:txBody>
      </p:sp>
      <p:sp>
        <p:nvSpPr>
          <p:cNvPr id="65" name="Rectangle 2430"/>
          <p:cNvSpPr/>
          <p:nvPr/>
        </p:nvSpPr>
        <p:spPr>
          <a:xfrm rot="2700000">
            <a:off x="7967025" y="2889149"/>
            <a:ext cx="257175" cy="257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FontAwesome" pitchFamily="2" charset="0"/>
            </a:endParaRPr>
          </a:p>
        </p:txBody>
      </p:sp>
      <p:sp>
        <p:nvSpPr>
          <p:cNvPr id="66" name="Rectangle 2425"/>
          <p:cNvSpPr/>
          <p:nvPr/>
        </p:nvSpPr>
        <p:spPr>
          <a:xfrm>
            <a:off x="9050971" y="1459039"/>
            <a:ext cx="1910717" cy="1561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rgbClr val="F33745"/>
              </a:solidFill>
              <a:latin typeface="FontAwesome" pitchFamily="2" charset="0"/>
            </a:endParaRPr>
          </a:p>
        </p:txBody>
      </p:sp>
      <p:sp>
        <p:nvSpPr>
          <p:cNvPr id="67" name="Rectangle 2431"/>
          <p:cNvSpPr/>
          <p:nvPr/>
        </p:nvSpPr>
        <p:spPr>
          <a:xfrm rot="2700000">
            <a:off x="9877739" y="2889148"/>
            <a:ext cx="257175" cy="257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rgbClr val="F33745"/>
              </a:solidFill>
              <a:latin typeface="FontAwesome" pitchFamily="2" charset="0"/>
            </a:endParaRPr>
          </a:p>
        </p:txBody>
      </p:sp>
      <p:sp>
        <p:nvSpPr>
          <p:cNvPr id="68" name="Freeform 110"/>
          <p:cNvSpPr>
            <a:spLocks noChangeArrowheads="1"/>
          </p:cNvSpPr>
          <p:nvPr/>
        </p:nvSpPr>
        <p:spPr bwMode="auto">
          <a:xfrm>
            <a:off x="2016233" y="1958612"/>
            <a:ext cx="694480" cy="562205"/>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rgbClr val="FFFFFF"/>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69" name="Freeform 45"/>
          <p:cNvSpPr>
            <a:spLocks noChangeArrowheads="1"/>
          </p:cNvSpPr>
          <p:nvPr/>
        </p:nvSpPr>
        <p:spPr bwMode="auto">
          <a:xfrm>
            <a:off x="3964782" y="1930308"/>
            <a:ext cx="618813" cy="618813"/>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rgbClr val="FFFFFF"/>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70" name="Freeform 46"/>
          <p:cNvSpPr>
            <a:spLocks noChangeArrowheads="1"/>
          </p:cNvSpPr>
          <p:nvPr/>
        </p:nvSpPr>
        <p:spPr bwMode="auto">
          <a:xfrm>
            <a:off x="5884912" y="1938244"/>
            <a:ext cx="599986" cy="602940"/>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rgbClr val="FFFFFF"/>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71" name="Freeform 78"/>
          <p:cNvSpPr>
            <a:spLocks noChangeArrowheads="1"/>
          </p:cNvSpPr>
          <p:nvPr/>
        </p:nvSpPr>
        <p:spPr bwMode="auto">
          <a:xfrm>
            <a:off x="7799680" y="1940490"/>
            <a:ext cx="591870" cy="598448"/>
          </a:xfrm>
          <a:custGeom>
            <a:avLst/>
            <a:gdLst>
              <a:gd name="T0" fmla="*/ 381 w 399"/>
              <a:gd name="T1" fmla="*/ 336 h 400"/>
              <a:gd name="T2" fmla="*/ 381 w 399"/>
              <a:gd name="T3" fmla="*/ 336 h 400"/>
              <a:gd name="T4" fmla="*/ 292 w 399"/>
              <a:gd name="T5" fmla="*/ 239 h 400"/>
              <a:gd name="T6" fmla="*/ 310 w 399"/>
              <a:gd name="T7" fmla="*/ 159 h 400"/>
              <a:gd name="T8" fmla="*/ 151 w 399"/>
              <a:gd name="T9" fmla="*/ 0 h 400"/>
              <a:gd name="T10" fmla="*/ 0 w 399"/>
              <a:gd name="T11" fmla="*/ 151 h 400"/>
              <a:gd name="T12" fmla="*/ 160 w 399"/>
              <a:gd name="T13" fmla="*/ 310 h 400"/>
              <a:gd name="T14" fmla="*/ 230 w 399"/>
              <a:gd name="T15" fmla="*/ 292 h 400"/>
              <a:gd name="T16" fmla="*/ 328 w 399"/>
              <a:gd name="T17" fmla="*/ 390 h 400"/>
              <a:gd name="T18" fmla="*/ 363 w 399"/>
              <a:gd name="T19" fmla="*/ 390 h 400"/>
              <a:gd name="T20" fmla="*/ 389 w 399"/>
              <a:gd name="T21" fmla="*/ 364 h 400"/>
              <a:gd name="T22" fmla="*/ 381 w 399"/>
              <a:gd name="T23" fmla="*/ 336 h 400"/>
              <a:gd name="T24" fmla="*/ 44 w 399"/>
              <a:gd name="T25" fmla="*/ 151 h 400"/>
              <a:gd name="T26" fmla="*/ 44 w 399"/>
              <a:gd name="T27" fmla="*/ 151 h 400"/>
              <a:gd name="T28" fmla="*/ 151 w 399"/>
              <a:gd name="T29" fmla="*/ 44 h 400"/>
              <a:gd name="T30" fmla="*/ 266 w 399"/>
              <a:gd name="T31" fmla="*/ 159 h 400"/>
              <a:gd name="T32" fmla="*/ 160 w 399"/>
              <a:gd name="T33" fmla="*/ 266 h 400"/>
              <a:gd name="T34" fmla="*/ 44 w 399"/>
              <a:gd name="T35" fmla="*/ 151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9" h="400">
                <a:moveTo>
                  <a:pt x="381" y="336"/>
                </a:moveTo>
                <a:lnTo>
                  <a:pt x="381" y="336"/>
                </a:lnTo>
                <a:cubicBezTo>
                  <a:pt x="292" y="239"/>
                  <a:pt x="292" y="239"/>
                  <a:pt x="292" y="239"/>
                </a:cubicBezTo>
                <a:cubicBezTo>
                  <a:pt x="301" y="212"/>
                  <a:pt x="310" y="186"/>
                  <a:pt x="310" y="159"/>
                </a:cubicBezTo>
                <a:cubicBezTo>
                  <a:pt x="310" y="71"/>
                  <a:pt x="239" y="0"/>
                  <a:pt x="151" y="0"/>
                </a:cubicBezTo>
                <a:cubicBezTo>
                  <a:pt x="70" y="0"/>
                  <a:pt x="0" y="71"/>
                  <a:pt x="0" y="151"/>
                </a:cubicBezTo>
                <a:cubicBezTo>
                  <a:pt x="0" y="239"/>
                  <a:pt x="70" y="310"/>
                  <a:pt x="160" y="310"/>
                </a:cubicBezTo>
                <a:cubicBezTo>
                  <a:pt x="186" y="310"/>
                  <a:pt x="213" y="302"/>
                  <a:pt x="230" y="292"/>
                </a:cubicBezTo>
                <a:cubicBezTo>
                  <a:pt x="328" y="390"/>
                  <a:pt x="328" y="390"/>
                  <a:pt x="328" y="390"/>
                </a:cubicBezTo>
                <a:cubicBezTo>
                  <a:pt x="336" y="399"/>
                  <a:pt x="354" y="399"/>
                  <a:pt x="363" y="390"/>
                </a:cubicBezTo>
                <a:cubicBezTo>
                  <a:pt x="389" y="364"/>
                  <a:pt x="389" y="364"/>
                  <a:pt x="389" y="364"/>
                </a:cubicBezTo>
                <a:cubicBezTo>
                  <a:pt x="398" y="355"/>
                  <a:pt x="389" y="346"/>
                  <a:pt x="381" y="336"/>
                </a:cubicBezTo>
                <a:close/>
                <a:moveTo>
                  <a:pt x="44" y="151"/>
                </a:moveTo>
                <a:lnTo>
                  <a:pt x="44" y="151"/>
                </a:lnTo>
                <a:cubicBezTo>
                  <a:pt x="44" y="98"/>
                  <a:pt x="98" y="44"/>
                  <a:pt x="151" y="44"/>
                </a:cubicBezTo>
                <a:cubicBezTo>
                  <a:pt x="213" y="44"/>
                  <a:pt x="266" y="98"/>
                  <a:pt x="266" y="159"/>
                </a:cubicBezTo>
                <a:cubicBezTo>
                  <a:pt x="266" y="221"/>
                  <a:pt x="213" y="266"/>
                  <a:pt x="160" y="266"/>
                </a:cubicBezTo>
                <a:cubicBezTo>
                  <a:pt x="98" y="266"/>
                  <a:pt x="44" y="212"/>
                  <a:pt x="44" y="151"/>
                </a:cubicBezTo>
                <a:close/>
              </a:path>
            </a:pathLst>
          </a:custGeom>
          <a:solidFill>
            <a:srgbClr val="FFFFFF"/>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grpSp>
        <p:nvGrpSpPr>
          <p:cNvPr id="72" name="组合 71"/>
          <p:cNvGrpSpPr/>
          <p:nvPr/>
        </p:nvGrpSpPr>
        <p:grpSpPr>
          <a:xfrm>
            <a:off x="9705675" y="1944784"/>
            <a:ext cx="601309" cy="589861"/>
            <a:chOff x="3159575" y="4432096"/>
            <a:chExt cx="243134" cy="238505"/>
          </a:xfrm>
          <a:solidFill>
            <a:srgbClr val="FFFFFF"/>
          </a:solidFill>
        </p:grpSpPr>
        <p:sp>
          <p:nvSpPr>
            <p:cNvPr id="73" name="Freeform 31"/>
            <p:cNvSpPr>
              <a:spLocks noChangeArrowheads="1"/>
            </p:cNvSpPr>
            <p:nvPr/>
          </p:nvSpPr>
          <p:spPr bwMode="auto">
            <a:xfrm>
              <a:off x="3159575" y="4432096"/>
              <a:ext cx="243134" cy="238505"/>
            </a:xfrm>
            <a:custGeom>
              <a:avLst/>
              <a:gdLst>
                <a:gd name="T0" fmla="*/ 231 w 462"/>
                <a:gd name="T1" fmla="*/ 0 h 453"/>
                <a:gd name="T2" fmla="*/ 231 w 462"/>
                <a:gd name="T3" fmla="*/ 0 h 453"/>
                <a:gd name="T4" fmla="*/ 0 w 462"/>
                <a:gd name="T5" fmla="*/ 222 h 453"/>
                <a:gd name="T6" fmla="*/ 231 w 462"/>
                <a:gd name="T7" fmla="*/ 452 h 453"/>
                <a:gd name="T8" fmla="*/ 461 w 462"/>
                <a:gd name="T9" fmla="*/ 222 h 453"/>
                <a:gd name="T10" fmla="*/ 231 w 462"/>
                <a:gd name="T11" fmla="*/ 0 h 453"/>
                <a:gd name="T12" fmla="*/ 231 w 462"/>
                <a:gd name="T13" fmla="*/ 399 h 453"/>
                <a:gd name="T14" fmla="*/ 231 w 462"/>
                <a:gd name="T15" fmla="*/ 399 h 453"/>
                <a:gd name="T16" fmla="*/ 53 w 462"/>
                <a:gd name="T17" fmla="*/ 222 h 453"/>
                <a:gd name="T18" fmla="*/ 231 w 462"/>
                <a:gd name="T19" fmla="*/ 45 h 453"/>
                <a:gd name="T20" fmla="*/ 408 w 462"/>
                <a:gd name="T21" fmla="*/ 222 h 453"/>
                <a:gd name="T22" fmla="*/ 231 w 462"/>
                <a:gd name="T23" fmla="*/ 39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74" name="Freeform 32"/>
            <p:cNvSpPr>
              <a:spLocks noChangeArrowheads="1"/>
            </p:cNvSpPr>
            <p:nvPr/>
          </p:nvSpPr>
          <p:spPr bwMode="auto">
            <a:xfrm>
              <a:off x="3270722" y="4483039"/>
              <a:ext cx="55574" cy="115778"/>
            </a:xfrm>
            <a:custGeom>
              <a:avLst/>
              <a:gdLst>
                <a:gd name="T0" fmla="*/ 36 w 107"/>
                <a:gd name="T1" fmla="*/ 0 h 222"/>
                <a:gd name="T2" fmla="*/ 0 w 107"/>
                <a:gd name="T3" fmla="*/ 0 h 222"/>
                <a:gd name="T4" fmla="*/ 0 w 107"/>
                <a:gd name="T5" fmla="*/ 133 h 222"/>
                <a:gd name="T6" fmla="*/ 89 w 107"/>
                <a:gd name="T7" fmla="*/ 221 h 222"/>
                <a:gd name="T8" fmla="*/ 106 w 107"/>
                <a:gd name="T9" fmla="*/ 195 h 222"/>
                <a:gd name="T10" fmla="*/ 36 w 107"/>
                <a:gd name="T11" fmla="*/ 114 h 222"/>
                <a:gd name="T12" fmla="*/ 36 w 107"/>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grpSp>
      <p:sp>
        <p:nvSpPr>
          <p:cNvPr id="75" name="文本框 74"/>
          <p:cNvSpPr txBox="1"/>
          <p:nvPr/>
        </p:nvSpPr>
        <p:spPr>
          <a:xfrm>
            <a:off x="1645920" y="3539474"/>
            <a:ext cx="1435100" cy="338554"/>
          </a:xfrm>
          <a:prstGeom prst="rect">
            <a:avLst/>
          </a:prstGeom>
          <a:noFill/>
        </p:spPr>
        <p:txBody>
          <a:bodyPr wrap="square" rtlCol="0">
            <a:spAutoFit/>
          </a:bodyPr>
          <a:lstStyle/>
          <a:p>
            <a:r>
              <a:rPr lang="zh-CN" altLang="en-US" sz="1600" b="1" dirty="0">
                <a:latin typeface="微软雅黑" pitchFamily="34" charset="-122"/>
                <a:ea typeface="微软雅黑" pitchFamily="34" charset="-122"/>
              </a:rPr>
              <a:t>点击输入标题</a:t>
            </a:r>
          </a:p>
        </p:txBody>
      </p:sp>
      <p:sp>
        <p:nvSpPr>
          <p:cNvPr id="76" name="文本框 75"/>
          <p:cNvSpPr txBox="1"/>
          <p:nvPr/>
        </p:nvSpPr>
        <p:spPr>
          <a:xfrm>
            <a:off x="3556635" y="3539474"/>
            <a:ext cx="1435100" cy="338554"/>
          </a:xfrm>
          <a:prstGeom prst="rect">
            <a:avLst/>
          </a:prstGeom>
          <a:noFill/>
        </p:spPr>
        <p:txBody>
          <a:bodyPr wrap="square" rtlCol="0">
            <a:spAutoFit/>
          </a:bodyPr>
          <a:lstStyle/>
          <a:p>
            <a:r>
              <a:rPr lang="zh-CN" altLang="en-US" sz="1600" b="1" dirty="0">
                <a:latin typeface="微软雅黑" pitchFamily="34" charset="-122"/>
                <a:ea typeface="微软雅黑" pitchFamily="34" charset="-122"/>
              </a:rPr>
              <a:t>点击输入标题</a:t>
            </a:r>
          </a:p>
        </p:txBody>
      </p:sp>
      <p:sp>
        <p:nvSpPr>
          <p:cNvPr id="77" name="文本框 76"/>
          <p:cNvSpPr txBox="1"/>
          <p:nvPr/>
        </p:nvSpPr>
        <p:spPr>
          <a:xfrm>
            <a:off x="5467352" y="3539474"/>
            <a:ext cx="1435100" cy="338554"/>
          </a:xfrm>
          <a:prstGeom prst="rect">
            <a:avLst/>
          </a:prstGeom>
          <a:noFill/>
        </p:spPr>
        <p:txBody>
          <a:bodyPr wrap="square" rtlCol="0">
            <a:spAutoFit/>
          </a:bodyPr>
          <a:lstStyle/>
          <a:p>
            <a:r>
              <a:rPr lang="zh-CN" altLang="en-US" sz="1600" b="1" dirty="0">
                <a:latin typeface="微软雅黑" pitchFamily="34" charset="-122"/>
                <a:ea typeface="微软雅黑" pitchFamily="34" charset="-122"/>
              </a:rPr>
              <a:t>点击输入标题</a:t>
            </a:r>
          </a:p>
        </p:txBody>
      </p:sp>
      <p:sp>
        <p:nvSpPr>
          <p:cNvPr id="78" name="文本框 77"/>
          <p:cNvSpPr txBox="1"/>
          <p:nvPr/>
        </p:nvSpPr>
        <p:spPr>
          <a:xfrm>
            <a:off x="7378062" y="3539474"/>
            <a:ext cx="1435100" cy="338554"/>
          </a:xfrm>
          <a:prstGeom prst="rect">
            <a:avLst/>
          </a:prstGeom>
          <a:noFill/>
        </p:spPr>
        <p:txBody>
          <a:bodyPr wrap="square" rtlCol="0">
            <a:spAutoFit/>
          </a:bodyPr>
          <a:lstStyle/>
          <a:p>
            <a:r>
              <a:rPr lang="zh-CN" altLang="en-US" sz="1600" b="1" dirty="0">
                <a:latin typeface="微软雅黑" pitchFamily="34" charset="-122"/>
                <a:ea typeface="微软雅黑" pitchFamily="34" charset="-122"/>
              </a:rPr>
              <a:t>点击输入标题</a:t>
            </a:r>
          </a:p>
        </p:txBody>
      </p:sp>
      <p:sp>
        <p:nvSpPr>
          <p:cNvPr id="79" name="文本框 78"/>
          <p:cNvSpPr txBox="1"/>
          <p:nvPr/>
        </p:nvSpPr>
        <p:spPr>
          <a:xfrm>
            <a:off x="9288776" y="3539474"/>
            <a:ext cx="1435100" cy="338554"/>
          </a:xfrm>
          <a:prstGeom prst="rect">
            <a:avLst/>
          </a:prstGeom>
          <a:noFill/>
        </p:spPr>
        <p:txBody>
          <a:bodyPr wrap="square" rtlCol="0">
            <a:spAutoFit/>
          </a:bodyPr>
          <a:lstStyle/>
          <a:p>
            <a:r>
              <a:rPr lang="zh-CN" altLang="en-US" sz="1600" b="1" dirty="0">
                <a:latin typeface="微软雅黑" pitchFamily="34" charset="-122"/>
                <a:ea typeface="微软雅黑" pitchFamily="34" charset="-122"/>
              </a:rPr>
              <a:t>点击输入标题</a:t>
            </a:r>
          </a:p>
        </p:txBody>
      </p:sp>
      <p:sp>
        <p:nvSpPr>
          <p:cNvPr id="80" name="Rectangle 17"/>
          <p:cNvSpPr/>
          <p:nvPr/>
        </p:nvSpPr>
        <p:spPr bwMode="auto">
          <a:xfrm>
            <a:off x="1708468" y="4720886"/>
            <a:ext cx="1310005" cy="8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r>
              <a:rPr lang="zh-CN" altLang="en-US" sz="1400" dirty="0">
                <a:solidFill>
                  <a:schemeClr val="bg1"/>
                </a:solidFill>
                <a:latin typeface="微软雅黑" pitchFamily="34" charset="-122"/>
                <a:ea typeface="微软雅黑" pitchFamily="34" charset="-122"/>
                <a:sym typeface="Arial" pitchFamily="34" charset="0"/>
              </a:rPr>
              <a:t>单击此处编辑您要的内容，建议您在展示时采用微软雅黑字体</a:t>
            </a:r>
            <a:endParaRPr lang="zh-CN" altLang="en-US" sz="1400" b="1" dirty="0">
              <a:solidFill>
                <a:schemeClr val="bg1"/>
              </a:solidFill>
              <a:latin typeface="微软雅黑" pitchFamily="34" charset="-122"/>
              <a:ea typeface="微软雅黑" pitchFamily="34" charset="-122"/>
            </a:endParaRPr>
          </a:p>
        </p:txBody>
      </p:sp>
      <p:sp>
        <p:nvSpPr>
          <p:cNvPr id="81" name="Rectangle 17"/>
          <p:cNvSpPr/>
          <p:nvPr/>
        </p:nvSpPr>
        <p:spPr bwMode="auto">
          <a:xfrm>
            <a:off x="3651285" y="4720886"/>
            <a:ext cx="1310005" cy="8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r>
              <a:rPr lang="zh-CN" altLang="en-US" sz="1400" dirty="0">
                <a:solidFill>
                  <a:schemeClr val="bg1"/>
                </a:solidFill>
                <a:latin typeface="微软雅黑" pitchFamily="34" charset="-122"/>
                <a:ea typeface="微软雅黑" pitchFamily="34" charset="-122"/>
                <a:sym typeface="Arial" pitchFamily="34" charset="0"/>
              </a:rPr>
              <a:t>单击此处编辑您要的内容，建议您在展示时采用微软雅黑字体</a:t>
            </a:r>
            <a:endParaRPr lang="zh-CN" altLang="en-US" sz="1400" b="1" dirty="0">
              <a:solidFill>
                <a:schemeClr val="bg1"/>
              </a:solidFill>
              <a:latin typeface="微软雅黑" pitchFamily="34" charset="-122"/>
              <a:ea typeface="微软雅黑" pitchFamily="34" charset="-122"/>
            </a:endParaRPr>
          </a:p>
        </p:txBody>
      </p:sp>
      <p:sp>
        <p:nvSpPr>
          <p:cNvPr id="82" name="Rectangle 17"/>
          <p:cNvSpPr/>
          <p:nvPr/>
        </p:nvSpPr>
        <p:spPr bwMode="auto">
          <a:xfrm>
            <a:off x="5547493" y="4720886"/>
            <a:ext cx="1310005" cy="8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r>
              <a:rPr lang="zh-CN" altLang="en-US" sz="1400" dirty="0">
                <a:solidFill>
                  <a:schemeClr val="bg1"/>
                </a:solidFill>
                <a:latin typeface="微软雅黑" pitchFamily="34" charset="-122"/>
                <a:ea typeface="微软雅黑" pitchFamily="34" charset="-122"/>
                <a:sym typeface="Arial" pitchFamily="34" charset="0"/>
              </a:rPr>
              <a:t>单击此处编辑您要的内容，建议您在展示时采用微软雅黑字体</a:t>
            </a:r>
            <a:endParaRPr lang="zh-CN" altLang="en-US" sz="1400" b="1" dirty="0">
              <a:solidFill>
                <a:schemeClr val="bg1"/>
              </a:solidFill>
              <a:latin typeface="微软雅黑" pitchFamily="34" charset="-122"/>
              <a:ea typeface="微软雅黑" pitchFamily="34" charset="-122"/>
            </a:endParaRPr>
          </a:p>
        </p:txBody>
      </p:sp>
      <p:sp>
        <p:nvSpPr>
          <p:cNvPr id="83" name="Rectangle 17"/>
          <p:cNvSpPr/>
          <p:nvPr/>
        </p:nvSpPr>
        <p:spPr bwMode="auto">
          <a:xfrm>
            <a:off x="7440609" y="4720886"/>
            <a:ext cx="1310005" cy="8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r>
              <a:rPr lang="zh-CN" altLang="en-US" sz="1400" dirty="0">
                <a:solidFill>
                  <a:schemeClr val="bg1"/>
                </a:solidFill>
                <a:latin typeface="微软雅黑" pitchFamily="34" charset="-122"/>
                <a:ea typeface="微软雅黑" pitchFamily="34" charset="-122"/>
                <a:sym typeface="Arial" pitchFamily="34" charset="0"/>
              </a:rPr>
              <a:t>单击此处编辑您要的内容，建议您在展示时采用微软雅黑字体</a:t>
            </a:r>
            <a:endParaRPr lang="zh-CN" altLang="en-US" sz="1400" b="1" dirty="0">
              <a:solidFill>
                <a:schemeClr val="bg1"/>
              </a:solidFill>
              <a:latin typeface="微软雅黑" pitchFamily="34" charset="-122"/>
              <a:ea typeface="微软雅黑" pitchFamily="34" charset="-122"/>
            </a:endParaRPr>
          </a:p>
        </p:txBody>
      </p:sp>
      <p:sp>
        <p:nvSpPr>
          <p:cNvPr id="84" name="Rectangle 17"/>
          <p:cNvSpPr/>
          <p:nvPr/>
        </p:nvSpPr>
        <p:spPr bwMode="auto">
          <a:xfrm>
            <a:off x="9394277" y="4720886"/>
            <a:ext cx="1310005" cy="8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r>
              <a:rPr lang="zh-CN" altLang="en-US" sz="1400" dirty="0">
                <a:solidFill>
                  <a:schemeClr val="bg1"/>
                </a:solidFill>
                <a:latin typeface="微软雅黑" pitchFamily="34" charset="-122"/>
                <a:ea typeface="微软雅黑" pitchFamily="34" charset="-122"/>
                <a:sym typeface="Arial" pitchFamily="34" charset="0"/>
              </a:rPr>
              <a:t>单击此处编辑您要的内容，建议您在展示时采用微软雅黑字体</a:t>
            </a:r>
            <a:endParaRPr lang="zh-CN" altLang="en-US" sz="1400" b="1" dirty="0">
              <a:solidFill>
                <a:schemeClr val="bg1"/>
              </a:solidFill>
              <a:latin typeface="微软雅黑" pitchFamily="34" charset="-122"/>
              <a:ea typeface="微软雅黑" pitchFamily="34" charset="-122"/>
            </a:endParaRPr>
          </a:p>
        </p:txBody>
      </p:sp>
      <p:grpSp>
        <p:nvGrpSpPr>
          <p:cNvPr id="85" name="组合 84"/>
          <p:cNvGrpSpPr/>
          <p:nvPr/>
        </p:nvGrpSpPr>
        <p:grpSpPr>
          <a:xfrm>
            <a:off x="4165600" y="277508"/>
            <a:ext cx="3860800" cy="461665"/>
            <a:chOff x="4165600" y="226708"/>
            <a:chExt cx="3860800" cy="461665"/>
          </a:xfrm>
        </p:grpSpPr>
        <p:sp>
          <p:nvSpPr>
            <p:cNvPr id="86" name="文本框 85"/>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论文综述</a:t>
              </a:r>
            </a:p>
          </p:txBody>
        </p:sp>
        <p:cxnSp>
          <p:nvCxnSpPr>
            <p:cNvPr id="87" name="直接连接符 86"/>
            <p:cNvCxnSpPr/>
            <p:nvPr/>
          </p:nvCxnSpPr>
          <p:spPr>
            <a:xfrm>
              <a:off x="4800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897351"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85" y="3733483"/>
            <a:ext cx="2691844" cy="2392680"/>
          </a:xfrm>
          <a:prstGeom prst="rect">
            <a:avLst/>
          </a:prstGeom>
        </p:spPr>
      </p:pic>
      <p:sp>
        <p:nvSpPr>
          <p:cNvPr id="3" name="Rectangle 11"/>
          <p:cNvSpPr/>
          <p:nvPr/>
        </p:nvSpPr>
        <p:spPr>
          <a:xfrm>
            <a:off x="612776" y="1266825"/>
            <a:ext cx="2730500" cy="243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anchor="ctr"/>
          <a:lstStyle/>
          <a:p>
            <a:pPr algn="ctr" defTabSz="913765">
              <a:defRPr/>
            </a:pPr>
            <a:endParaRPr lang="en-US" sz="900" dirty="0">
              <a:cs typeface="+mn-ea"/>
              <a:sym typeface="+mn-lt"/>
            </a:endParaRPr>
          </a:p>
        </p:txBody>
      </p:sp>
      <p:sp>
        <p:nvSpPr>
          <p:cNvPr id="4" name="Rectangle 12"/>
          <p:cNvSpPr/>
          <p:nvPr/>
        </p:nvSpPr>
        <p:spPr>
          <a:xfrm>
            <a:off x="6092826" y="1266825"/>
            <a:ext cx="2730500" cy="243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anchor="ctr"/>
          <a:lstStyle/>
          <a:p>
            <a:pPr algn="ctr" defTabSz="913765"/>
            <a:endParaRPr lang="en-US" sz="900" dirty="0">
              <a:cs typeface="+mn-ea"/>
              <a:sym typeface="+mn-lt"/>
            </a:endParaRPr>
          </a:p>
        </p:txBody>
      </p:sp>
      <p:sp>
        <p:nvSpPr>
          <p:cNvPr id="5" name="Rectangle 13"/>
          <p:cNvSpPr/>
          <p:nvPr/>
        </p:nvSpPr>
        <p:spPr>
          <a:xfrm>
            <a:off x="3352801" y="3733483"/>
            <a:ext cx="2730500" cy="2392680"/>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121926" tIns="60963" rIns="121926" bIns="60963" anchor="ctr"/>
          <a:lstStyle/>
          <a:p>
            <a:pPr algn="ctr" defTabSz="913765">
              <a:defRPr/>
            </a:pPr>
            <a:endParaRPr lang="en-US" sz="900" dirty="0">
              <a:cs typeface="+mn-ea"/>
              <a:sym typeface="+mn-lt"/>
            </a:endParaRPr>
          </a:p>
        </p:txBody>
      </p:sp>
      <p:sp>
        <p:nvSpPr>
          <p:cNvPr id="6" name="Rectangle 14"/>
          <p:cNvSpPr/>
          <p:nvPr/>
        </p:nvSpPr>
        <p:spPr>
          <a:xfrm>
            <a:off x="8829676" y="3733483"/>
            <a:ext cx="2730500" cy="2392680"/>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121926" tIns="60963" rIns="121926" bIns="60963" anchor="ctr"/>
          <a:lstStyle/>
          <a:p>
            <a:pPr algn="ctr" defTabSz="913765"/>
            <a:endParaRPr lang="en-US" sz="900" dirty="0">
              <a:cs typeface="+mn-ea"/>
              <a:sym typeface="+mn-lt"/>
            </a:endParaRPr>
          </a:p>
        </p:txBody>
      </p:sp>
      <p:sp>
        <p:nvSpPr>
          <p:cNvPr id="7" name="Title 20"/>
          <p:cNvSpPr txBox="1"/>
          <p:nvPr/>
        </p:nvSpPr>
        <p:spPr bwMode="auto">
          <a:xfrm>
            <a:off x="749302" y="2019300"/>
            <a:ext cx="2554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6" tIns="60963" rIns="121926" bIns="60963" anchor="ctr">
            <a:spAutoFit/>
          </a:bodyPr>
          <a:lstStyle>
            <a:lvl1pPr defTabSz="457200">
              <a:defRPr sz="3600">
                <a:solidFill>
                  <a:schemeClr val="tx1"/>
                </a:solidFill>
                <a:latin typeface="Lato Light" charset="0"/>
                <a:ea typeface="MS PGothic" pitchFamily="34" charset="-128"/>
              </a:defRPr>
            </a:lvl1pPr>
            <a:lvl2pPr marL="742950" indent="-285750" defTabSz="457200">
              <a:defRPr sz="3600">
                <a:solidFill>
                  <a:schemeClr val="tx1"/>
                </a:solidFill>
                <a:latin typeface="Lato Light" charset="0"/>
                <a:ea typeface="MS PGothic" pitchFamily="34" charset="-128"/>
              </a:defRPr>
            </a:lvl2pPr>
            <a:lvl3pPr marL="1143000" indent="-228600" defTabSz="457200">
              <a:defRPr sz="3600">
                <a:solidFill>
                  <a:schemeClr val="tx1"/>
                </a:solidFill>
                <a:latin typeface="Lato Light" charset="0"/>
                <a:ea typeface="MS PGothic" pitchFamily="34" charset="-128"/>
              </a:defRPr>
            </a:lvl3pPr>
            <a:lvl4pPr marL="1600200" indent="-228600" defTabSz="457200">
              <a:defRPr sz="3600">
                <a:solidFill>
                  <a:schemeClr val="tx1"/>
                </a:solidFill>
                <a:latin typeface="Lato Light" charset="0"/>
                <a:ea typeface="MS PGothic" pitchFamily="34" charset="-128"/>
              </a:defRPr>
            </a:lvl4pPr>
            <a:lvl5pPr marL="2057400" indent="-228600" defTabSz="457200">
              <a:defRPr sz="3600">
                <a:solidFill>
                  <a:schemeClr val="tx1"/>
                </a:solidFill>
                <a:latin typeface="Lato Light" charset="0"/>
                <a:ea typeface="MS PGothic" pitchFamily="34" charset="-128"/>
              </a:defRPr>
            </a:lvl5pPr>
            <a:lvl6pPr marL="2514600" indent="-228600" defTabSz="457200" fontAlgn="base">
              <a:spcBef>
                <a:spcPct val="0"/>
              </a:spcBef>
              <a:spcAft>
                <a:spcPct val="0"/>
              </a:spcAft>
              <a:defRPr sz="3600">
                <a:solidFill>
                  <a:schemeClr val="tx1"/>
                </a:solidFill>
                <a:latin typeface="Lato Light" charset="0"/>
                <a:ea typeface="MS PGothic" pitchFamily="34" charset="-128"/>
              </a:defRPr>
            </a:lvl6pPr>
            <a:lvl7pPr marL="2971800" indent="-228600" defTabSz="457200" fontAlgn="base">
              <a:spcBef>
                <a:spcPct val="0"/>
              </a:spcBef>
              <a:spcAft>
                <a:spcPct val="0"/>
              </a:spcAft>
              <a:defRPr sz="3600">
                <a:solidFill>
                  <a:schemeClr val="tx1"/>
                </a:solidFill>
                <a:latin typeface="Lato Light" charset="0"/>
                <a:ea typeface="MS PGothic" pitchFamily="34" charset="-128"/>
              </a:defRPr>
            </a:lvl7pPr>
            <a:lvl8pPr marL="3429000" indent="-228600" defTabSz="457200" fontAlgn="base">
              <a:spcBef>
                <a:spcPct val="0"/>
              </a:spcBef>
              <a:spcAft>
                <a:spcPct val="0"/>
              </a:spcAft>
              <a:defRPr sz="3600">
                <a:solidFill>
                  <a:schemeClr val="tx1"/>
                </a:solidFill>
                <a:latin typeface="Lato Light" charset="0"/>
                <a:ea typeface="MS PGothic" pitchFamily="34" charset="-128"/>
              </a:defRPr>
            </a:lvl8pPr>
            <a:lvl9pPr marL="3886200" indent="-228600" defTabSz="457200" fontAlgn="base">
              <a:spcBef>
                <a:spcPct val="0"/>
              </a:spcBef>
              <a:spcAft>
                <a:spcPct val="0"/>
              </a:spcAft>
              <a:defRPr sz="3600">
                <a:solidFill>
                  <a:schemeClr val="tx1"/>
                </a:solidFill>
                <a:latin typeface="Lato Light" charset="0"/>
                <a:ea typeface="MS PGothic" pitchFamily="34" charset="-128"/>
              </a:defRPr>
            </a:lvl9pPr>
          </a:lstStyle>
          <a:p>
            <a:pPr>
              <a:defRPr/>
            </a:pPr>
            <a:r>
              <a:rPr lang="zh-CN" altLang="en-US" sz="1600" b="1" dirty="0">
                <a:solidFill>
                  <a:schemeClr val="bg1"/>
                </a:solidFill>
                <a:latin typeface="+mn-lt"/>
                <a:ea typeface="+mn-ea"/>
                <a:cs typeface="+mn-ea"/>
                <a:sym typeface="+mn-lt"/>
              </a:rPr>
              <a:t>单击此处编辑您要的内容</a:t>
            </a:r>
          </a:p>
        </p:txBody>
      </p:sp>
      <p:sp>
        <p:nvSpPr>
          <p:cNvPr id="12" name="TextBox 30"/>
          <p:cNvSpPr txBox="1">
            <a:spLocks noChangeArrowheads="1"/>
          </p:cNvSpPr>
          <p:nvPr/>
        </p:nvSpPr>
        <p:spPr bwMode="auto">
          <a:xfrm>
            <a:off x="744539" y="2343150"/>
            <a:ext cx="24098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eaLnBrk="1" hangingPunct="1"/>
            <a:r>
              <a:rPr lang="zh-CN" altLang="en-US" sz="1400" dirty="0">
                <a:solidFill>
                  <a:schemeClr val="bg1"/>
                </a:solidFill>
                <a:latin typeface="+mn-lt"/>
                <a:ea typeface="+mn-ea"/>
                <a:cs typeface="+mn-ea"/>
                <a:sym typeface="+mn-lt"/>
              </a:rPr>
              <a:t>单击此处编辑您要的内容，建议您在展示时采用微软雅黑字体。</a:t>
            </a:r>
          </a:p>
        </p:txBody>
      </p:sp>
      <p:sp>
        <p:nvSpPr>
          <p:cNvPr id="13" name="Title 20"/>
          <p:cNvSpPr txBox="1"/>
          <p:nvPr/>
        </p:nvSpPr>
        <p:spPr bwMode="auto">
          <a:xfrm>
            <a:off x="6184901" y="2019300"/>
            <a:ext cx="2552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6" tIns="60963" rIns="121926" bIns="60963" anchor="ctr">
            <a:spAutoFit/>
          </a:bodyPr>
          <a:lstStyle>
            <a:lvl1pPr defTabSz="457200">
              <a:defRPr sz="3600">
                <a:solidFill>
                  <a:schemeClr val="tx1"/>
                </a:solidFill>
                <a:latin typeface="Lato Light" charset="0"/>
                <a:ea typeface="MS PGothic" pitchFamily="34" charset="-128"/>
              </a:defRPr>
            </a:lvl1pPr>
            <a:lvl2pPr marL="742950" indent="-285750" defTabSz="457200">
              <a:defRPr sz="3600">
                <a:solidFill>
                  <a:schemeClr val="tx1"/>
                </a:solidFill>
                <a:latin typeface="Lato Light" charset="0"/>
                <a:ea typeface="MS PGothic" pitchFamily="34" charset="-128"/>
              </a:defRPr>
            </a:lvl2pPr>
            <a:lvl3pPr marL="1143000" indent="-228600" defTabSz="457200">
              <a:defRPr sz="3600">
                <a:solidFill>
                  <a:schemeClr val="tx1"/>
                </a:solidFill>
                <a:latin typeface="Lato Light" charset="0"/>
                <a:ea typeface="MS PGothic" pitchFamily="34" charset="-128"/>
              </a:defRPr>
            </a:lvl3pPr>
            <a:lvl4pPr marL="1600200" indent="-228600" defTabSz="457200">
              <a:defRPr sz="3600">
                <a:solidFill>
                  <a:schemeClr val="tx1"/>
                </a:solidFill>
                <a:latin typeface="Lato Light" charset="0"/>
                <a:ea typeface="MS PGothic" pitchFamily="34" charset="-128"/>
              </a:defRPr>
            </a:lvl4pPr>
            <a:lvl5pPr marL="2057400" indent="-228600" defTabSz="457200">
              <a:defRPr sz="3600">
                <a:solidFill>
                  <a:schemeClr val="tx1"/>
                </a:solidFill>
                <a:latin typeface="Lato Light" charset="0"/>
                <a:ea typeface="MS PGothic" pitchFamily="34" charset="-128"/>
              </a:defRPr>
            </a:lvl5pPr>
            <a:lvl6pPr marL="2514600" indent="-228600" defTabSz="457200" fontAlgn="base">
              <a:spcBef>
                <a:spcPct val="0"/>
              </a:spcBef>
              <a:spcAft>
                <a:spcPct val="0"/>
              </a:spcAft>
              <a:defRPr sz="3600">
                <a:solidFill>
                  <a:schemeClr val="tx1"/>
                </a:solidFill>
                <a:latin typeface="Lato Light" charset="0"/>
                <a:ea typeface="MS PGothic" pitchFamily="34" charset="-128"/>
              </a:defRPr>
            </a:lvl6pPr>
            <a:lvl7pPr marL="2971800" indent="-228600" defTabSz="457200" fontAlgn="base">
              <a:spcBef>
                <a:spcPct val="0"/>
              </a:spcBef>
              <a:spcAft>
                <a:spcPct val="0"/>
              </a:spcAft>
              <a:defRPr sz="3600">
                <a:solidFill>
                  <a:schemeClr val="tx1"/>
                </a:solidFill>
                <a:latin typeface="Lato Light" charset="0"/>
                <a:ea typeface="MS PGothic" pitchFamily="34" charset="-128"/>
              </a:defRPr>
            </a:lvl7pPr>
            <a:lvl8pPr marL="3429000" indent="-228600" defTabSz="457200" fontAlgn="base">
              <a:spcBef>
                <a:spcPct val="0"/>
              </a:spcBef>
              <a:spcAft>
                <a:spcPct val="0"/>
              </a:spcAft>
              <a:defRPr sz="3600">
                <a:solidFill>
                  <a:schemeClr val="tx1"/>
                </a:solidFill>
                <a:latin typeface="Lato Light" charset="0"/>
                <a:ea typeface="MS PGothic" pitchFamily="34" charset="-128"/>
              </a:defRPr>
            </a:lvl8pPr>
            <a:lvl9pPr marL="3886200" indent="-228600" defTabSz="457200" fontAlgn="base">
              <a:spcBef>
                <a:spcPct val="0"/>
              </a:spcBef>
              <a:spcAft>
                <a:spcPct val="0"/>
              </a:spcAft>
              <a:defRPr sz="3600">
                <a:solidFill>
                  <a:schemeClr val="tx1"/>
                </a:solidFill>
                <a:latin typeface="Lato Light" charset="0"/>
                <a:ea typeface="MS PGothic" pitchFamily="34" charset="-128"/>
              </a:defRPr>
            </a:lvl9pPr>
          </a:lstStyle>
          <a:p>
            <a:pPr>
              <a:defRPr/>
            </a:pPr>
            <a:r>
              <a:rPr lang="zh-CN" altLang="en-US" sz="1600" b="1" dirty="0">
                <a:solidFill>
                  <a:schemeClr val="bg1"/>
                </a:solidFill>
                <a:latin typeface="+mn-lt"/>
                <a:ea typeface="+mn-ea"/>
                <a:cs typeface="+mn-ea"/>
                <a:sym typeface="+mn-lt"/>
              </a:rPr>
              <a:t>单击此处编辑您要的内容</a:t>
            </a:r>
          </a:p>
        </p:txBody>
      </p:sp>
      <p:sp>
        <p:nvSpPr>
          <p:cNvPr id="14" name="TextBox 30"/>
          <p:cNvSpPr txBox="1">
            <a:spLocks noChangeArrowheads="1"/>
          </p:cNvSpPr>
          <p:nvPr/>
        </p:nvSpPr>
        <p:spPr bwMode="auto">
          <a:xfrm>
            <a:off x="6184902" y="2343150"/>
            <a:ext cx="24098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eaLnBrk="1" hangingPunct="1"/>
            <a:r>
              <a:rPr lang="zh-CN" altLang="en-US" sz="1400">
                <a:solidFill>
                  <a:schemeClr val="bg1"/>
                </a:solidFill>
                <a:latin typeface="+mn-lt"/>
                <a:ea typeface="+mn-ea"/>
                <a:cs typeface="+mn-ea"/>
                <a:sym typeface="+mn-lt"/>
              </a:rPr>
              <a:t>单击此处编辑您要的内容，建议您在展示时采用微软雅黑字体。</a:t>
            </a:r>
          </a:p>
        </p:txBody>
      </p:sp>
      <p:sp>
        <p:nvSpPr>
          <p:cNvPr id="15" name="Title 20"/>
          <p:cNvSpPr txBox="1"/>
          <p:nvPr/>
        </p:nvSpPr>
        <p:spPr bwMode="auto">
          <a:xfrm>
            <a:off x="8874127" y="4346575"/>
            <a:ext cx="2554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6" tIns="60963" rIns="121926" bIns="60963" anchor="ctr">
            <a:spAutoFit/>
          </a:bodyPr>
          <a:lstStyle>
            <a:lvl1pPr defTabSz="457200">
              <a:defRPr sz="3600">
                <a:solidFill>
                  <a:schemeClr val="tx1"/>
                </a:solidFill>
                <a:latin typeface="Lato Light" charset="0"/>
                <a:ea typeface="MS PGothic" pitchFamily="34" charset="-128"/>
              </a:defRPr>
            </a:lvl1pPr>
            <a:lvl2pPr marL="742950" indent="-285750" defTabSz="457200">
              <a:defRPr sz="3600">
                <a:solidFill>
                  <a:schemeClr val="tx1"/>
                </a:solidFill>
                <a:latin typeface="Lato Light" charset="0"/>
                <a:ea typeface="MS PGothic" pitchFamily="34" charset="-128"/>
              </a:defRPr>
            </a:lvl2pPr>
            <a:lvl3pPr marL="1143000" indent="-228600" defTabSz="457200">
              <a:defRPr sz="3600">
                <a:solidFill>
                  <a:schemeClr val="tx1"/>
                </a:solidFill>
                <a:latin typeface="Lato Light" charset="0"/>
                <a:ea typeface="MS PGothic" pitchFamily="34" charset="-128"/>
              </a:defRPr>
            </a:lvl3pPr>
            <a:lvl4pPr marL="1600200" indent="-228600" defTabSz="457200">
              <a:defRPr sz="3600">
                <a:solidFill>
                  <a:schemeClr val="tx1"/>
                </a:solidFill>
                <a:latin typeface="Lato Light" charset="0"/>
                <a:ea typeface="MS PGothic" pitchFamily="34" charset="-128"/>
              </a:defRPr>
            </a:lvl4pPr>
            <a:lvl5pPr marL="2057400" indent="-228600" defTabSz="457200">
              <a:defRPr sz="3600">
                <a:solidFill>
                  <a:schemeClr val="tx1"/>
                </a:solidFill>
                <a:latin typeface="Lato Light" charset="0"/>
                <a:ea typeface="MS PGothic" pitchFamily="34" charset="-128"/>
              </a:defRPr>
            </a:lvl5pPr>
            <a:lvl6pPr marL="2514600" indent="-228600" defTabSz="457200" fontAlgn="base">
              <a:spcBef>
                <a:spcPct val="0"/>
              </a:spcBef>
              <a:spcAft>
                <a:spcPct val="0"/>
              </a:spcAft>
              <a:defRPr sz="3600">
                <a:solidFill>
                  <a:schemeClr val="tx1"/>
                </a:solidFill>
                <a:latin typeface="Lato Light" charset="0"/>
                <a:ea typeface="MS PGothic" pitchFamily="34" charset="-128"/>
              </a:defRPr>
            </a:lvl6pPr>
            <a:lvl7pPr marL="2971800" indent="-228600" defTabSz="457200" fontAlgn="base">
              <a:spcBef>
                <a:spcPct val="0"/>
              </a:spcBef>
              <a:spcAft>
                <a:spcPct val="0"/>
              </a:spcAft>
              <a:defRPr sz="3600">
                <a:solidFill>
                  <a:schemeClr val="tx1"/>
                </a:solidFill>
                <a:latin typeface="Lato Light" charset="0"/>
                <a:ea typeface="MS PGothic" pitchFamily="34" charset="-128"/>
              </a:defRPr>
            </a:lvl7pPr>
            <a:lvl8pPr marL="3429000" indent="-228600" defTabSz="457200" fontAlgn="base">
              <a:spcBef>
                <a:spcPct val="0"/>
              </a:spcBef>
              <a:spcAft>
                <a:spcPct val="0"/>
              </a:spcAft>
              <a:defRPr sz="3600">
                <a:solidFill>
                  <a:schemeClr val="tx1"/>
                </a:solidFill>
                <a:latin typeface="Lato Light" charset="0"/>
                <a:ea typeface="MS PGothic" pitchFamily="34" charset="-128"/>
              </a:defRPr>
            </a:lvl8pPr>
            <a:lvl9pPr marL="3886200" indent="-228600" defTabSz="457200" fontAlgn="base">
              <a:spcBef>
                <a:spcPct val="0"/>
              </a:spcBef>
              <a:spcAft>
                <a:spcPct val="0"/>
              </a:spcAft>
              <a:defRPr sz="3600">
                <a:solidFill>
                  <a:schemeClr val="tx1"/>
                </a:solidFill>
                <a:latin typeface="Lato Light" charset="0"/>
                <a:ea typeface="MS PGothic" pitchFamily="34" charset="-128"/>
              </a:defRPr>
            </a:lvl9pPr>
          </a:lstStyle>
          <a:p>
            <a:pPr>
              <a:defRPr/>
            </a:pPr>
            <a:r>
              <a:rPr lang="zh-CN" altLang="en-US" sz="1600" b="1" dirty="0">
                <a:solidFill>
                  <a:schemeClr val="bg1"/>
                </a:solidFill>
                <a:latin typeface="+mn-lt"/>
                <a:ea typeface="+mn-ea"/>
                <a:cs typeface="+mn-ea"/>
                <a:sym typeface="+mn-lt"/>
              </a:rPr>
              <a:t>单击此处编辑您要的内容</a:t>
            </a:r>
          </a:p>
        </p:txBody>
      </p:sp>
      <p:sp>
        <p:nvSpPr>
          <p:cNvPr id="16" name="TextBox 30"/>
          <p:cNvSpPr txBox="1">
            <a:spLocks noChangeArrowheads="1"/>
          </p:cNvSpPr>
          <p:nvPr/>
        </p:nvSpPr>
        <p:spPr bwMode="auto">
          <a:xfrm>
            <a:off x="8874127" y="4670425"/>
            <a:ext cx="24098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eaLnBrk="1" hangingPunct="1"/>
            <a:r>
              <a:rPr lang="zh-CN" altLang="en-US" sz="1400" dirty="0">
                <a:solidFill>
                  <a:schemeClr val="bg1"/>
                </a:solidFill>
                <a:latin typeface="+mn-lt"/>
                <a:ea typeface="+mn-ea"/>
                <a:cs typeface="+mn-ea"/>
                <a:sym typeface="+mn-lt"/>
              </a:rPr>
              <a:t>单击此处编辑您要的内容，建议您在展示时采用微软雅黑字体。</a:t>
            </a:r>
          </a:p>
        </p:txBody>
      </p:sp>
      <p:sp>
        <p:nvSpPr>
          <p:cNvPr id="17" name="Title 20"/>
          <p:cNvSpPr txBox="1"/>
          <p:nvPr/>
        </p:nvSpPr>
        <p:spPr bwMode="auto">
          <a:xfrm>
            <a:off x="3519488" y="4346575"/>
            <a:ext cx="2554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6" tIns="60963" rIns="121926" bIns="60963" anchor="ctr">
            <a:spAutoFit/>
          </a:bodyPr>
          <a:lstStyle>
            <a:lvl1pPr defTabSz="457200">
              <a:defRPr sz="3600">
                <a:solidFill>
                  <a:schemeClr val="tx1"/>
                </a:solidFill>
                <a:latin typeface="Lato Light" charset="0"/>
                <a:ea typeface="MS PGothic" pitchFamily="34" charset="-128"/>
              </a:defRPr>
            </a:lvl1pPr>
            <a:lvl2pPr marL="742950" indent="-285750" defTabSz="457200">
              <a:defRPr sz="3600">
                <a:solidFill>
                  <a:schemeClr val="tx1"/>
                </a:solidFill>
                <a:latin typeface="Lato Light" charset="0"/>
                <a:ea typeface="MS PGothic" pitchFamily="34" charset="-128"/>
              </a:defRPr>
            </a:lvl2pPr>
            <a:lvl3pPr marL="1143000" indent="-228600" defTabSz="457200">
              <a:defRPr sz="3600">
                <a:solidFill>
                  <a:schemeClr val="tx1"/>
                </a:solidFill>
                <a:latin typeface="Lato Light" charset="0"/>
                <a:ea typeface="MS PGothic" pitchFamily="34" charset="-128"/>
              </a:defRPr>
            </a:lvl3pPr>
            <a:lvl4pPr marL="1600200" indent="-228600" defTabSz="457200">
              <a:defRPr sz="3600">
                <a:solidFill>
                  <a:schemeClr val="tx1"/>
                </a:solidFill>
                <a:latin typeface="Lato Light" charset="0"/>
                <a:ea typeface="MS PGothic" pitchFamily="34" charset="-128"/>
              </a:defRPr>
            </a:lvl4pPr>
            <a:lvl5pPr marL="2057400" indent="-228600" defTabSz="457200">
              <a:defRPr sz="3600">
                <a:solidFill>
                  <a:schemeClr val="tx1"/>
                </a:solidFill>
                <a:latin typeface="Lato Light" charset="0"/>
                <a:ea typeface="MS PGothic" pitchFamily="34" charset="-128"/>
              </a:defRPr>
            </a:lvl5pPr>
            <a:lvl6pPr marL="2514600" indent="-228600" defTabSz="457200" fontAlgn="base">
              <a:spcBef>
                <a:spcPct val="0"/>
              </a:spcBef>
              <a:spcAft>
                <a:spcPct val="0"/>
              </a:spcAft>
              <a:defRPr sz="3600">
                <a:solidFill>
                  <a:schemeClr val="tx1"/>
                </a:solidFill>
                <a:latin typeface="Lato Light" charset="0"/>
                <a:ea typeface="MS PGothic" pitchFamily="34" charset="-128"/>
              </a:defRPr>
            </a:lvl6pPr>
            <a:lvl7pPr marL="2971800" indent="-228600" defTabSz="457200" fontAlgn="base">
              <a:spcBef>
                <a:spcPct val="0"/>
              </a:spcBef>
              <a:spcAft>
                <a:spcPct val="0"/>
              </a:spcAft>
              <a:defRPr sz="3600">
                <a:solidFill>
                  <a:schemeClr val="tx1"/>
                </a:solidFill>
                <a:latin typeface="Lato Light" charset="0"/>
                <a:ea typeface="MS PGothic" pitchFamily="34" charset="-128"/>
              </a:defRPr>
            </a:lvl7pPr>
            <a:lvl8pPr marL="3429000" indent="-228600" defTabSz="457200" fontAlgn="base">
              <a:spcBef>
                <a:spcPct val="0"/>
              </a:spcBef>
              <a:spcAft>
                <a:spcPct val="0"/>
              </a:spcAft>
              <a:defRPr sz="3600">
                <a:solidFill>
                  <a:schemeClr val="tx1"/>
                </a:solidFill>
                <a:latin typeface="Lato Light" charset="0"/>
                <a:ea typeface="MS PGothic" pitchFamily="34" charset="-128"/>
              </a:defRPr>
            </a:lvl8pPr>
            <a:lvl9pPr marL="3886200" indent="-228600" defTabSz="457200" fontAlgn="base">
              <a:spcBef>
                <a:spcPct val="0"/>
              </a:spcBef>
              <a:spcAft>
                <a:spcPct val="0"/>
              </a:spcAft>
              <a:defRPr sz="3600">
                <a:solidFill>
                  <a:schemeClr val="tx1"/>
                </a:solidFill>
                <a:latin typeface="Lato Light" charset="0"/>
                <a:ea typeface="MS PGothic" pitchFamily="34" charset="-128"/>
              </a:defRPr>
            </a:lvl9pPr>
          </a:lstStyle>
          <a:p>
            <a:pPr>
              <a:defRPr/>
            </a:pPr>
            <a:r>
              <a:rPr lang="zh-CN" altLang="en-US" sz="1600" b="1" dirty="0">
                <a:solidFill>
                  <a:schemeClr val="bg1"/>
                </a:solidFill>
                <a:latin typeface="+mn-lt"/>
                <a:ea typeface="+mn-ea"/>
                <a:cs typeface="+mn-ea"/>
                <a:sym typeface="+mn-lt"/>
              </a:rPr>
              <a:t>单击此处编辑您要的内容</a:t>
            </a:r>
          </a:p>
        </p:txBody>
      </p:sp>
      <p:sp>
        <p:nvSpPr>
          <p:cNvPr id="18" name="TextBox 30"/>
          <p:cNvSpPr txBox="1">
            <a:spLocks noChangeArrowheads="1"/>
          </p:cNvSpPr>
          <p:nvPr/>
        </p:nvSpPr>
        <p:spPr bwMode="auto">
          <a:xfrm>
            <a:off x="3519489" y="4670425"/>
            <a:ext cx="24098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eaLnBrk="1" hangingPunct="1"/>
            <a:r>
              <a:rPr lang="zh-CN" altLang="en-US" sz="1400">
                <a:solidFill>
                  <a:schemeClr val="bg1"/>
                </a:solidFill>
                <a:latin typeface="+mn-lt"/>
                <a:ea typeface="+mn-ea"/>
                <a:cs typeface="+mn-ea"/>
                <a:sym typeface="+mn-lt"/>
              </a:rPr>
              <a:t>单击此处编辑您要的内容，建议您在展示时采用微软雅黑字体。</a:t>
            </a:r>
          </a:p>
        </p:txBody>
      </p:sp>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2154" y="3733483"/>
            <a:ext cx="2691844" cy="2392680"/>
          </a:xfrm>
          <a:prstGeom prst="rect">
            <a:avLst/>
          </a:prstGeom>
        </p:spPr>
      </p:pic>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5423" y="1268651"/>
            <a:ext cx="2691844" cy="2436574"/>
          </a:xfrm>
          <a:prstGeom prst="rect">
            <a:avLst/>
          </a:prstGeom>
        </p:spPr>
      </p:pic>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7774" y="1266825"/>
            <a:ext cx="2691844" cy="2438400"/>
          </a:xfrm>
          <a:prstGeom prst="rect">
            <a:avLst/>
          </a:prstGeom>
        </p:spPr>
      </p:pic>
      <p:grpSp>
        <p:nvGrpSpPr>
          <p:cNvPr id="22" name="组合 21"/>
          <p:cNvGrpSpPr/>
          <p:nvPr/>
        </p:nvGrpSpPr>
        <p:grpSpPr>
          <a:xfrm>
            <a:off x="4165600" y="277508"/>
            <a:ext cx="3860800" cy="461665"/>
            <a:chOff x="4165600" y="226708"/>
            <a:chExt cx="3860800" cy="461665"/>
          </a:xfrm>
        </p:grpSpPr>
        <p:sp>
          <p:nvSpPr>
            <p:cNvPr id="23" name="文本框 22"/>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论文综述</a:t>
              </a:r>
            </a:p>
          </p:txBody>
        </p:sp>
        <p:cxnSp>
          <p:nvCxnSpPr>
            <p:cNvPr id="24" name="直接连接符 23"/>
            <p:cNvCxnSpPr/>
            <p:nvPr/>
          </p:nvCxnSpPr>
          <p:spPr>
            <a:xfrm>
              <a:off x="4800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897351"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3330"/>
          </a:xfrm>
          <a:prstGeom prst="rect">
            <a:avLst/>
          </a:prstGeom>
          <a:noFill/>
        </p:spPr>
        <p:txBody>
          <a:bodyPr wrap="square" rtlCol="0">
            <a:spAutoFit/>
          </a:bodyPr>
          <a:lstStyle/>
          <a:p>
            <a:r>
              <a:rPr lang="en-US" altLang="zh-CN" sz="5400" dirty="0">
                <a:solidFill>
                  <a:prstClr val="black"/>
                </a:solidFill>
                <a:latin typeface="微软雅黑" pitchFamily="34" charset="-122"/>
                <a:ea typeface="微软雅黑" pitchFamily="34" charset="-122"/>
              </a:rPr>
              <a:t>03</a:t>
            </a:r>
            <a:endParaRPr lang="zh-CN" altLang="en-US" sz="5400" dirty="0">
              <a:solidFill>
                <a:prstClr val="black"/>
              </a:solidFill>
              <a:latin typeface="微软雅黑" pitchFamily="34" charset="-122"/>
              <a:ea typeface="微软雅黑" pitchFamily="34" charset="-122"/>
            </a:endParaRPr>
          </a:p>
        </p:txBody>
      </p:sp>
      <p:grpSp>
        <p:nvGrpSpPr>
          <p:cNvPr id="24" name="组合 23"/>
          <p:cNvGrpSpPr/>
          <p:nvPr/>
        </p:nvGrpSpPr>
        <p:grpSpPr>
          <a:xfrm>
            <a:off x="6169352" y="2769955"/>
            <a:ext cx="3325090" cy="825578"/>
            <a:chOff x="6169352" y="2738001"/>
            <a:chExt cx="3325090" cy="825578"/>
          </a:xfrm>
        </p:grpSpPr>
        <p:sp>
          <p:nvSpPr>
            <p:cNvPr id="19" name="文本框 18"/>
            <p:cNvSpPr txBox="1"/>
            <p:nvPr/>
          </p:nvSpPr>
          <p:spPr>
            <a:xfrm>
              <a:off x="6169352" y="2738001"/>
              <a:ext cx="3325090" cy="584775"/>
            </a:xfrm>
            <a:prstGeom prst="rect">
              <a:avLst/>
            </a:prstGeom>
            <a:noFill/>
          </p:spPr>
          <p:txBody>
            <a:bodyPr wrap="square" rtlCol="0">
              <a:spAutoFit/>
            </a:bodyPr>
            <a:lstStyle/>
            <a:p>
              <a:r>
                <a:rPr lang="zh-CN" altLang="en-US" sz="3200" spc="300" dirty="0">
                  <a:latin typeface="微软雅黑" pitchFamily="34" charset="-122"/>
                  <a:ea typeface="微软雅黑" pitchFamily="34" charset="-122"/>
                </a:rPr>
                <a:t>研究过程及方法</a:t>
              </a:r>
              <a:endParaRPr lang="zh-CN" altLang="en-US" sz="3200" dirty="0">
                <a:solidFill>
                  <a:prstClr val="black"/>
                </a:solidFill>
                <a:latin typeface="微软雅黑" pitchFamily="34" charset="-122"/>
                <a:ea typeface="微软雅黑" pitchFamily="34" charset="-122"/>
              </a:endParaRPr>
            </a:p>
          </p:txBody>
        </p:sp>
        <p:sp>
          <p:nvSpPr>
            <p:cNvPr id="23" name="文本框 22"/>
            <p:cNvSpPr txBox="1"/>
            <p:nvPr/>
          </p:nvSpPr>
          <p:spPr>
            <a:xfrm>
              <a:off x="6213348" y="3255802"/>
              <a:ext cx="3188208" cy="307777"/>
            </a:xfrm>
            <a:prstGeom prst="rect">
              <a:avLst/>
            </a:prstGeom>
            <a:noFill/>
          </p:spPr>
          <p:txBody>
            <a:bodyPr wrap="square" rtlCol="0">
              <a:spAutoFit/>
            </a:bodyPr>
            <a:lstStyle/>
            <a:p>
              <a:r>
                <a:rPr lang="en-US" altLang="zh-CN" sz="1400" dirty="0">
                  <a:solidFill>
                    <a:prstClr val="black"/>
                  </a:solidFill>
                  <a:latin typeface="微软雅黑" pitchFamily="34" charset="-122"/>
                  <a:ea typeface="微软雅黑" pitchFamily="34" charset="-122"/>
                </a:rPr>
                <a:t>PROCESS AND METHODS</a:t>
              </a:r>
              <a:endParaRPr lang="zh-CN" altLang="en-US" sz="1400" dirty="0">
                <a:solidFill>
                  <a:prstClr val="black"/>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2"/>
          <p:cNvGrpSpPr/>
          <p:nvPr/>
        </p:nvGrpSpPr>
        <p:grpSpPr>
          <a:xfrm>
            <a:off x="4525126" y="2944964"/>
            <a:ext cx="3087960" cy="2568330"/>
            <a:chOff x="4525126" y="2944964"/>
            <a:chExt cx="3087960" cy="2568330"/>
          </a:xfrm>
        </p:grpSpPr>
        <p:sp>
          <p:nvSpPr>
            <p:cNvPr id="54" name="Rectangle 5"/>
            <p:cNvSpPr>
              <a:spLocks noChangeArrowheads="1"/>
            </p:cNvSpPr>
            <p:nvPr/>
          </p:nvSpPr>
          <p:spPr bwMode="auto">
            <a:xfrm>
              <a:off x="5434477" y="2944964"/>
              <a:ext cx="1269258" cy="187407"/>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5" name="Freeform 16"/>
            <p:cNvSpPr/>
            <p:nvPr/>
          </p:nvSpPr>
          <p:spPr bwMode="auto">
            <a:xfrm>
              <a:off x="4525126" y="5159776"/>
              <a:ext cx="3087960" cy="353518"/>
            </a:xfrm>
            <a:custGeom>
              <a:avLst/>
              <a:gdLst>
                <a:gd name="T0" fmla="*/ 1348 w 1450"/>
                <a:gd name="T1" fmla="*/ 64 h 166"/>
                <a:gd name="T2" fmla="*/ 1348 w 1450"/>
                <a:gd name="T3" fmla="*/ 0 h 166"/>
                <a:gd name="T4" fmla="*/ 102 w 1450"/>
                <a:gd name="T5" fmla="*/ 0 h 166"/>
                <a:gd name="T6" fmla="*/ 102 w 1450"/>
                <a:gd name="T7" fmla="*/ 64 h 166"/>
                <a:gd name="T8" fmla="*/ 0 w 1450"/>
                <a:gd name="T9" fmla="*/ 64 h 166"/>
                <a:gd name="T10" fmla="*/ 0 w 1450"/>
                <a:gd name="T11" fmla="*/ 166 h 166"/>
                <a:gd name="T12" fmla="*/ 1450 w 1450"/>
                <a:gd name="T13" fmla="*/ 166 h 166"/>
                <a:gd name="T14" fmla="*/ 1450 w 1450"/>
                <a:gd name="T15" fmla="*/ 64 h 166"/>
                <a:gd name="T16" fmla="*/ 1348 w 1450"/>
                <a:gd name="T17" fmla="*/ 6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0" h="166">
                  <a:moveTo>
                    <a:pt x="1348" y="64"/>
                  </a:moveTo>
                  <a:lnTo>
                    <a:pt x="1348" y="0"/>
                  </a:lnTo>
                  <a:lnTo>
                    <a:pt x="102" y="0"/>
                  </a:lnTo>
                  <a:lnTo>
                    <a:pt x="102" y="64"/>
                  </a:lnTo>
                  <a:lnTo>
                    <a:pt x="0" y="64"/>
                  </a:lnTo>
                  <a:lnTo>
                    <a:pt x="0" y="166"/>
                  </a:lnTo>
                  <a:lnTo>
                    <a:pt x="1450" y="166"/>
                  </a:lnTo>
                  <a:lnTo>
                    <a:pt x="1450" y="64"/>
                  </a:lnTo>
                  <a:lnTo>
                    <a:pt x="1348" y="6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56" name="Rectangle 17"/>
            <p:cNvSpPr>
              <a:spLocks noChangeArrowheads="1"/>
            </p:cNvSpPr>
            <p:nvPr/>
          </p:nvSpPr>
          <p:spPr bwMode="auto">
            <a:xfrm>
              <a:off x="6015865" y="3051445"/>
              <a:ext cx="187407" cy="2248886"/>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7" name="Rectangle 18"/>
            <p:cNvSpPr>
              <a:spLocks noChangeArrowheads="1"/>
            </p:cNvSpPr>
            <p:nvPr/>
          </p:nvSpPr>
          <p:spPr bwMode="auto">
            <a:xfrm>
              <a:off x="5934939" y="3128112"/>
              <a:ext cx="349259" cy="25768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grpSp>
      <p:grpSp>
        <p:nvGrpSpPr>
          <p:cNvPr id="61" name="Group 6"/>
          <p:cNvGrpSpPr/>
          <p:nvPr/>
        </p:nvGrpSpPr>
        <p:grpSpPr>
          <a:xfrm>
            <a:off x="6567439" y="1824780"/>
            <a:ext cx="1005184" cy="2757867"/>
            <a:chOff x="6567439" y="1824780"/>
            <a:chExt cx="1005184" cy="2757867"/>
          </a:xfrm>
        </p:grpSpPr>
        <p:sp>
          <p:nvSpPr>
            <p:cNvPr id="62" name="Freeform 6"/>
            <p:cNvSpPr>
              <a:spLocks noEditPoints="1"/>
            </p:cNvSpPr>
            <p:nvPr/>
          </p:nvSpPr>
          <p:spPr bwMode="auto">
            <a:xfrm>
              <a:off x="6567439" y="2602094"/>
              <a:ext cx="1005184" cy="1980553"/>
            </a:xfrm>
            <a:custGeom>
              <a:avLst/>
              <a:gdLst>
                <a:gd name="T0" fmla="*/ 173 w 199"/>
                <a:gd name="T1" fmla="*/ 95 h 392"/>
                <a:gd name="T2" fmla="*/ 173 w 199"/>
                <a:gd name="T3" fmla="*/ 51 h 392"/>
                <a:gd name="T4" fmla="*/ 199 w 199"/>
                <a:gd name="T5" fmla="*/ 51 h 392"/>
                <a:gd name="T6" fmla="*/ 199 w 199"/>
                <a:gd name="T7" fmla="*/ 0 h 392"/>
                <a:gd name="T8" fmla="*/ 0 w 199"/>
                <a:gd name="T9" fmla="*/ 0 h 392"/>
                <a:gd name="T10" fmla="*/ 0 w 199"/>
                <a:gd name="T11" fmla="*/ 51 h 392"/>
                <a:gd name="T12" fmla="*/ 27 w 199"/>
                <a:gd name="T13" fmla="*/ 51 h 392"/>
                <a:gd name="T14" fmla="*/ 27 w 199"/>
                <a:gd name="T15" fmla="*/ 322 h 392"/>
                <a:gd name="T16" fmla="*/ 104 w 199"/>
                <a:gd name="T17" fmla="*/ 392 h 392"/>
                <a:gd name="T18" fmla="*/ 154 w 199"/>
                <a:gd name="T19" fmla="*/ 373 h 392"/>
                <a:gd name="T20" fmla="*/ 173 w 199"/>
                <a:gd name="T21" fmla="*/ 322 h 392"/>
                <a:gd name="T22" fmla="*/ 173 w 199"/>
                <a:gd name="T23" fmla="*/ 143 h 392"/>
                <a:gd name="T24" fmla="*/ 173 w 199"/>
                <a:gd name="T25" fmla="*/ 143 h 392"/>
                <a:gd name="T26" fmla="*/ 173 w 199"/>
                <a:gd name="T27" fmla="*/ 95 h 392"/>
                <a:gd name="T28" fmla="*/ 148 w 199"/>
                <a:gd name="T29" fmla="*/ 322 h 392"/>
                <a:gd name="T30" fmla="*/ 136 w 199"/>
                <a:gd name="T31" fmla="*/ 356 h 392"/>
                <a:gd name="T32" fmla="*/ 104 w 199"/>
                <a:gd name="T33" fmla="*/ 367 h 392"/>
                <a:gd name="T34" fmla="*/ 52 w 199"/>
                <a:gd name="T35" fmla="*/ 322 h 392"/>
                <a:gd name="T36" fmla="*/ 52 w 199"/>
                <a:gd name="T37" fmla="*/ 51 h 392"/>
                <a:gd name="T38" fmla="*/ 148 w 199"/>
                <a:gd name="T39" fmla="*/ 51 h 392"/>
                <a:gd name="T40" fmla="*/ 148 w 199"/>
                <a:gd name="T41" fmla="*/ 32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9" h="392">
                  <a:moveTo>
                    <a:pt x="173" y="95"/>
                  </a:moveTo>
                  <a:cubicBezTo>
                    <a:pt x="173" y="51"/>
                    <a:pt x="173" y="51"/>
                    <a:pt x="173" y="51"/>
                  </a:cubicBezTo>
                  <a:cubicBezTo>
                    <a:pt x="199" y="51"/>
                    <a:pt x="199" y="51"/>
                    <a:pt x="199" y="51"/>
                  </a:cubicBezTo>
                  <a:cubicBezTo>
                    <a:pt x="199" y="0"/>
                    <a:pt x="199" y="0"/>
                    <a:pt x="199" y="0"/>
                  </a:cubicBezTo>
                  <a:cubicBezTo>
                    <a:pt x="0" y="0"/>
                    <a:pt x="0" y="0"/>
                    <a:pt x="0" y="0"/>
                  </a:cubicBezTo>
                  <a:cubicBezTo>
                    <a:pt x="0" y="51"/>
                    <a:pt x="0" y="51"/>
                    <a:pt x="0" y="51"/>
                  </a:cubicBezTo>
                  <a:cubicBezTo>
                    <a:pt x="27" y="51"/>
                    <a:pt x="27" y="51"/>
                    <a:pt x="27" y="51"/>
                  </a:cubicBezTo>
                  <a:cubicBezTo>
                    <a:pt x="27" y="322"/>
                    <a:pt x="27" y="322"/>
                    <a:pt x="27" y="322"/>
                  </a:cubicBezTo>
                  <a:cubicBezTo>
                    <a:pt x="27" y="340"/>
                    <a:pt x="41" y="392"/>
                    <a:pt x="104" y="392"/>
                  </a:cubicBezTo>
                  <a:cubicBezTo>
                    <a:pt x="125" y="392"/>
                    <a:pt x="142" y="386"/>
                    <a:pt x="154" y="373"/>
                  </a:cubicBezTo>
                  <a:cubicBezTo>
                    <a:pt x="166" y="361"/>
                    <a:pt x="173" y="343"/>
                    <a:pt x="173" y="322"/>
                  </a:cubicBezTo>
                  <a:cubicBezTo>
                    <a:pt x="173" y="143"/>
                    <a:pt x="173" y="143"/>
                    <a:pt x="173" y="143"/>
                  </a:cubicBezTo>
                  <a:cubicBezTo>
                    <a:pt x="173" y="143"/>
                    <a:pt x="173" y="143"/>
                    <a:pt x="173" y="143"/>
                  </a:cubicBezTo>
                  <a:cubicBezTo>
                    <a:pt x="173" y="95"/>
                    <a:pt x="173" y="95"/>
                    <a:pt x="173" y="95"/>
                  </a:cubicBezTo>
                  <a:close/>
                  <a:moveTo>
                    <a:pt x="148" y="322"/>
                  </a:moveTo>
                  <a:cubicBezTo>
                    <a:pt x="148" y="336"/>
                    <a:pt x="144" y="348"/>
                    <a:pt x="136" y="356"/>
                  </a:cubicBezTo>
                  <a:cubicBezTo>
                    <a:pt x="129" y="363"/>
                    <a:pt x="118" y="367"/>
                    <a:pt x="104" y="367"/>
                  </a:cubicBezTo>
                  <a:cubicBezTo>
                    <a:pt x="53" y="367"/>
                    <a:pt x="52" y="322"/>
                    <a:pt x="52" y="322"/>
                  </a:cubicBezTo>
                  <a:cubicBezTo>
                    <a:pt x="52" y="51"/>
                    <a:pt x="52" y="51"/>
                    <a:pt x="52" y="51"/>
                  </a:cubicBezTo>
                  <a:cubicBezTo>
                    <a:pt x="148" y="51"/>
                    <a:pt x="148" y="51"/>
                    <a:pt x="148" y="51"/>
                  </a:cubicBezTo>
                  <a:lnTo>
                    <a:pt x="148" y="322"/>
                  </a:lnTo>
                  <a:close/>
                </a:path>
              </a:pathLst>
            </a:custGeom>
            <a:solidFill>
              <a:srgbClr val="9294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3" name="Freeform 40"/>
            <p:cNvSpPr/>
            <p:nvPr/>
          </p:nvSpPr>
          <p:spPr bwMode="auto">
            <a:xfrm>
              <a:off x="6931605" y="3315518"/>
              <a:ext cx="276852" cy="1049907"/>
            </a:xfrm>
            <a:custGeom>
              <a:avLst/>
              <a:gdLst>
                <a:gd name="connsiteX0" fmla="*/ 0 w 276852"/>
                <a:gd name="connsiteY0" fmla="*/ 0 h 1049907"/>
                <a:gd name="connsiteX1" fmla="*/ 276852 w 276852"/>
                <a:gd name="connsiteY1" fmla="*/ 0 h 1049907"/>
                <a:gd name="connsiteX2" fmla="*/ 276852 w 276852"/>
                <a:gd name="connsiteY2" fmla="*/ 554493 h 1049907"/>
                <a:gd name="connsiteX3" fmla="*/ 276091 w 276852"/>
                <a:gd name="connsiteY3" fmla="*/ 554493 h 1049907"/>
                <a:gd name="connsiteX4" fmla="*/ 276091 w 276852"/>
                <a:gd name="connsiteY4" fmla="*/ 562282 h 1049907"/>
                <a:gd name="connsiteX5" fmla="*/ 276091 w 276852"/>
                <a:gd name="connsiteY5" fmla="*/ 918696 h 1049907"/>
                <a:gd name="connsiteX6" fmla="*/ 150595 w 276852"/>
                <a:gd name="connsiteY6" fmla="*/ 1049907 h 1049907"/>
                <a:gd name="connsiteX7" fmla="*/ 0 w 276852"/>
                <a:gd name="connsiteY7" fmla="*/ 918696 h 1049907"/>
                <a:gd name="connsiteX8" fmla="*/ 0 w 276852"/>
                <a:gd name="connsiteY8" fmla="*/ 560390 h 1049907"/>
                <a:gd name="connsiteX9" fmla="*/ 0 w 276852"/>
                <a:gd name="connsiteY9" fmla="*/ 554493 h 1049907"/>
                <a:gd name="connsiteX10" fmla="*/ 0 w 276852"/>
                <a:gd name="connsiteY10" fmla="*/ 433851 h 1049907"/>
                <a:gd name="connsiteX11" fmla="*/ 0 w 276852"/>
                <a:gd name="connsiteY11" fmla="*/ 217223 h 104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852" h="1049907">
                  <a:moveTo>
                    <a:pt x="0" y="0"/>
                  </a:moveTo>
                  <a:lnTo>
                    <a:pt x="276852" y="0"/>
                  </a:lnTo>
                  <a:lnTo>
                    <a:pt x="276852" y="554493"/>
                  </a:lnTo>
                  <a:lnTo>
                    <a:pt x="276091" y="554493"/>
                  </a:lnTo>
                  <a:lnTo>
                    <a:pt x="276091" y="562282"/>
                  </a:lnTo>
                  <a:cubicBezTo>
                    <a:pt x="276091" y="735758"/>
                    <a:pt x="276091" y="911126"/>
                    <a:pt x="276091" y="918696"/>
                  </a:cubicBezTo>
                  <a:cubicBezTo>
                    <a:pt x="276091" y="933836"/>
                    <a:pt x="281111" y="1049907"/>
                    <a:pt x="150595" y="1049907"/>
                  </a:cubicBezTo>
                  <a:cubicBezTo>
                    <a:pt x="20080" y="1049907"/>
                    <a:pt x="0" y="943929"/>
                    <a:pt x="0" y="918696"/>
                  </a:cubicBezTo>
                  <a:cubicBezTo>
                    <a:pt x="0" y="908603"/>
                    <a:pt x="0" y="733235"/>
                    <a:pt x="0" y="560390"/>
                  </a:cubicBezTo>
                  <a:lnTo>
                    <a:pt x="0" y="554493"/>
                  </a:lnTo>
                  <a:lnTo>
                    <a:pt x="0" y="433851"/>
                  </a:lnTo>
                  <a:cubicBezTo>
                    <a:pt x="0" y="313029"/>
                    <a:pt x="0" y="217223"/>
                    <a:pt x="0" y="217223"/>
                  </a:cubicBezTo>
                  <a:close/>
                </a:path>
              </a:pathLst>
            </a:custGeom>
            <a:solidFill>
              <a:schemeClr val="accent4"/>
            </a:solidFill>
            <a:ln>
              <a:noFill/>
            </a:ln>
          </p:spPr>
          <p:txBody>
            <a:bodyPr vert="horz" wrap="square" lIns="91440" tIns="45720" rIns="91440" bIns="45720" numCol="1" anchor="t" anchorCtr="0" compatLnSpc="1">
              <a:noAutofit/>
            </a:bodyPr>
            <a:lstStyle/>
            <a:p>
              <a:endParaRPr lang="en-US">
                <a:cs typeface="+mn-ea"/>
                <a:sym typeface="+mn-lt"/>
              </a:endParaRPr>
            </a:p>
          </p:txBody>
        </p:sp>
        <p:sp>
          <p:nvSpPr>
            <p:cNvPr id="64" name="Freeform 8"/>
            <p:cNvSpPr>
              <a:spLocks noEditPoints="1"/>
            </p:cNvSpPr>
            <p:nvPr/>
          </p:nvSpPr>
          <p:spPr bwMode="auto">
            <a:xfrm>
              <a:off x="7148827" y="2252835"/>
              <a:ext cx="313055" cy="313055"/>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25 h 62"/>
                <a:gd name="T12" fmla="*/ 37 w 62"/>
                <a:gd name="T13" fmla="*/ 31 h 62"/>
                <a:gd name="T14" fmla="*/ 31 w 62"/>
                <a:gd name="T15" fmla="*/ 37 h 62"/>
                <a:gd name="T16" fmla="*/ 25 w 62"/>
                <a:gd name="T17" fmla="*/ 31 h 62"/>
                <a:gd name="T18" fmla="*/ 31 w 62"/>
                <a:gd name="T19" fmla="*/ 2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25"/>
                  </a:moveTo>
                  <a:cubicBezTo>
                    <a:pt x="35" y="25"/>
                    <a:pt x="37" y="27"/>
                    <a:pt x="37" y="31"/>
                  </a:cubicBezTo>
                  <a:cubicBezTo>
                    <a:pt x="37" y="34"/>
                    <a:pt x="35" y="37"/>
                    <a:pt x="31" y="37"/>
                  </a:cubicBezTo>
                  <a:cubicBezTo>
                    <a:pt x="28" y="37"/>
                    <a:pt x="25" y="34"/>
                    <a:pt x="25" y="31"/>
                  </a:cubicBezTo>
                  <a:cubicBezTo>
                    <a:pt x="25" y="27"/>
                    <a:pt x="28" y="25"/>
                    <a:pt x="31" y="25"/>
                  </a:cubicBez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65" name="Freeform 9"/>
            <p:cNvSpPr>
              <a:spLocks noEditPoints="1"/>
            </p:cNvSpPr>
            <p:nvPr/>
          </p:nvSpPr>
          <p:spPr bwMode="auto">
            <a:xfrm>
              <a:off x="6693087" y="2137835"/>
              <a:ext cx="408888" cy="393981"/>
            </a:xfrm>
            <a:custGeom>
              <a:avLst/>
              <a:gdLst>
                <a:gd name="T0" fmla="*/ 41 w 81"/>
                <a:gd name="T1" fmla="*/ 78 h 78"/>
                <a:gd name="T2" fmla="*/ 53 w 81"/>
                <a:gd name="T3" fmla="*/ 76 h 78"/>
                <a:gd name="T4" fmla="*/ 75 w 81"/>
                <a:gd name="T5" fmla="*/ 56 h 78"/>
                <a:gd name="T6" fmla="*/ 77 w 81"/>
                <a:gd name="T7" fmla="*/ 27 h 78"/>
                <a:gd name="T8" fmla="*/ 41 w 81"/>
                <a:gd name="T9" fmla="*/ 0 h 78"/>
                <a:gd name="T10" fmla="*/ 28 w 81"/>
                <a:gd name="T11" fmla="*/ 2 h 78"/>
                <a:gd name="T12" fmla="*/ 6 w 81"/>
                <a:gd name="T13" fmla="*/ 22 h 78"/>
                <a:gd name="T14" fmla="*/ 4 w 81"/>
                <a:gd name="T15" fmla="*/ 52 h 78"/>
                <a:gd name="T16" fmla="*/ 41 w 81"/>
                <a:gd name="T17" fmla="*/ 78 h 78"/>
                <a:gd name="T18" fmla="*/ 28 w 81"/>
                <a:gd name="T19" fmla="*/ 33 h 78"/>
                <a:gd name="T20" fmla="*/ 36 w 81"/>
                <a:gd name="T21" fmla="*/ 26 h 78"/>
                <a:gd name="T22" fmla="*/ 41 w 81"/>
                <a:gd name="T23" fmla="*/ 25 h 78"/>
                <a:gd name="T24" fmla="*/ 54 w 81"/>
                <a:gd name="T25" fmla="*/ 35 h 78"/>
                <a:gd name="T26" fmla="*/ 53 w 81"/>
                <a:gd name="T27" fmla="*/ 45 h 78"/>
                <a:gd name="T28" fmla="*/ 45 w 81"/>
                <a:gd name="T29" fmla="*/ 52 h 78"/>
                <a:gd name="T30" fmla="*/ 27 w 81"/>
                <a:gd name="T31" fmla="*/ 44 h 78"/>
                <a:gd name="T32" fmla="*/ 28 w 81"/>
                <a:gd name="T33"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78">
                  <a:moveTo>
                    <a:pt x="41" y="78"/>
                  </a:moveTo>
                  <a:cubicBezTo>
                    <a:pt x="45" y="78"/>
                    <a:pt x="49" y="77"/>
                    <a:pt x="53" y="76"/>
                  </a:cubicBezTo>
                  <a:cubicBezTo>
                    <a:pt x="63" y="73"/>
                    <a:pt x="71" y="66"/>
                    <a:pt x="75" y="56"/>
                  </a:cubicBezTo>
                  <a:cubicBezTo>
                    <a:pt x="80" y="47"/>
                    <a:pt x="81" y="37"/>
                    <a:pt x="77" y="27"/>
                  </a:cubicBezTo>
                  <a:cubicBezTo>
                    <a:pt x="72" y="11"/>
                    <a:pt x="57" y="0"/>
                    <a:pt x="41" y="0"/>
                  </a:cubicBezTo>
                  <a:cubicBezTo>
                    <a:pt x="36" y="0"/>
                    <a:pt x="32" y="1"/>
                    <a:pt x="28" y="2"/>
                  </a:cubicBezTo>
                  <a:cubicBezTo>
                    <a:pt x="18" y="6"/>
                    <a:pt x="10" y="13"/>
                    <a:pt x="6" y="22"/>
                  </a:cubicBezTo>
                  <a:cubicBezTo>
                    <a:pt x="1" y="31"/>
                    <a:pt x="0" y="42"/>
                    <a:pt x="4" y="52"/>
                  </a:cubicBezTo>
                  <a:cubicBezTo>
                    <a:pt x="9" y="67"/>
                    <a:pt x="24" y="78"/>
                    <a:pt x="41" y="78"/>
                  </a:cubicBezTo>
                  <a:close/>
                  <a:moveTo>
                    <a:pt x="28" y="33"/>
                  </a:moveTo>
                  <a:cubicBezTo>
                    <a:pt x="30" y="30"/>
                    <a:pt x="33" y="27"/>
                    <a:pt x="36" y="26"/>
                  </a:cubicBezTo>
                  <a:cubicBezTo>
                    <a:pt x="38" y="25"/>
                    <a:pt x="39" y="25"/>
                    <a:pt x="41" y="25"/>
                  </a:cubicBezTo>
                  <a:cubicBezTo>
                    <a:pt x="47" y="25"/>
                    <a:pt x="52" y="29"/>
                    <a:pt x="54" y="35"/>
                  </a:cubicBezTo>
                  <a:cubicBezTo>
                    <a:pt x="55" y="38"/>
                    <a:pt x="55" y="42"/>
                    <a:pt x="53" y="45"/>
                  </a:cubicBezTo>
                  <a:cubicBezTo>
                    <a:pt x="51" y="49"/>
                    <a:pt x="49" y="51"/>
                    <a:pt x="45" y="52"/>
                  </a:cubicBezTo>
                  <a:cubicBezTo>
                    <a:pt x="38" y="55"/>
                    <a:pt x="30" y="51"/>
                    <a:pt x="27" y="44"/>
                  </a:cubicBezTo>
                  <a:cubicBezTo>
                    <a:pt x="26" y="40"/>
                    <a:pt x="26" y="36"/>
                    <a:pt x="28" y="33"/>
                  </a:cubicBez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66" name="Freeform 10"/>
            <p:cNvSpPr>
              <a:spLocks noEditPoints="1"/>
            </p:cNvSpPr>
            <p:nvPr/>
          </p:nvSpPr>
          <p:spPr bwMode="auto">
            <a:xfrm>
              <a:off x="7067901" y="1824780"/>
              <a:ext cx="236389" cy="232129"/>
            </a:xfrm>
            <a:custGeom>
              <a:avLst/>
              <a:gdLst>
                <a:gd name="T0" fmla="*/ 22 w 47"/>
                <a:gd name="T1" fmla="*/ 46 h 46"/>
                <a:gd name="T2" fmla="*/ 29 w 47"/>
                <a:gd name="T3" fmla="*/ 44 h 46"/>
                <a:gd name="T4" fmla="*/ 43 w 47"/>
                <a:gd name="T5" fmla="*/ 17 h 46"/>
                <a:gd name="T6" fmla="*/ 15 w 47"/>
                <a:gd name="T7" fmla="*/ 3 h 46"/>
                <a:gd name="T8" fmla="*/ 3 w 47"/>
                <a:gd name="T9" fmla="*/ 14 h 46"/>
                <a:gd name="T10" fmla="*/ 2 w 47"/>
                <a:gd name="T11" fmla="*/ 31 h 46"/>
                <a:gd name="T12" fmla="*/ 22 w 47"/>
                <a:gd name="T13" fmla="*/ 46 h 46"/>
                <a:gd name="T14" fmla="*/ 21 w 47"/>
                <a:gd name="T15" fmla="*/ 21 h 46"/>
                <a:gd name="T16" fmla="*/ 22 w 47"/>
                <a:gd name="T17" fmla="*/ 21 h 46"/>
                <a:gd name="T18" fmla="*/ 25 w 47"/>
                <a:gd name="T19" fmla="*/ 23 h 46"/>
                <a:gd name="T20" fmla="*/ 25 w 47"/>
                <a:gd name="T21" fmla="*/ 25 h 46"/>
                <a:gd name="T22" fmla="*/ 22 w 47"/>
                <a:gd name="T23" fmla="*/ 27 h 46"/>
                <a:gd name="T24" fmla="*/ 19 w 47"/>
                <a:gd name="T25" fmla="*/ 25 h 46"/>
                <a:gd name="T26" fmla="*/ 21 w 47"/>
                <a:gd name="T27" fmla="*/ 2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6">
                  <a:moveTo>
                    <a:pt x="22" y="46"/>
                  </a:moveTo>
                  <a:cubicBezTo>
                    <a:pt x="25" y="46"/>
                    <a:pt x="27" y="45"/>
                    <a:pt x="29" y="44"/>
                  </a:cubicBezTo>
                  <a:cubicBezTo>
                    <a:pt x="41" y="41"/>
                    <a:pt x="47" y="28"/>
                    <a:pt x="43" y="17"/>
                  </a:cubicBezTo>
                  <a:cubicBezTo>
                    <a:pt x="39" y="6"/>
                    <a:pt x="26" y="0"/>
                    <a:pt x="15" y="3"/>
                  </a:cubicBezTo>
                  <a:cubicBezTo>
                    <a:pt x="10" y="5"/>
                    <a:pt x="6" y="9"/>
                    <a:pt x="3" y="14"/>
                  </a:cubicBezTo>
                  <a:cubicBezTo>
                    <a:pt x="0" y="19"/>
                    <a:pt x="0" y="25"/>
                    <a:pt x="2" y="31"/>
                  </a:cubicBezTo>
                  <a:cubicBezTo>
                    <a:pt x="5" y="40"/>
                    <a:pt x="13" y="46"/>
                    <a:pt x="22" y="46"/>
                  </a:cubicBezTo>
                  <a:close/>
                  <a:moveTo>
                    <a:pt x="21" y="21"/>
                  </a:moveTo>
                  <a:cubicBezTo>
                    <a:pt x="22" y="21"/>
                    <a:pt x="22" y="21"/>
                    <a:pt x="22" y="21"/>
                  </a:cubicBezTo>
                  <a:cubicBezTo>
                    <a:pt x="24" y="21"/>
                    <a:pt x="25" y="22"/>
                    <a:pt x="25" y="23"/>
                  </a:cubicBezTo>
                  <a:cubicBezTo>
                    <a:pt x="26" y="24"/>
                    <a:pt x="26" y="25"/>
                    <a:pt x="25" y="25"/>
                  </a:cubicBezTo>
                  <a:cubicBezTo>
                    <a:pt x="25" y="26"/>
                    <a:pt x="24" y="27"/>
                    <a:pt x="22" y="27"/>
                  </a:cubicBezTo>
                  <a:cubicBezTo>
                    <a:pt x="21" y="27"/>
                    <a:pt x="20" y="26"/>
                    <a:pt x="19" y="25"/>
                  </a:cubicBezTo>
                  <a:cubicBezTo>
                    <a:pt x="19" y="23"/>
                    <a:pt x="20" y="21"/>
                    <a:pt x="21" y="21"/>
                  </a:cubicBez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67" name="Group 3"/>
          <p:cNvGrpSpPr/>
          <p:nvPr/>
        </p:nvGrpSpPr>
        <p:grpSpPr>
          <a:xfrm>
            <a:off x="4595404" y="1824780"/>
            <a:ext cx="1007314" cy="2757867"/>
            <a:chOff x="4595404" y="1824780"/>
            <a:chExt cx="1007314" cy="2757867"/>
          </a:xfrm>
        </p:grpSpPr>
        <p:sp>
          <p:nvSpPr>
            <p:cNvPr id="68" name="Freeform 11"/>
            <p:cNvSpPr>
              <a:spLocks noEditPoints="1"/>
            </p:cNvSpPr>
            <p:nvPr/>
          </p:nvSpPr>
          <p:spPr bwMode="auto">
            <a:xfrm>
              <a:off x="4595404" y="2602094"/>
              <a:ext cx="1007314" cy="1980553"/>
            </a:xfrm>
            <a:custGeom>
              <a:avLst/>
              <a:gdLst>
                <a:gd name="T0" fmla="*/ 173 w 199"/>
                <a:gd name="T1" fmla="*/ 95 h 392"/>
                <a:gd name="T2" fmla="*/ 173 w 199"/>
                <a:gd name="T3" fmla="*/ 51 h 392"/>
                <a:gd name="T4" fmla="*/ 199 w 199"/>
                <a:gd name="T5" fmla="*/ 51 h 392"/>
                <a:gd name="T6" fmla="*/ 199 w 199"/>
                <a:gd name="T7" fmla="*/ 0 h 392"/>
                <a:gd name="T8" fmla="*/ 0 w 199"/>
                <a:gd name="T9" fmla="*/ 0 h 392"/>
                <a:gd name="T10" fmla="*/ 0 w 199"/>
                <a:gd name="T11" fmla="*/ 51 h 392"/>
                <a:gd name="T12" fmla="*/ 27 w 199"/>
                <a:gd name="T13" fmla="*/ 51 h 392"/>
                <a:gd name="T14" fmla="*/ 27 w 199"/>
                <a:gd name="T15" fmla="*/ 322 h 392"/>
                <a:gd name="T16" fmla="*/ 104 w 199"/>
                <a:gd name="T17" fmla="*/ 392 h 392"/>
                <a:gd name="T18" fmla="*/ 154 w 199"/>
                <a:gd name="T19" fmla="*/ 373 h 392"/>
                <a:gd name="T20" fmla="*/ 173 w 199"/>
                <a:gd name="T21" fmla="*/ 322 h 392"/>
                <a:gd name="T22" fmla="*/ 173 w 199"/>
                <a:gd name="T23" fmla="*/ 143 h 392"/>
                <a:gd name="T24" fmla="*/ 173 w 199"/>
                <a:gd name="T25" fmla="*/ 143 h 392"/>
                <a:gd name="T26" fmla="*/ 173 w 199"/>
                <a:gd name="T27" fmla="*/ 95 h 392"/>
                <a:gd name="T28" fmla="*/ 148 w 199"/>
                <a:gd name="T29" fmla="*/ 322 h 392"/>
                <a:gd name="T30" fmla="*/ 136 w 199"/>
                <a:gd name="T31" fmla="*/ 356 h 392"/>
                <a:gd name="T32" fmla="*/ 104 w 199"/>
                <a:gd name="T33" fmla="*/ 367 h 392"/>
                <a:gd name="T34" fmla="*/ 52 w 199"/>
                <a:gd name="T35" fmla="*/ 322 h 392"/>
                <a:gd name="T36" fmla="*/ 52 w 199"/>
                <a:gd name="T37" fmla="*/ 51 h 392"/>
                <a:gd name="T38" fmla="*/ 148 w 199"/>
                <a:gd name="T39" fmla="*/ 51 h 392"/>
                <a:gd name="T40" fmla="*/ 148 w 199"/>
                <a:gd name="T41" fmla="*/ 32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9" h="392">
                  <a:moveTo>
                    <a:pt x="173" y="95"/>
                  </a:moveTo>
                  <a:cubicBezTo>
                    <a:pt x="173" y="51"/>
                    <a:pt x="173" y="51"/>
                    <a:pt x="173" y="51"/>
                  </a:cubicBezTo>
                  <a:cubicBezTo>
                    <a:pt x="199" y="51"/>
                    <a:pt x="199" y="51"/>
                    <a:pt x="199" y="51"/>
                  </a:cubicBezTo>
                  <a:cubicBezTo>
                    <a:pt x="199" y="0"/>
                    <a:pt x="199" y="0"/>
                    <a:pt x="199" y="0"/>
                  </a:cubicBezTo>
                  <a:cubicBezTo>
                    <a:pt x="0" y="0"/>
                    <a:pt x="0" y="0"/>
                    <a:pt x="0" y="0"/>
                  </a:cubicBezTo>
                  <a:cubicBezTo>
                    <a:pt x="0" y="51"/>
                    <a:pt x="0" y="51"/>
                    <a:pt x="0" y="51"/>
                  </a:cubicBezTo>
                  <a:cubicBezTo>
                    <a:pt x="27" y="51"/>
                    <a:pt x="27" y="51"/>
                    <a:pt x="27" y="51"/>
                  </a:cubicBezTo>
                  <a:cubicBezTo>
                    <a:pt x="27" y="322"/>
                    <a:pt x="27" y="322"/>
                    <a:pt x="27" y="322"/>
                  </a:cubicBezTo>
                  <a:cubicBezTo>
                    <a:pt x="27" y="340"/>
                    <a:pt x="41" y="392"/>
                    <a:pt x="104" y="392"/>
                  </a:cubicBezTo>
                  <a:cubicBezTo>
                    <a:pt x="125" y="392"/>
                    <a:pt x="142" y="386"/>
                    <a:pt x="154" y="373"/>
                  </a:cubicBezTo>
                  <a:cubicBezTo>
                    <a:pt x="166" y="361"/>
                    <a:pt x="173" y="343"/>
                    <a:pt x="173" y="322"/>
                  </a:cubicBezTo>
                  <a:cubicBezTo>
                    <a:pt x="173" y="143"/>
                    <a:pt x="173" y="143"/>
                    <a:pt x="173" y="143"/>
                  </a:cubicBezTo>
                  <a:cubicBezTo>
                    <a:pt x="173" y="143"/>
                    <a:pt x="173" y="143"/>
                    <a:pt x="173" y="143"/>
                  </a:cubicBezTo>
                  <a:cubicBezTo>
                    <a:pt x="173" y="95"/>
                    <a:pt x="173" y="95"/>
                    <a:pt x="173" y="95"/>
                  </a:cubicBezTo>
                  <a:close/>
                  <a:moveTo>
                    <a:pt x="148" y="322"/>
                  </a:moveTo>
                  <a:cubicBezTo>
                    <a:pt x="148" y="336"/>
                    <a:pt x="144" y="348"/>
                    <a:pt x="136" y="356"/>
                  </a:cubicBezTo>
                  <a:cubicBezTo>
                    <a:pt x="129" y="363"/>
                    <a:pt x="118" y="367"/>
                    <a:pt x="104" y="367"/>
                  </a:cubicBezTo>
                  <a:cubicBezTo>
                    <a:pt x="53" y="367"/>
                    <a:pt x="52" y="322"/>
                    <a:pt x="52" y="322"/>
                  </a:cubicBezTo>
                  <a:cubicBezTo>
                    <a:pt x="52" y="51"/>
                    <a:pt x="52" y="51"/>
                    <a:pt x="52" y="51"/>
                  </a:cubicBezTo>
                  <a:cubicBezTo>
                    <a:pt x="148" y="51"/>
                    <a:pt x="148" y="51"/>
                    <a:pt x="148" y="51"/>
                  </a:cubicBezTo>
                  <a:lnTo>
                    <a:pt x="148" y="322"/>
                  </a:lnTo>
                  <a:close/>
                </a:path>
              </a:pathLst>
            </a:custGeom>
            <a:solidFill>
              <a:srgbClr val="9294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9" name="Freeform 42"/>
            <p:cNvSpPr/>
            <p:nvPr/>
          </p:nvSpPr>
          <p:spPr bwMode="auto">
            <a:xfrm>
              <a:off x="4959569" y="3459762"/>
              <a:ext cx="278208" cy="905663"/>
            </a:xfrm>
            <a:custGeom>
              <a:avLst/>
              <a:gdLst>
                <a:gd name="connsiteX0" fmla="*/ 0 w 278208"/>
                <a:gd name="connsiteY0" fmla="*/ 0 h 905663"/>
                <a:gd name="connsiteX1" fmla="*/ 278207 w 278208"/>
                <a:gd name="connsiteY1" fmla="*/ 0 h 905663"/>
                <a:gd name="connsiteX2" fmla="*/ 278207 w 278208"/>
                <a:gd name="connsiteY2" fmla="*/ 624551 h 905663"/>
                <a:gd name="connsiteX3" fmla="*/ 278183 w 278208"/>
                <a:gd name="connsiteY3" fmla="*/ 624551 h 905663"/>
                <a:gd name="connsiteX4" fmla="*/ 278183 w 278208"/>
                <a:gd name="connsiteY4" fmla="*/ 714055 h 905663"/>
                <a:gd name="connsiteX5" fmla="*/ 278183 w 278208"/>
                <a:gd name="connsiteY5" fmla="*/ 774452 h 905663"/>
                <a:gd name="connsiteX6" fmla="*/ 151737 w 278208"/>
                <a:gd name="connsiteY6" fmla="*/ 905663 h 905663"/>
                <a:gd name="connsiteX7" fmla="*/ 1 w 278208"/>
                <a:gd name="connsiteY7" fmla="*/ 774452 h 905663"/>
                <a:gd name="connsiteX8" fmla="*/ 1 w 278208"/>
                <a:gd name="connsiteY8" fmla="*/ 712271 h 905663"/>
                <a:gd name="connsiteX9" fmla="*/ 1 w 278208"/>
                <a:gd name="connsiteY9" fmla="*/ 624551 h 905663"/>
                <a:gd name="connsiteX10" fmla="*/ 0 w 278208"/>
                <a:gd name="connsiteY10" fmla="*/ 624551 h 9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208" h="905663">
                  <a:moveTo>
                    <a:pt x="0" y="0"/>
                  </a:moveTo>
                  <a:lnTo>
                    <a:pt x="278207" y="0"/>
                  </a:lnTo>
                  <a:lnTo>
                    <a:pt x="278207" y="624551"/>
                  </a:lnTo>
                  <a:lnTo>
                    <a:pt x="278183" y="624551"/>
                  </a:lnTo>
                  <a:lnTo>
                    <a:pt x="278183" y="714055"/>
                  </a:lnTo>
                  <a:cubicBezTo>
                    <a:pt x="278183" y="749420"/>
                    <a:pt x="278183" y="771850"/>
                    <a:pt x="278183" y="774452"/>
                  </a:cubicBezTo>
                  <a:cubicBezTo>
                    <a:pt x="278183" y="789592"/>
                    <a:pt x="283241" y="905663"/>
                    <a:pt x="151737" y="905663"/>
                  </a:cubicBezTo>
                  <a:cubicBezTo>
                    <a:pt x="20233" y="905663"/>
                    <a:pt x="1" y="799685"/>
                    <a:pt x="1" y="774452"/>
                  </a:cubicBezTo>
                  <a:cubicBezTo>
                    <a:pt x="1" y="770983"/>
                    <a:pt x="1" y="747984"/>
                    <a:pt x="1" y="712271"/>
                  </a:cubicBezTo>
                  <a:lnTo>
                    <a:pt x="1" y="624551"/>
                  </a:lnTo>
                  <a:lnTo>
                    <a:pt x="0" y="624551"/>
                  </a:lnTo>
                  <a:close/>
                </a:path>
              </a:pathLst>
            </a:custGeom>
            <a:solidFill>
              <a:schemeClr val="accent3"/>
            </a:solidFill>
            <a:ln>
              <a:noFill/>
            </a:ln>
          </p:spPr>
          <p:txBody>
            <a:bodyPr vert="horz" wrap="square" lIns="91440" tIns="45720" rIns="91440" bIns="45720" numCol="1" anchor="t" anchorCtr="0" compatLnSpc="1">
              <a:noAutofit/>
            </a:bodyPr>
            <a:lstStyle/>
            <a:p>
              <a:endParaRPr lang="en-US">
                <a:cs typeface="+mn-ea"/>
                <a:sym typeface="+mn-lt"/>
              </a:endParaRPr>
            </a:p>
          </p:txBody>
        </p:sp>
        <p:sp>
          <p:nvSpPr>
            <p:cNvPr id="70" name="Freeform 13"/>
            <p:cNvSpPr>
              <a:spLocks noEditPoints="1"/>
            </p:cNvSpPr>
            <p:nvPr/>
          </p:nvSpPr>
          <p:spPr bwMode="auto">
            <a:xfrm>
              <a:off x="5176792" y="2252835"/>
              <a:ext cx="313055" cy="313055"/>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25 h 62"/>
                <a:gd name="T12" fmla="*/ 37 w 62"/>
                <a:gd name="T13" fmla="*/ 31 h 62"/>
                <a:gd name="T14" fmla="*/ 31 w 62"/>
                <a:gd name="T15" fmla="*/ 37 h 62"/>
                <a:gd name="T16" fmla="*/ 25 w 62"/>
                <a:gd name="T17" fmla="*/ 31 h 62"/>
                <a:gd name="T18" fmla="*/ 31 w 62"/>
                <a:gd name="T19" fmla="*/ 2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25"/>
                  </a:moveTo>
                  <a:cubicBezTo>
                    <a:pt x="35" y="25"/>
                    <a:pt x="37" y="27"/>
                    <a:pt x="37" y="31"/>
                  </a:cubicBezTo>
                  <a:cubicBezTo>
                    <a:pt x="37" y="34"/>
                    <a:pt x="35" y="37"/>
                    <a:pt x="31" y="37"/>
                  </a:cubicBezTo>
                  <a:cubicBezTo>
                    <a:pt x="28" y="37"/>
                    <a:pt x="25" y="34"/>
                    <a:pt x="25" y="31"/>
                  </a:cubicBezTo>
                  <a:cubicBezTo>
                    <a:pt x="25" y="27"/>
                    <a:pt x="28" y="25"/>
                    <a:pt x="31" y="25"/>
                  </a:cubicBezTo>
                  <a:close/>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71" name="Freeform 14"/>
            <p:cNvSpPr>
              <a:spLocks noEditPoints="1"/>
            </p:cNvSpPr>
            <p:nvPr/>
          </p:nvSpPr>
          <p:spPr bwMode="auto">
            <a:xfrm>
              <a:off x="4727441" y="2137835"/>
              <a:ext cx="404629" cy="393981"/>
            </a:xfrm>
            <a:custGeom>
              <a:avLst/>
              <a:gdLst>
                <a:gd name="T0" fmla="*/ 40 w 80"/>
                <a:gd name="T1" fmla="*/ 78 h 78"/>
                <a:gd name="T2" fmla="*/ 52 w 80"/>
                <a:gd name="T3" fmla="*/ 76 h 78"/>
                <a:gd name="T4" fmla="*/ 74 w 80"/>
                <a:gd name="T5" fmla="*/ 56 h 78"/>
                <a:gd name="T6" fmla="*/ 76 w 80"/>
                <a:gd name="T7" fmla="*/ 27 h 78"/>
                <a:gd name="T8" fmla="*/ 40 w 80"/>
                <a:gd name="T9" fmla="*/ 0 h 78"/>
                <a:gd name="T10" fmla="*/ 27 w 80"/>
                <a:gd name="T11" fmla="*/ 2 h 78"/>
                <a:gd name="T12" fmla="*/ 5 w 80"/>
                <a:gd name="T13" fmla="*/ 22 h 78"/>
                <a:gd name="T14" fmla="*/ 3 w 80"/>
                <a:gd name="T15" fmla="*/ 52 h 78"/>
                <a:gd name="T16" fmla="*/ 40 w 80"/>
                <a:gd name="T17" fmla="*/ 78 h 78"/>
                <a:gd name="T18" fmla="*/ 27 w 80"/>
                <a:gd name="T19" fmla="*/ 33 h 78"/>
                <a:gd name="T20" fmla="*/ 35 w 80"/>
                <a:gd name="T21" fmla="*/ 26 h 78"/>
                <a:gd name="T22" fmla="*/ 40 w 80"/>
                <a:gd name="T23" fmla="*/ 25 h 78"/>
                <a:gd name="T24" fmla="*/ 53 w 80"/>
                <a:gd name="T25" fmla="*/ 35 h 78"/>
                <a:gd name="T26" fmla="*/ 52 w 80"/>
                <a:gd name="T27" fmla="*/ 45 h 78"/>
                <a:gd name="T28" fmla="*/ 44 w 80"/>
                <a:gd name="T29" fmla="*/ 52 h 78"/>
                <a:gd name="T30" fmla="*/ 26 w 80"/>
                <a:gd name="T31" fmla="*/ 44 h 78"/>
                <a:gd name="T32" fmla="*/ 27 w 80"/>
                <a:gd name="T33"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78">
                  <a:moveTo>
                    <a:pt x="40" y="78"/>
                  </a:moveTo>
                  <a:cubicBezTo>
                    <a:pt x="44" y="78"/>
                    <a:pt x="48" y="77"/>
                    <a:pt x="52" y="76"/>
                  </a:cubicBezTo>
                  <a:cubicBezTo>
                    <a:pt x="62" y="73"/>
                    <a:pt x="70" y="66"/>
                    <a:pt x="74" y="56"/>
                  </a:cubicBezTo>
                  <a:cubicBezTo>
                    <a:pt x="79" y="47"/>
                    <a:pt x="80" y="37"/>
                    <a:pt x="76" y="27"/>
                  </a:cubicBezTo>
                  <a:cubicBezTo>
                    <a:pt x="71" y="11"/>
                    <a:pt x="56" y="0"/>
                    <a:pt x="40" y="0"/>
                  </a:cubicBezTo>
                  <a:cubicBezTo>
                    <a:pt x="35" y="0"/>
                    <a:pt x="31" y="1"/>
                    <a:pt x="27" y="2"/>
                  </a:cubicBezTo>
                  <a:cubicBezTo>
                    <a:pt x="17" y="6"/>
                    <a:pt x="9" y="13"/>
                    <a:pt x="5" y="22"/>
                  </a:cubicBezTo>
                  <a:cubicBezTo>
                    <a:pt x="0" y="31"/>
                    <a:pt x="0" y="42"/>
                    <a:pt x="3" y="52"/>
                  </a:cubicBezTo>
                  <a:cubicBezTo>
                    <a:pt x="8" y="67"/>
                    <a:pt x="23" y="78"/>
                    <a:pt x="40" y="78"/>
                  </a:cubicBezTo>
                  <a:close/>
                  <a:moveTo>
                    <a:pt x="27" y="33"/>
                  </a:moveTo>
                  <a:cubicBezTo>
                    <a:pt x="29" y="30"/>
                    <a:pt x="32" y="27"/>
                    <a:pt x="35" y="26"/>
                  </a:cubicBezTo>
                  <a:cubicBezTo>
                    <a:pt x="37" y="25"/>
                    <a:pt x="38" y="25"/>
                    <a:pt x="40" y="25"/>
                  </a:cubicBezTo>
                  <a:cubicBezTo>
                    <a:pt x="46" y="25"/>
                    <a:pt x="51" y="29"/>
                    <a:pt x="53" y="35"/>
                  </a:cubicBezTo>
                  <a:cubicBezTo>
                    <a:pt x="54" y="38"/>
                    <a:pt x="54" y="42"/>
                    <a:pt x="52" y="45"/>
                  </a:cubicBezTo>
                  <a:cubicBezTo>
                    <a:pt x="50" y="49"/>
                    <a:pt x="48" y="51"/>
                    <a:pt x="44" y="52"/>
                  </a:cubicBezTo>
                  <a:cubicBezTo>
                    <a:pt x="37" y="55"/>
                    <a:pt x="29" y="51"/>
                    <a:pt x="26" y="44"/>
                  </a:cubicBezTo>
                  <a:cubicBezTo>
                    <a:pt x="25" y="40"/>
                    <a:pt x="26" y="36"/>
                    <a:pt x="27" y="33"/>
                  </a:cubicBezTo>
                  <a:close/>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72" name="Freeform 15"/>
            <p:cNvSpPr>
              <a:spLocks noEditPoints="1"/>
            </p:cNvSpPr>
            <p:nvPr/>
          </p:nvSpPr>
          <p:spPr bwMode="auto">
            <a:xfrm>
              <a:off x="5095866" y="1824780"/>
              <a:ext cx="238518" cy="232129"/>
            </a:xfrm>
            <a:custGeom>
              <a:avLst/>
              <a:gdLst>
                <a:gd name="T0" fmla="*/ 22 w 47"/>
                <a:gd name="T1" fmla="*/ 46 h 46"/>
                <a:gd name="T2" fmla="*/ 29 w 47"/>
                <a:gd name="T3" fmla="*/ 44 h 46"/>
                <a:gd name="T4" fmla="*/ 43 w 47"/>
                <a:gd name="T5" fmla="*/ 17 h 46"/>
                <a:gd name="T6" fmla="*/ 16 w 47"/>
                <a:gd name="T7" fmla="*/ 3 h 46"/>
                <a:gd name="T8" fmla="*/ 3 w 47"/>
                <a:gd name="T9" fmla="*/ 14 h 46"/>
                <a:gd name="T10" fmla="*/ 2 w 47"/>
                <a:gd name="T11" fmla="*/ 31 h 46"/>
                <a:gd name="T12" fmla="*/ 22 w 47"/>
                <a:gd name="T13" fmla="*/ 46 h 46"/>
                <a:gd name="T14" fmla="*/ 21 w 47"/>
                <a:gd name="T15" fmla="*/ 21 h 46"/>
                <a:gd name="T16" fmla="*/ 22 w 47"/>
                <a:gd name="T17" fmla="*/ 21 h 46"/>
                <a:gd name="T18" fmla="*/ 26 w 47"/>
                <a:gd name="T19" fmla="*/ 23 h 46"/>
                <a:gd name="T20" fmla="*/ 25 w 47"/>
                <a:gd name="T21" fmla="*/ 25 h 46"/>
                <a:gd name="T22" fmla="*/ 22 w 47"/>
                <a:gd name="T23" fmla="*/ 27 h 46"/>
                <a:gd name="T24" fmla="*/ 19 w 47"/>
                <a:gd name="T25" fmla="*/ 25 h 46"/>
                <a:gd name="T26" fmla="*/ 21 w 47"/>
                <a:gd name="T27" fmla="*/ 2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6">
                  <a:moveTo>
                    <a:pt x="22" y="46"/>
                  </a:moveTo>
                  <a:cubicBezTo>
                    <a:pt x="25" y="46"/>
                    <a:pt x="27" y="45"/>
                    <a:pt x="29" y="44"/>
                  </a:cubicBezTo>
                  <a:cubicBezTo>
                    <a:pt x="41" y="41"/>
                    <a:pt x="47" y="28"/>
                    <a:pt x="43" y="17"/>
                  </a:cubicBezTo>
                  <a:cubicBezTo>
                    <a:pt x="39" y="6"/>
                    <a:pt x="27" y="0"/>
                    <a:pt x="16" y="3"/>
                  </a:cubicBezTo>
                  <a:cubicBezTo>
                    <a:pt x="10" y="5"/>
                    <a:pt x="6" y="9"/>
                    <a:pt x="3" y="14"/>
                  </a:cubicBezTo>
                  <a:cubicBezTo>
                    <a:pt x="1" y="19"/>
                    <a:pt x="0" y="25"/>
                    <a:pt x="2" y="31"/>
                  </a:cubicBezTo>
                  <a:cubicBezTo>
                    <a:pt x="5" y="40"/>
                    <a:pt x="13" y="46"/>
                    <a:pt x="22" y="46"/>
                  </a:cubicBezTo>
                  <a:close/>
                  <a:moveTo>
                    <a:pt x="21" y="21"/>
                  </a:moveTo>
                  <a:cubicBezTo>
                    <a:pt x="22" y="21"/>
                    <a:pt x="22" y="21"/>
                    <a:pt x="22" y="21"/>
                  </a:cubicBezTo>
                  <a:cubicBezTo>
                    <a:pt x="24" y="21"/>
                    <a:pt x="25" y="22"/>
                    <a:pt x="26" y="23"/>
                  </a:cubicBezTo>
                  <a:cubicBezTo>
                    <a:pt x="26" y="24"/>
                    <a:pt x="26" y="25"/>
                    <a:pt x="25" y="25"/>
                  </a:cubicBezTo>
                  <a:cubicBezTo>
                    <a:pt x="25" y="26"/>
                    <a:pt x="24" y="27"/>
                    <a:pt x="22" y="27"/>
                  </a:cubicBezTo>
                  <a:cubicBezTo>
                    <a:pt x="21" y="27"/>
                    <a:pt x="20" y="26"/>
                    <a:pt x="19" y="25"/>
                  </a:cubicBezTo>
                  <a:cubicBezTo>
                    <a:pt x="19" y="23"/>
                    <a:pt x="20" y="21"/>
                    <a:pt x="21" y="21"/>
                  </a:cubicBezTo>
                  <a:close/>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grpSp>
      <p:sp>
        <p:nvSpPr>
          <p:cNvPr id="74" name="TextBox 30"/>
          <p:cNvSpPr txBox="1"/>
          <p:nvPr/>
        </p:nvSpPr>
        <p:spPr>
          <a:xfrm flipH="1">
            <a:off x="2102494" y="2658351"/>
            <a:ext cx="1569624" cy="369314"/>
          </a:xfrm>
          <a:prstGeom prst="rect">
            <a:avLst/>
          </a:prstGeom>
          <a:noFill/>
        </p:spPr>
        <p:txBody>
          <a:bodyPr wrap="none" lIns="91422" tIns="45711" rIns="91422" bIns="45711" rtlCol="0">
            <a:spAutoFit/>
          </a:bodyPr>
          <a:lstStyle/>
          <a:p>
            <a:pPr algn="r"/>
            <a:r>
              <a:rPr lang="zh-CN" altLang="en-US" b="1" dirty="0">
                <a:cs typeface="+mn-ea"/>
                <a:sym typeface="+mn-lt"/>
              </a:rPr>
              <a:t>点击编辑标题</a:t>
            </a:r>
            <a:endParaRPr lang="id-ID" b="1" dirty="0">
              <a:cs typeface="+mn-ea"/>
              <a:sym typeface="+mn-lt"/>
            </a:endParaRPr>
          </a:p>
        </p:txBody>
      </p:sp>
      <p:sp>
        <p:nvSpPr>
          <p:cNvPr id="77" name="TextBox 32"/>
          <p:cNvSpPr txBox="1"/>
          <p:nvPr/>
        </p:nvSpPr>
        <p:spPr>
          <a:xfrm flipH="1">
            <a:off x="964289" y="3125044"/>
            <a:ext cx="1734747" cy="587066"/>
          </a:xfrm>
          <a:prstGeom prst="rect">
            <a:avLst/>
          </a:prstGeom>
          <a:noFill/>
        </p:spPr>
        <p:txBody>
          <a:bodyPr wrap="square" lIns="91422" tIns="45711" rIns="91422" bIns="45711" rtlCol="0">
            <a:spAutoFit/>
          </a:bodyPr>
          <a:lstStyle/>
          <a:p>
            <a:pPr algn="r">
              <a:lnSpc>
                <a:spcPct val="120000"/>
              </a:lnSpc>
            </a:pPr>
            <a:r>
              <a:rPr lang="zh-CN" altLang="en-US" sz="1400" dirty="0">
                <a:cs typeface="+mn-ea"/>
                <a:sym typeface="Arial" pitchFamily="34" charset="0"/>
              </a:rPr>
              <a:t>建议您在展示时采用微软雅黑字体</a:t>
            </a:r>
            <a:endParaRPr lang="en-US" sz="1400" dirty="0">
              <a:cs typeface="+mn-ea"/>
              <a:sym typeface="+mn-lt"/>
            </a:endParaRPr>
          </a:p>
        </p:txBody>
      </p:sp>
      <p:sp>
        <p:nvSpPr>
          <p:cNvPr id="78" name="TextBox 33"/>
          <p:cNvSpPr txBox="1"/>
          <p:nvPr/>
        </p:nvSpPr>
        <p:spPr>
          <a:xfrm flipH="1">
            <a:off x="2742091" y="3092228"/>
            <a:ext cx="930026" cy="584757"/>
          </a:xfrm>
          <a:prstGeom prst="rect">
            <a:avLst/>
          </a:prstGeom>
          <a:noFill/>
        </p:spPr>
        <p:txBody>
          <a:bodyPr wrap="none" lIns="91422" tIns="45711" rIns="91422" bIns="45711" rtlCol="0">
            <a:spAutoFit/>
          </a:bodyPr>
          <a:lstStyle/>
          <a:p>
            <a:pPr algn="r"/>
            <a:r>
              <a:rPr lang="en-US" sz="3200" b="1" dirty="0">
                <a:solidFill>
                  <a:schemeClr val="accent3"/>
                </a:solidFill>
                <a:cs typeface="+mn-ea"/>
                <a:sym typeface="+mn-lt"/>
              </a:rPr>
              <a:t>68K</a:t>
            </a:r>
            <a:endParaRPr lang="id-ID" sz="3200" b="1" dirty="0">
              <a:solidFill>
                <a:schemeClr val="accent3"/>
              </a:solidFill>
              <a:cs typeface="+mn-ea"/>
              <a:sym typeface="+mn-lt"/>
            </a:endParaRPr>
          </a:p>
        </p:txBody>
      </p:sp>
      <p:sp>
        <p:nvSpPr>
          <p:cNvPr id="76" name="TextBox 34"/>
          <p:cNvSpPr txBox="1"/>
          <p:nvPr/>
        </p:nvSpPr>
        <p:spPr>
          <a:xfrm flipH="1">
            <a:off x="1101449" y="3716360"/>
            <a:ext cx="2570669" cy="845598"/>
          </a:xfrm>
          <a:prstGeom prst="rect">
            <a:avLst/>
          </a:prstGeom>
          <a:noFill/>
        </p:spPr>
        <p:txBody>
          <a:bodyPr wrap="square" lIns="91422" tIns="45711" rIns="91422" bIns="45711" rtlCol="0">
            <a:spAutoFit/>
          </a:bodyPr>
          <a:lstStyle/>
          <a:p>
            <a:pPr algn="r">
              <a:lnSpc>
                <a:spcPct val="120000"/>
              </a:lnSpc>
              <a:spcBef>
                <a:spcPct val="20000"/>
              </a:spcBef>
            </a:pPr>
            <a:r>
              <a:rPr lang="zh-CN" altLang="en-US" sz="1400" dirty="0">
                <a:cs typeface="+mn-ea"/>
                <a:sym typeface="Arial" pitchFamily="34" charset="0"/>
              </a:rPr>
              <a:t>建议您在展示时采用微软雅黑字体，本模版所有图形线条及其相应素材均可自由编辑</a:t>
            </a:r>
            <a:endParaRPr lang="en-US" altLang="zh-CN" sz="1400" dirty="0">
              <a:cs typeface="+mn-ea"/>
              <a:sym typeface="Arial" pitchFamily="34" charset="0"/>
            </a:endParaRPr>
          </a:p>
        </p:txBody>
      </p:sp>
      <p:sp>
        <p:nvSpPr>
          <p:cNvPr id="80" name="TextBox 25"/>
          <p:cNvSpPr txBox="1"/>
          <p:nvPr/>
        </p:nvSpPr>
        <p:spPr>
          <a:xfrm>
            <a:off x="8537345" y="2658351"/>
            <a:ext cx="1569624" cy="369314"/>
          </a:xfrm>
          <a:prstGeom prst="rect">
            <a:avLst/>
          </a:prstGeom>
          <a:noFill/>
        </p:spPr>
        <p:txBody>
          <a:bodyPr wrap="none" lIns="91422" tIns="45711" rIns="91422" bIns="45711" rtlCol="0">
            <a:spAutoFit/>
          </a:bodyPr>
          <a:lstStyle/>
          <a:p>
            <a:r>
              <a:rPr lang="zh-CN" altLang="en-US" b="1" dirty="0">
                <a:cs typeface="+mn-ea"/>
                <a:sym typeface="+mn-lt"/>
              </a:rPr>
              <a:t>点击编辑标题</a:t>
            </a:r>
            <a:endParaRPr lang="id-ID" altLang="zh-CN" b="1" dirty="0">
              <a:cs typeface="+mn-ea"/>
              <a:sym typeface="+mn-lt"/>
            </a:endParaRPr>
          </a:p>
        </p:txBody>
      </p:sp>
      <p:sp>
        <p:nvSpPr>
          <p:cNvPr id="83" name="TextBox 27"/>
          <p:cNvSpPr txBox="1"/>
          <p:nvPr/>
        </p:nvSpPr>
        <p:spPr>
          <a:xfrm>
            <a:off x="9510426" y="3125044"/>
            <a:ext cx="1734747" cy="587066"/>
          </a:xfrm>
          <a:prstGeom prst="rect">
            <a:avLst/>
          </a:prstGeom>
          <a:noFill/>
        </p:spPr>
        <p:txBody>
          <a:bodyPr wrap="square" lIns="91422" tIns="45711" rIns="91422" bIns="45711" rtlCol="0">
            <a:spAutoFit/>
          </a:bodyPr>
          <a:lstStyle/>
          <a:p>
            <a:pPr>
              <a:lnSpc>
                <a:spcPct val="120000"/>
              </a:lnSpc>
            </a:pPr>
            <a:r>
              <a:rPr lang="zh-CN" altLang="en-US" sz="1400" dirty="0">
                <a:cs typeface="+mn-ea"/>
                <a:sym typeface="Arial" pitchFamily="34" charset="0"/>
              </a:rPr>
              <a:t>建议您在展示时采用微软雅黑字体</a:t>
            </a:r>
            <a:endParaRPr lang="en-US" altLang="zh-CN" sz="1400" dirty="0">
              <a:cs typeface="+mn-ea"/>
              <a:sym typeface="+mn-lt"/>
            </a:endParaRPr>
          </a:p>
        </p:txBody>
      </p:sp>
      <p:sp>
        <p:nvSpPr>
          <p:cNvPr id="84" name="TextBox 28"/>
          <p:cNvSpPr txBox="1"/>
          <p:nvPr/>
        </p:nvSpPr>
        <p:spPr>
          <a:xfrm>
            <a:off x="8537345" y="3092228"/>
            <a:ext cx="930026" cy="584757"/>
          </a:xfrm>
          <a:prstGeom prst="rect">
            <a:avLst/>
          </a:prstGeom>
          <a:noFill/>
        </p:spPr>
        <p:txBody>
          <a:bodyPr wrap="none" lIns="91422" tIns="45711" rIns="91422" bIns="45711" rtlCol="0">
            <a:spAutoFit/>
          </a:bodyPr>
          <a:lstStyle/>
          <a:p>
            <a:r>
              <a:rPr lang="en-US" sz="3200" b="1" dirty="0">
                <a:solidFill>
                  <a:schemeClr val="accent4"/>
                </a:solidFill>
                <a:cs typeface="+mn-ea"/>
                <a:sym typeface="+mn-lt"/>
              </a:rPr>
              <a:t>79K</a:t>
            </a:r>
            <a:endParaRPr lang="id-ID" sz="3200" b="1" dirty="0">
              <a:solidFill>
                <a:schemeClr val="accent4"/>
              </a:solidFill>
              <a:cs typeface="+mn-ea"/>
              <a:sym typeface="+mn-lt"/>
            </a:endParaRPr>
          </a:p>
        </p:txBody>
      </p:sp>
      <p:sp>
        <p:nvSpPr>
          <p:cNvPr id="82" name="TextBox 29"/>
          <p:cNvSpPr txBox="1"/>
          <p:nvPr/>
        </p:nvSpPr>
        <p:spPr>
          <a:xfrm>
            <a:off x="8537344" y="3716360"/>
            <a:ext cx="2570669" cy="845598"/>
          </a:xfrm>
          <a:prstGeom prst="rect">
            <a:avLst/>
          </a:prstGeom>
          <a:noFill/>
        </p:spPr>
        <p:txBody>
          <a:bodyPr wrap="square" lIns="91422" tIns="45711" rIns="91422" bIns="45711" rtlCol="0">
            <a:spAutoFit/>
          </a:bodyPr>
          <a:lstStyle/>
          <a:p>
            <a:pPr>
              <a:lnSpc>
                <a:spcPct val="120000"/>
              </a:lnSpc>
              <a:spcBef>
                <a:spcPct val="20000"/>
              </a:spcBef>
            </a:pPr>
            <a:r>
              <a:rPr lang="zh-CN" altLang="en-US" sz="1400" dirty="0">
                <a:cs typeface="+mn-ea"/>
                <a:sym typeface="Arial" pitchFamily="34" charset="0"/>
              </a:rPr>
              <a:t>建议您在展示时采用微软雅黑字体，本模版所有图形线条及其相应素材均可自由编辑</a:t>
            </a:r>
            <a:endParaRPr lang="en-US" altLang="zh-CN" sz="1400" dirty="0">
              <a:cs typeface="+mn-ea"/>
              <a:sym typeface="Arial" pitchFamily="34" charset="0"/>
            </a:endParaRPr>
          </a:p>
        </p:txBody>
      </p:sp>
      <p:grpSp>
        <p:nvGrpSpPr>
          <p:cNvPr id="31" name="组合 30"/>
          <p:cNvGrpSpPr/>
          <p:nvPr/>
        </p:nvGrpSpPr>
        <p:grpSpPr>
          <a:xfrm>
            <a:off x="4165600" y="277508"/>
            <a:ext cx="3860800" cy="461665"/>
            <a:chOff x="4165600" y="226708"/>
            <a:chExt cx="3860800" cy="461665"/>
          </a:xfrm>
        </p:grpSpPr>
        <p:sp>
          <p:nvSpPr>
            <p:cNvPr id="32" name="文本框 31"/>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研究过程及方法</a:t>
              </a:r>
            </a:p>
          </p:txBody>
        </p:sp>
        <p:cxnSp>
          <p:nvCxnSpPr>
            <p:cNvPr id="33" name="直接连接符 32"/>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500"/>
                                        <p:tgtEl>
                                          <p:spTgt spid="67"/>
                                        </p:tgtEl>
                                        <p:attrNameLst>
                                          <p:attrName>ppt_y</p:attrName>
                                        </p:attrNameLst>
                                      </p:cBhvr>
                                      <p:tavLst>
                                        <p:tav tm="0">
                                          <p:val>
                                            <p:strVal val="#ppt_y+#ppt_h*1.125000"/>
                                          </p:val>
                                        </p:tav>
                                        <p:tav tm="100000">
                                          <p:val>
                                            <p:strVal val="#ppt_y"/>
                                          </p:val>
                                        </p:tav>
                                      </p:tavLst>
                                    </p:anim>
                                    <p:animEffect transition="in" filter="wipe(up)">
                                      <p:cBhvr>
                                        <p:cTn id="12" dur="500"/>
                                        <p:tgtEl>
                                          <p:spTgt spid="67"/>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500"/>
                                        <p:tgtEl>
                                          <p:spTgt spid="61"/>
                                        </p:tgtEl>
                                        <p:attrNameLst>
                                          <p:attrName>ppt_y</p:attrName>
                                        </p:attrNameLst>
                                      </p:cBhvr>
                                      <p:tavLst>
                                        <p:tav tm="0">
                                          <p:val>
                                            <p:strVal val="#ppt_y+#ppt_h*1.125000"/>
                                          </p:val>
                                        </p:tav>
                                        <p:tav tm="100000">
                                          <p:val>
                                            <p:strVal val="#ppt_y"/>
                                          </p:val>
                                        </p:tav>
                                      </p:tavLst>
                                    </p:anim>
                                    <p:animEffect transition="in" filter="wipe(up)">
                                      <p:cBhvr>
                                        <p:cTn id="1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991827" y="4070160"/>
            <a:ext cx="2582567" cy="616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4" name="Rectangle 6"/>
          <p:cNvSpPr/>
          <p:nvPr/>
        </p:nvSpPr>
        <p:spPr>
          <a:xfrm>
            <a:off x="991827" y="4070160"/>
            <a:ext cx="567391" cy="616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5" name="Freeform 7"/>
          <p:cNvSpPr>
            <a:spLocks noEditPoints="1"/>
          </p:cNvSpPr>
          <p:nvPr/>
        </p:nvSpPr>
        <p:spPr bwMode="auto">
          <a:xfrm>
            <a:off x="1095174" y="4155182"/>
            <a:ext cx="360696" cy="420011"/>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cs typeface="+mn-ea"/>
              <a:sym typeface="+mn-lt"/>
            </a:endParaRPr>
          </a:p>
        </p:txBody>
      </p:sp>
      <p:sp>
        <p:nvSpPr>
          <p:cNvPr id="6" name="TextBox 8"/>
          <p:cNvSpPr txBox="1"/>
          <p:nvPr/>
        </p:nvSpPr>
        <p:spPr>
          <a:xfrm>
            <a:off x="1637791" y="4203480"/>
            <a:ext cx="1415772" cy="338554"/>
          </a:xfrm>
          <a:prstGeom prst="rect">
            <a:avLst/>
          </a:prstGeom>
          <a:noFill/>
        </p:spPr>
        <p:txBody>
          <a:bodyPr wrap="none" rtlCol="0">
            <a:spAutoFit/>
          </a:bodyPr>
          <a:lstStyle/>
          <a:p>
            <a:r>
              <a:rPr lang="zh-CN" altLang="en-US" sz="1600" b="1" dirty="0">
                <a:solidFill>
                  <a:schemeClr val="bg1"/>
                </a:solidFill>
                <a:cs typeface="+mn-ea"/>
                <a:sym typeface="+mn-lt"/>
              </a:rPr>
              <a:t>单击此处编辑</a:t>
            </a:r>
            <a:endParaRPr lang="en-GB" sz="1600" b="1" dirty="0">
              <a:solidFill>
                <a:schemeClr val="bg1"/>
              </a:solidFill>
              <a:cs typeface="+mn-ea"/>
              <a:sym typeface="+mn-lt"/>
            </a:endParaRPr>
          </a:p>
        </p:txBody>
      </p:sp>
      <p:grpSp>
        <p:nvGrpSpPr>
          <p:cNvPr id="7" name="组合 6"/>
          <p:cNvGrpSpPr/>
          <p:nvPr/>
        </p:nvGrpSpPr>
        <p:grpSpPr>
          <a:xfrm>
            <a:off x="1838801" y="2942523"/>
            <a:ext cx="888618" cy="1072901"/>
            <a:chOff x="1540440" y="2977921"/>
            <a:chExt cx="937472" cy="1131886"/>
          </a:xfrm>
          <a:solidFill>
            <a:srgbClr val="0868B8"/>
          </a:solidFill>
        </p:grpSpPr>
        <p:sp>
          <p:nvSpPr>
            <p:cNvPr id="8" name="Freeform 5"/>
            <p:cNvSpPr>
              <a:spLocks noEditPoints="1"/>
            </p:cNvSpPr>
            <p:nvPr/>
          </p:nvSpPr>
          <p:spPr bwMode="auto">
            <a:xfrm>
              <a:off x="2072390" y="2977921"/>
              <a:ext cx="255240" cy="252855"/>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9" name="Freeform 6"/>
            <p:cNvSpPr>
              <a:spLocks noEditPoints="1"/>
            </p:cNvSpPr>
            <p:nvPr/>
          </p:nvSpPr>
          <p:spPr bwMode="auto">
            <a:xfrm>
              <a:off x="1540440" y="3214079"/>
              <a:ext cx="937472" cy="895728"/>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grpSp>
      <p:sp>
        <p:nvSpPr>
          <p:cNvPr id="10" name="Arc 12"/>
          <p:cNvSpPr/>
          <p:nvPr/>
        </p:nvSpPr>
        <p:spPr>
          <a:xfrm rot="13265014">
            <a:off x="7864673" y="1762310"/>
            <a:ext cx="1153642" cy="1153642"/>
          </a:xfrm>
          <a:prstGeom prst="arc">
            <a:avLst>
              <a:gd name="adj1" fmla="val 16200000"/>
              <a:gd name="adj2" fmla="val 7096491"/>
            </a:avLst>
          </a:prstGeom>
          <a:ln w="22225">
            <a:solidFill>
              <a:schemeClr val="tx2">
                <a:lumMod val="60000"/>
                <a:lumOff val="40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cs typeface="+mn-ea"/>
              <a:sym typeface="+mn-lt"/>
            </a:endParaRPr>
          </a:p>
        </p:txBody>
      </p:sp>
      <p:sp>
        <p:nvSpPr>
          <p:cNvPr id="11" name="Arc 13"/>
          <p:cNvSpPr/>
          <p:nvPr/>
        </p:nvSpPr>
        <p:spPr>
          <a:xfrm rot="13265014">
            <a:off x="5282107" y="2373671"/>
            <a:ext cx="1153642" cy="1153642"/>
          </a:xfrm>
          <a:prstGeom prst="arc">
            <a:avLst>
              <a:gd name="adj1" fmla="val 16200000"/>
              <a:gd name="adj2" fmla="val 7096491"/>
            </a:avLst>
          </a:prstGeom>
          <a:ln w="22225">
            <a:solidFill>
              <a:schemeClr val="tx2">
                <a:lumMod val="60000"/>
                <a:lumOff val="40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cs typeface="+mn-ea"/>
              <a:sym typeface="+mn-lt"/>
            </a:endParaRPr>
          </a:p>
        </p:txBody>
      </p:sp>
      <p:sp>
        <p:nvSpPr>
          <p:cNvPr id="12" name="Rectangle 15"/>
          <p:cNvSpPr/>
          <p:nvPr/>
        </p:nvSpPr>
        <p:spPr>
          <a:xfrm>
            <a:off x="3574394" y="3453436"/>
            <a:ext cx="2582567" cy="616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13" name="Rectangle 16"/>
          <p:cNvSpPr/>
          <p:nvPr/>
        </p:nvSpPr>
        <p:spPr>
          <a:xfrm>
            <a:off x="3574394" y="3453436"/>
            <a:ext cx="567391" cy="616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14" name="TextBox 17"/>
          <p:cNvSpPr txBox="1"/>
          <p:nvPr/>
        </p:nvSpPr>
        <p:spPr>
          <a:xfrm>
            <a:off x="4198111" y="3586756"/>
            <a:ext cx="1415772" cy="338554"/>
          </a:xfrm>
          <a:prstGeom prst="rect">
            <a:avLst/>
          </a:prstGeom>
          <a:noFill/>
        </p:spPr>
        <p:txBody>
          <a:bodyPr wrap="none" rtlCol="0">
            <a:spAutoFit/>
          </a:bodyPr>
          <a:lstStyle/>
          <a:p>
            <a:r>
              <a:rPr lang="zh-CN" altLang="en-US" sz="1600" b="1" dirty="0">
                <a:solidFill>
                  <a:schemeClr val="bg1"/>
                </a:solidFill>
                <a:cs typeface="+mn-ea"/>
                <a:sym typeface="+mn-lt"/>
              </a:rPr>
              <a:t>单击此处编辑</a:t>
            </a:r>
            <a:endParaRPr lang="en-GB" altLang="zh-CN" sz="1600" b="1" dirty="0">
              <a:solidFill>
                <a:schemeClr val="bg1"/>
              </a:solidFill>
              <a:cs typeface="+mn-ea"/>
              <a:sym typeface="+mn-lt"/>
            </a:endParaRPr>
          </a:p>
        </p:txBody>
      </p:sp>
      <p:sp>
        <p:nvSpPr>
          <p:cNvPr id="15" name="Freeform 18"/>
          <p:cNvSpPr>
            <a:spLocks noEditPoints="1"/>
          </p:cNvSpPr>
          <p:nvPr/>
        </p:nvSpPr>
        <p:spPr bwMode="auto">
          <a:xfrm>
            <a:off x="3694388" y="3574582"/>
            <a:ext cx="327401" cy="374433"/>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cs typeface="+mn-ea"/>
              <a:sym typeface="+mn-lt"/>
            </a:endParaRPr>
          </a:p>
        </p:txBody>
      </p:sp>
      <p:sp>
        <p:nvSpPr>
          <p:cNvPr id="16" name="Rectangle 20"/>
          <p:cNvSpPr/>
          <p:nvPr/>
        </p:nvSpPr>
        <p:spPr>
          <a:xfrm>
            <a:off x="6156960" y="2836712"/>
            <a:ext cx="2582567" cy="616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17" name="Rectangle 21"/>
          <p:cNvSpPr/>
          <p:nvPr/>
        </p:nvSpPr>
        <p:spPr>
          <a:xfrm>
            <a:off x="6156960" y="2836712"/>
            <a:ext cx="567391" cy="616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18" name="TextBox 22"/>
          <p:cNvSpPr txBox="1"/>
          <p:nvPr/>
        </p:nvSpPr>
        <p:spPr>
          <a:xfrm>
            <a:off x="6820949" y="2970031"/>
            <a:ext cx="1415772" cy="338554"/>
          </a:xfrm>
          <a:prstGeom prst="rect">
            <a:avLst/>
          </a:prstGeom>
          <a:noFill/>
        </p:spPr>
        <p:txBody>
          <a:bodyPr wrap="none" rtlCol="0">
            <a:spAutoFit/>
          </a:bodyPr>
          <a:lstStyle/>
          <a:p>
            <a:r>
              <a:rPr lang="zh-CN" altLang="en-US" sz="1600" b="1" dirty="0">
                <a:solidFill>
                  <a:schemeClr val="bg1"/>
                </a:solidFill>
                <a:cs typeface="+mn-ea"/>
                <a:sym typeface="+mn-lt"/>
              </a:rPr>
              <a:t>单击此处编辑</a:t>
            </a:r>
            <a:endParaRPr lang="en-GB" altLang="zh-CN" sz="1600" b="1" dirty="0">
              <a:solidFill>
                <a:schemeClr val="bg1"/>
              </a:solidFill>
              <a:cs typeface="+mn-ea"/>
              <a:sym typeface="+mn-lt"/>
            </a:endParaRPr>
          </a:p>
        </p:txBody>
      </p:sp>
      <p:sp>
        <p:nvSpPr>
          <p:cNvPr id="19" name="Freeform 23"/>
          <p:cNvSpPr>
            <a:spLocks noEditPoints="1"/>
          </p:cNvSpPr>
          <p:nvPr/>
        </p:nvSpPr>
        <p:spPr bwMode="auto">
          <a:xfrm>
            <a:off x="6305138" y="2959260"/>
            <a:ext cx="262282" cy="414227"/>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cs typeface="+mn-ea"/>
              <a:sym typeface="+mn-lt"/>
            </a:endParaRPr>
          </a:p>
        </p:txBody>
      </p:sp>
      <p:sp>
        <p:nvSpPr>
          <p:cNvPr id="20" name="Rectangle 25"/>
          <p:cNvSpPr/>
          <p:nvPr/>
        </p:nvSpPr>
        <p:spPr>
          <a:xfrm>
            <a:off x="8739527" y="2219988"/>
            <a:ext cx="2582567" cy="616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21" name="Rectangle 26"/>
          <p:cNvSpPr/>
          <p:nvPr/>
        </p:nvSpPr>
        <p:spPr>
          <a:xfrm>
            <a:off x="8739527" y="2219988"/>
            <a:ext cx="567391" cy="616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22" name="TextBox 27"/>
          <p:cNvSpPr txBox="1"/>
          <p:nvPr/>
        </p:nvSpPr>
        <p:spPr>
          <a:xfrm>
            <a:off x="9379150" y="2353307"/>
            <a:ext cx="1415772" cy="338554"/>
          </a:xfrm>
          <a:prstGeom prst="rect">
            <a:avLst/>
          </a:prstGeom>
          <a:noFill/>
        </p:spPr>
        <p:txBody>
          <a:bodyPr wrap="none" rtlCol="0">
            <a:spAutoFit/>
          </a:bodyPr>
          <a:lstStyle/>
          <a:p>
            <a:r>
              <a:rPr lang="zh-CN" altLang="en-US" sz="1600" b="1" dirty="0">
                <a:solidFill>
                  <a:schemeClr val="bg1"/>
                </a:solidFill>
                <a:cs typeface="+mn-ea"/>
                <a:sym typeface="+mn-lt"/>
              </a:rPr>
              <a:t>单击此处编辑</a:t>
            </a:r>
            <a:endParaRPr lang="en-GB" altLang="zh-CN" sz="1600" b="1" dirty="0">
              <a:solidFill>
                <a:schemeClr val="bg1"/>
              </a:solidFill>
              <a:cs typeface="+mn-ea"/>
              <a:sym typeface="+mn-lt"/>
            </a:endParaRPr>
          </a:p>
        </p:txBody>
      </p:sp>
      <p:sp>
        <p:nvSpPr>
          <p:cNvPr id="23" name="Freeform 28"/>
          <p:cNvSpPr>
            <a:spLocks noEditPoints="1"/>
          </p:cNvSpPr>
          <p:nvPr/>
        </p:nvSpPr>
        <p:spPr bwMode="auto">
          <a:xfrm>
            <a:off x="8897947" y="2346560"/>
            <a:ext cx="300269" cy="36357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cs typeface="+mn-ea"/>
              <a:sym typeface="+mn-lt"/>
            </a:endParaRPr>
          </a:p>
        </p:txBody>
      </p:sp>
      <p:sp>
        <p:nvSpPr>
          <p:cNvPr id="24" name="Rectangle 29"/>
          <p:cNvSpPr/>
          <p:nvPr/>
        </p:nvSpPr>
        <p:spPr>
          <a:xfrm>
            <a:off x="991827" y="4822241"/>
            <a:ext cx="2293095" cy="738664"/>
          </a:xfrm>
          <a:prstGeom prst="rect">
            <a:avLst/>
          </a:prstGeom>
        </p:spPr>
        <p:txBody>
          <a:bodyPr wrap="square">
            <a:spAutoFit/>
          </a:bodyPr>
          <a:lstStyle/>
          <a:p>
            <a:r>
              <a:rPr lang="zh-CN" altLang="en-US" sz="1400" dirty="0">
                <a:solidFill>
                  <a:schemeClr val="tx1">
                    <a:lumMod val="85000"/>
                    <a:lumOff val="15000"/>
                  </a:schemeClr>
                </a:solidFill>
                <a:cs typeface="+mn-ea"/>
                <a:sym typeface="+mn-lt"/>
              </a:rPr>
              <a:t>单击此处编辑您要的内容，建议您在展示时采用微软雅黑字体。</a:t>
            </a:r>
            <a:endParaRPr lang="en-US" altLang="zh-CN" sz="1400" dirty="0">
              <a:solidFill>
                <a:schemeClr val="tx1">
                  <a:lumMod val="85000"/>
                  <a:lumOff val="15000"/>
                </a:schemeClr>
              </a:solidFill>
              <a:cs typeface="+mn-ea"/>
              <a:sym typeface="+mn-lt"/>
            </a:endParaRPr>
          </a:p>
        </p:txBody>
      </p:sp>
      <p:sp>
        <p:nvSpPr>
          <p:cNvPr id="25" name="Rectangle 30"/>
          <p:cNvSpPr/>
          <p:nvPr/>
        </p:nvSpPr>
        <p:spPr>
          <a:xfrm>
            <a:off x="3831049" y="4212577"/>
            <a:ext cx="2293095" cy="738664"/>
          </a:xfrm>
          <a:prstGeom prst="rect">
            <a:avLst/>
          </a:prstGeom>
        </p:spPr>
        <p:txBody>
          <a:bodyPr wrap="square">
            <a:spAutoFit/>
          </a:bodyPr>
          <a:lstStyle/>
          <a:p>
            <a:r>
              <a:rPr lang="zh-CN" altLang="en-US" sz="1400" dirty="0">
                <a:solidFill>
                  <a:schemeClr val="tx1">
                    <a:lumMod val="85000"/>
                    <a:lumOff val="15000"/>
                  </a:schemeClr>
                </a:solidFill>
                <a:cs typeface="+mn-ea"/>
                <a:sym typeface="+mn-lt"/>
              </a:rPr>
              <a:t>单击此处编辑您要的内容，建议您在展示时采用微软雅黑字体。</a:t>
            </a:r>
            <a:endParaRPr lang="en-US" altLang="zh-CN" sz="1400" dirty="0">
              <a:solidFill>
                <a:schemeClr val="tx1">
                  <a:lumMod val="85000"/>
                  <a:lumOff val="15000"/>
                </a:schemeClr>
              </a:solidFill>
              <a:cs typeface="+mn-ea"/>
              <a:sym typeface="+mn-lt"/>
            </a:endParaRPr>
          </a:p>
        </p:txBody>
      </p:sp>
      <p:sp>
        <p:nvSpPr>
          <p:cNvPr id="26" name="Rectangle 31"/>
          <p:cNvSpPr/>
          <p:nvPr/>
        </p:nvSpPr>
        <p:spPr>
          <a:xfrm>
            <a:off x="6375785" y="3630778"/>
            <a:ext cx="2293095" cy="738664"/>
          </a:xfrm>
          <a:prstGeom prst="rect">
            <a:avLst/>
          </a:prstGeom>
        </p:spPr>
        <p:txBody>
          <a:bodyPr wrap="square">
            <a:spAutoFit/>
          </a:bodyPr>
          <a:lstStyle/>
          <a:p>
            <a:r>
              <a:rPr lang="zh-CN" altLang="en-US" sz="1400" dirty="0">
                <a:solidFill>
                  <a:schemeClr val="tx1">
                    <a:lumMod val="85000"/>
                    <a:lumOff val="15000"/>
                  </a:schemeClr>
                </a:solidFill>
                <a:cs typeface="+mn-ea"/>
                <a:sym typeface="+mn-lt"/>
              </a:rPr>
              <a:t>单击此处编辑您要的内容，建议您在展示时采用微软雅黑字体。</a:t>
            </a:r>
            <a:endParaRPr lang="en-US" altLang="zh-CN" sz="1400" dirty="0">
              <a:solidFill>
                <a:schemeClr val="tx1">
                  <a:lumMod val="85000"/>
                  <a:lumOff val="15000"/>
                </a:schemeClr>
              </a:solidFill>
              <a:cs typeface="+mn-ea"/>
              <a:sym typeface="+mn-lt"/>
            </a:endParaRPr>
          </a:p>
        </p:txBody>
      </p:sp>
      <p:sp>
        <p:nvSpPr>
          <p:cNvPr id="27" name="Rectangle 32"/>
          <p:cNvSpPr/>
          <p:nvPr/>
        </p:nvSpPr>
        <p:spPr>
          <a:xfrm>
            <a:off x="8887705" y="2948354"/>
            <a:ext cx="2293095" cy="738664"/>
          </a:xfrm>
          <a:prstGeom prst="rect">
            <a:avLst/>
          </a:prstGeom>
        </p:spPr>
        <p:txBody>
          <a:bodyPr wrap="square">
            <a:spAutoFit/>
          </a:bodyPr>
          <a:lstStyle/>
          <a:p>
            <a:r>
              <a:rPr lang="zh-CN" altLang="en-US" sz="1400" dirty="0">
                <a:solidFill>
                  <a:schemeClr val="tx1">
                    <a:lumMod val="85000"/>
                    <a:lumOff val="15000"/>
                  </a:schemeClr>
                </a:solidFill>
                <a:cs typeface="+mn-ea"/>
                <a:sym typeface="+mn-lt"/>
              </a:rPr>
              <a:t>单击此处编辑您要的内容，建议您在展示时采用微软雅黑字体。</a:t>
            </a:r>
            <a:endParaRPr lang="en-US" altLang="zh-CN" sz="1400" dirty="0">
              <a:solidFill>
                <a:schemeClr val="tx1">
                  <a:lumMod val="85000"/>
                  <a:lumOff val="15000"/>
                </a:schemeClr>
              </a:solidFill>
              <a:cs typeface="+mn-ea"/>
              <a:sym typeface="+mn-lt"/>
            </a:endParaRPr>
          </a:p>
        </p:txBody>
      </p:sp>
      <p:grpSp>
        <p:nvGrpSpPr>
          <p:cNvPr id="31" name="组合 30"/>
          <p:cNvGrpSpPr/>
          <p:nvPr/>
        </p:nvGrpSpPr>
        <p:grpSpPr>
          <a:xfrm>
            <a:off x="4165600" y="277508"/>
            <a:ext cx="3860800" cy="461665"/>
            <a:chOff x="4165600" y="226708"/>
            <a:chExt cx="3860800" cy="461665"/>
          </a:xfrm>
        </p:grpSpPr>
        <p:sp>
          <p:nvSpPr>
            <p:cNvPr id="32" name="文本框 31"/>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研究过程及方法</a:t>
              </a:r>
            </a:p>
          </p:txBody>
        </p:sp>
        <p:cxnSp>
          <p:nvCxnSpPr>
            <p:cNvPr id="33" name="直接连接符 32"/>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9"/>
          <p:cNvCxnSpPr/>
          <p:nvPr/>
        </p:nvCxnSpPr>
        <p:spPr>
          <a:xfrm>
            <a:off x="2721978" y="2758124"/>
            <a:ext cx="1599777" cy="492203"/>
          </a:xfrm>
          <a:prstGeom prst="line">
            <a:avLst/>
          </a:prstGeom>
          <a:ln w="19050" cmpd="sng">
            <a:solidFill>
              <a:srgbClr val="0B8CDB"/>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cxnSp>
        <p:nvCxnSpPr>
          <p:cNvPr id="4" name="Straight Connector 17"/>
          <p:cNvCxnSpPr/>
          <p:nvPr/>
        </p:nvCxnSpPr>
        <p:spPr>
          <a:xfrm flipV="1">
            <a:off x="5284906" y="2665678"/>
            <a:ext cx="1576391" cy="584649"/>
          </a:xfrm>
          <a:prstGeom prst="line">
            <a:avLst/>
          </a:prstGeom>
          <a:ln w="19050" cmpd="sng">
            <a:solidFill>
              <a:srgbClr val="086BA8"/>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cxnSp>
        <p:nvCxnSpPr>
          <p:cNvPr id="5" name="Straight Connector 19"/>
          <p:cNvCxnSpPr/>
          <p:nvPr/>
        </p:nvCxnSpPr>
        <p:spPr>
          <a:xfrm>
            <a:off x="7872091" y="2675468"/>
            <a:ext cx="1584186" cy="489111"/>
          </a:xfrm>
          <a:prstGeom prst="line">
            <a:avLst/>
          </a:prstGeom>
          <a:solidFill>
            <a:schemeClr val="accent2"/>
          </a:solidFill>
          <a:ln>
            <a:solidFill>
              <a:srgbClr val="0B8CDB"/>
            </a:solidFill>
          </a:ln>
          <a:effectLst/>
        </p:spPr>
        <p:style>
          <a:lnRef idx="1">
            <a:schemeClr val="accent1"/>
          </a:lnRef>
          <a:fillRef idx="3">
            <a:schemeClr val="accent1"/>
          </a:fillRef>
          <a:effectRef idx="2">
            <a:schemeClr val="accent1"/>
          </a:effectRef>
          <a:fontRef idx="minor">
            <a:schemeClr val="lt1"/>
          </a:fontRef>
        </p:style>
      </p:cxnSp>
      <p:sp>
        <p:nvSpPr>
          <p:cNvPr id="6" name="Oval 14"/>
          <p:cNvSpPr/>
          <p:nvPr/>
        </p:nvSpPr>
        <p:spPr>
          <a:xfrm>
            <a:off x="6869093" y="2034930"/>
            <a:ext cx="987407" cy="987407"/>
          </a:xfrm>
          <a:prstGeom prst="ellipse">
            <a:avLst/>
          </a:prstGeom>
          <a:solidFill>
            <a:schemeClr val="accent1"/>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cs typeface="+mn-ea"/>
                <a:sym typeface="+mn-lt"/>
              </a:rPr>
              <a:t>3</a:t>
            </a:r>
            <a:endParaRPr lang="en-US" sz="3200" dirty="0">
              <a:cs typeface="+mn-ea"/>
              <a:sym typeface="+mn-lt"/>
            </a:endParaRPr>
          </a:p>
        </p:txBody>
      </p:sp>
      <p:cxnSp>
        <p:nvCxnSpPr>
          <p:cNvPr id="7" name="Straight Connector 35"/>
          <p:cNvCxnSpPr/>
          <p:nvPr/>
        </p:nvCxnSpPr>
        <p:spPr>
          <a:xfrm>
            <a:off x="7372859" y="3022970"/>
            <a:ext cx="1" cy="412502"/>
          </a:xfrm>
          <a:prstGeom prst="line">
            <a:avLst/>
          </a:prstGeom>
          <a:ln w="12700" cmpd="sng">
            <a:solidFill>
              <a:schemeClr val="accent1"/>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8" name="Oval 15"/>
          <p:cNvSpPr/>
          <p:nvPr/>
        </p:nvSpPr>
        <p:spPr>
          <a:xfrm>
            <a:off x="9424226" y="2956099"/>
            <a:ext cx="987407" cy="987407"/>
          </a:xfrm>
          <a:prstGeom prst="ellipse">
            <a:avLst/>
          </a:prstGeom>
          <a:solidFill>
            <a:schemeClr val="accent2"/>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cs typeface="+mn-ea"/>
                <a:sym typeface="+mn-lt"/>
              </a:rPr>
              <a:t>4</a:t>
            </a:r>
            <a:endParaRPr lang="en-US" sz="3200" dirty="0">
              <a:cs typeface="+mn-ea"/>
              <a:sym typeface="+mn-lt"/>
            </a:endParaRPr>
          </a:p>
        </p:txBody>
      </p:sp>
      <p:cxnSp>
        <p:nvCxnSpPr>
          <p:cNvPr id="9" name="Straight Connector 36"/>
          <p:cNvCxnSpPr/>
          <p:nvPr/>
        </p:nvCxnSpPr>
        <p:spPr>
          <a:xfrm>
            <a:off x="9918261" y="3943505"/>
            <a:ext cx="1" cy="412502"/>
          </a:xfrm>
          <a:prstGeom prst="line">
            <a:avLst/>
          </a:prstGeom>
          <a:ln w="12700" cmpd="sng">
            <a:solidFill>
              <a:schemeClr val="accent2"/>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10" name="Oval 6"/>
          <p:cNvSpPr/>
          <p:nvPr/>
        </p:nvSpPr>
        <p:spPr>
          <a:xfrm>
            <a:off x="4313959" y="2956099"/>
            <a:ext cx="987407" cy="987407"/>
          </a:xfrm>
          <a:prstGeom prst="ellipse">
            <a:avLst/>
          </a:prstGeom>
          <a:solidFill>
            <a:schemeClr val="accent2"/>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cs typeface="+mn-ea"/>
                <a:sym typeface="+mn-lt"/>
              </a:rPr>
              <a:t>2</a:t>
            </a:r>
            <a:endParaRPr lang="en-US" sz="3200" dirty="0">
              <a:cs typeface="+mn-ea"/>
              <a:sym typeface="+mn-lt"/>
            </a:endParaRPr>
          </a:p>
        </p:txBody>
      </p:sp>
      <p:cxnSp>
        <p:nvCxnSpPr>
          <p:cNvPr id="11" name="Straight Connector 34"/>
          <p:cNvCxnSpPr/>
          <p:nvPr/>
        </p:nvCxnSpPr>
        <p:spPr>
          <a:xfrm>
            <a:off x="4801702" y="3943506"/>
            <a:ext cx="1" cy="412502"/>
          </a:xfrm>
          <a:prstGeom prst="line">
            <a:avLst/>
          </a:prstGeom>
          <a:ln w="12700" cmpd="sng">
            <a:solidFill>
              <a:schemeClr val="accent2"/>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12" name="Oval 3"/>
          <p:cNvSpPr/>
          <p:nvPr/>
        </p:nvSpPr>
        <p:spPr>
          <a:xfrm>
            <a:off x="1758826" y="2034930"/>
            <a:ext cx="987407" cy="987407"/>
          </a:xfrm>
          <a:prstGeom prst="ellipse">
            <a:avLst/>
          </a:prstGeom>
          <a:solidFill>
            <a:schemeClr val="accent1"/>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cs typeface="+mn-ea"/>
                <a:sym typeface="+mn-lt"/>
              </a:rPr>
              <a:t>1</a:t>
            </a:r>
            <a:endParaRPr lang="en-US" sz="3200" dirty="0">
              <a:cs typeface="+mn-ea"/>
              <a:sym typeface="+mn-lt"/>
            </a:endParaRPr>
          </a:p>
        </p:txBody>
      </p:sp>
      <p:cxnSp>
        <p:nvCxnSpPr>
          <p:cNvPr id="13" name="Straight Connector 31"/>
          <p:cNvCxnSpPr>
            <a:stCxn id="12" idx="4"/>
          </p:cNvCxnSpPr>
          <p:nvPr/>
        </p:nvCxnSpPr>
        <p:spPr>
          <a:xfrm>
            <a:off x="2252530" y="3022337"/>
            <a:ext cx="1" cy="412502"/>
          </a:xfrm>
          <a:prstGeom prst="line">
            <a:avLst/>
          </a:prstGeom>
          <a:ln w="12700" cmpd="sng">
            <a:solidFill>
              <a:schemeClr val="accent1"/>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14" name="Rectangle 195"/>
          <p:cNvSpPr/>
          <p:nvPr/>
        </p:nvSpPr>
        <p:spPr>
          <a:xfrm>
            <a:off x="1187323" y="3626205"/>
            <a:ext cx="2308872" cy="313932"/>
          </a:xfrm>
          <a:prstGeom prst="rect">
            <a:avLst/>
          </a:prstGeom>
        </p:spPr>
        <p:txBody>
          <a:bodyPr wrap="square">
            <a:spAutoFit/>
          </a:bodyPr>
          <a:lstStyle/>
          <a:p>
            <a:pPr algn="ctr">
              <a:lnSpc>
                <a:spcPct val="90000"/>
              </a:lnSpc>
              <a:spcBef>
                <a:spcPts val="600"/>
              </a:spcBef>
            </a:pPr>
            <a:r>
              <a:rPr lang="zh-CN" altLang="en-US" sz="1600" b="1" dirty="0">
                <a:solidFill>
                  <a:schemeClr val="tx1">
                    <a:lumMod val="85000"/>
                    <a:lumOff val="15000"/>
                  </a:schemeClr>
                </a:solidFill>
                <a:cs typeface="+mn-ea"/>
                <a:sym typeface="+mn-lt"/>
              </a:rPr>
              <a:t>   单击此处编辑</a:t>
            </a:r>
            <a:endParaRPr lang="en-US" altLang="zh-CN" sz="1600" b="1" dirty="0">
              <a:solidFill>
                <a:schemeClr val="tx1">
                  <a:lumMod val="85000"/>
                  <a:lumOff val="15000"/>
                </a:schemeClr>
              </a:solidFill>
              <a:cs typeface="+mn-ea"/>
              <a:sym typeface="+mn-lt"/>
            </a:endParaRPr>
          </a:p>
        </p:txBody>
      </p:sp>
      <p:sp>
        <p:nvSpPr>
          <p:cNvPr id="15" name="Rectangle 195"/>
          <p:cNvSpPr/>
          <p:nvPr/>
        </p:nvSpPr>
        <p:spPr>
          <a:xfrm>
            <a:off x="1187323" y="3926258"/>
            <a:ext cx="2308872" cy="738664"/>
          </a:xfrm>
          <a:prstGeom prst="rect">
            <a:avLst/>
          </a:prstGeom>
        </p:spPr>
        <p:txBody>
          <a:bodyPr wrap="square">
            <a:spAutoFit/>
          </a:bodyPr>
          <a:lstStyle/>
          <a:p>
            <a:pPr algn="ctr"/>
            <a:r>
              <a:rPr lang="zh-CN" altLang="en-US" sz="1400" dirty="0">
                <a:solidFill>
                  <a:schemeClr val="tx1">
                    <a:lumMod val="85000"/>
                    <a:lumOff val="15000"/>
                  </a:schemeClr>
                </a:solidFill>
                <a:cs typeface="+mn-ea"/>
                <a:sym typeface="+mn-lt"/>
              </a:rPr>
              <a:t>本模版所有图形线条及其相应素材均可自由编辑、改色、替换。</a:t>
            </a:r>
            <a:endParaRPr lang="en-US" sz="1400" dirty="0">
              <a:solidFill>
                <a:schemeClr val="tx1">
                  <a:lumMod val="85000"/>
                  <a:lumOff val="15000"/>
                </a:schemeClr>
              </a:solidFill>
              <a:cs typeface="+mn-ea"/>
              <a:sym typeface="+mn-lt"/>
            </a:endParaRPr>
          </a:p>
        </p:txBody>
      </p:sp>
      <p:sp>
        <p:nvSpPr>
          <p:cNvPr id="16" name="Rectangle 195"/>
          <p:cNvSpPr/>
          <p:nvPr/>
        </p:nvSpPr>
        <p:spPr>
          <a:xfrm>
            <a:off x="3579249" y="4516341"/>
            <a:ext cx="2308872" cy="313932"/>
          </a:xfrm>
          <a:prstGeom prst="rect">
            <a:avLst/>
          </a:prstGeom>
        </p:spPr>
        <p:txBody>
          <a:bodyPr wrap="square">
            <a:spAutoFit/>
          </a:bodyPr>
          <a:lstStyle/>
          <a:p>
            <a:pPr algn="ctr">
              <a:lnSpc>
                <a:spcPct val="90000"/>
              </a:lnSpc>
              <a:spcBef>
                <a:spcPts val="600"/>
              </a:spcBef>
            </a:pPr>
            <a:r>
              <a:rPr lang="zh-CN" altLang="en-US" sz="1600" b="1" dirty="0">
                <a:solidFill>
                  <a:schemeClr val="tx1">
                    <a:lumMod val="85000"/>
                    <a:lumOff val="15000"/>
                  </a:schemeClr>
                </a:solidFill>
                <a:cs typeface="+mn-ea"/>
                <a:sym typeface="+mn-lt"/>
              </a:rPr>
              <a:t>   单击此处编辑</a:t>
            </a:r>
            <a:endParaRPr lang="en-US" altLang="zh-CN" sz="1600" b="1" dirty="0">
              <a:solidFill>
                <a:schemeClr val="tx1">
                  <a:lumMod val="85000"/>
                  <a:lumOff val="15000"/>
                </a:schemeClr>
              </a:solidFill>
              <a:cs typeface="+mn-ea"/>
              <a:sym typeface="+mn-lt"/>
            </a:endParaRPr>
          </a:p>
        </p:txBody>
      </p:sp>
      <p:sp>
        <p:nvSpPr>
          <p:cNvPr id="17" name="Rectangle 195"/>
          <p:cNvSpPr/>
          <p:nvPr/>
        </p:nvSpPr>
        <p:spPr>
          <a:xfrm>
            <a:off x="3579249" y="4816394"/>
            <a:ext cx="2308872" cy="738664"/>
          </a:xfrm>
          <a:prstGeom prst="rect">
            <a:avLst/>
          </a:prstGeom>
        </p:spPr>
        <p:txBody>
          <a:bodyPr wrap="square">
            <a:spAutoFit/>
          </a:bodyPr>
          <a:lstStyle/>
          <a:p>
            <a:pPr algn="ctr"/>
            <a:r>
              <a:rPr lang="zh-CN" altLang="en-US" sz="1400" dirty="0">
                <a:solidFill>
                  <a:schemeClr val="tx1">
                    <a:lumMod val="85000"/>
                    <a:lumOff val="15000"/>
                  </a:schemeClr>
                </a:solidFill>
                <a:cs typeface="+mn-ea"/>
                <a:sym typeface="+mn-lt"/>
              </a:rPr>
              <a:t>本模版所有图形线条及其相应素材均可自由编辑、改色、替换。</a:t>
            </a:r>
            <a:endParaRPr lang="en-US" sz="1400" dirty="0">
              <a:solidFill>
                <a:schemeClr val="tx1">
                  <a:lumMod val="85000"/>
                  <a:lumOff val="15000"/>
                </a:schemeClr>
              </a:solidFill>
              <a:cs typeface="+mn-ea"/>
              <a:sym typeface="+mn-lt"/>
            </a:endParaRPr>
          </a:p>
        </p:txBody>
      </p:sp>
      <p:sp>
        <p:nvSpPr>
          <p:cNvPr id="18" name="Rectangle 195"/>
          <p:cNvSpPr/>
          <p:nvPr/>
        </p:nvSpPr>
        <p:spPr>
          <a:xfrm>
            <a:off x="6137527" y="3626205"/>
            <a:ext cx="2308872" cy="313932"/>
          </a:xfrm>
          <a:prstGeom prst="rect">
            <a:avLst/>
          </a:prstGeom>
        </p:spPr>
        <p:txBody>
          <a:bodyPr wrap="square">
            <a:spAutoFit/>
          </a:bodyPr>
          <a:lstStyle/>
          <a:p>
            <a:pPr algn="ctr">
              <a:lnSpc>
                <a:spcPct val="90000"/>
              </a:lnSpc>
              <a:spcBef>
                <a:spcPts val="600"/>
              </a:spcBef>
            </a:pPr>
            <a:r>
              <a:rPr lang="zh-CN" altLang="en-US" sz="1600" b="1" dirty="0">
                <a:solidFill>
                  <a:schemeClr val="tx1">
                    <a:lumMod val="85000"/>
                    <a:lumOff val="15000"/>
                  </a:schemeClr>
                </a:solidFill>
                <a:cs typeface="+mn-ea"/>
                <a:sym typeface="+mn-lt"/>
              </a:rPr>
              <a:t>   单击此处编辑</a:t>
            </a:r>
            <a:endParaRPr lang="en-US" altLang="zh-CN" sz="1600" b="1" dirty="0">
              <a:solidFill>
                <a:schemeClr val="tx1">
                  <a:lumMod val="85000"/>
                  <a:lumOff val="15000"/>
                </a:schemeClr>
              </a:solidFill>
              <a:cs typeface="+mn-ea"/>
              <a:sym typeface="+mn-lt"/>
            </a:endParaRPr>
          </a:p>
        </p:txBody>
      </p:sp>
      <p:sp>
        <p:nvSpPr>
          <p:cNvPr id="19" name="Rectangle 195"/>
          <p:cNvSpPr/>
          <p:nvPr/>
        </p:nvSpPr>
        <p:spPr>
          <a:xfrm>
            <a:off x="6137527" y="3926258"/>
            <a:ext cx="2308872" cy="738664"/>
          </a:xfrm>
          <a:prstGeom prst="rect">
            <a:avLst/>
          </a:prstGeom>
        </p:spPr>
        <p:txBody>
          <a:bodyPr wrap="square">
            <a:spAutoFit/>
          </a:bodyPr>
          <a:lstStyle/>
          <a:p>
            <a:pPr algn="ctr"/>
            <a:r>
              <a:rPr lang="zh-CN" altLang="en-US" sz="1400" dirty="0">
                <a:solidFill>
                  <a:schemeClr val="tx1">
                    <a:lumMod val="85000"/>
                    <a:lumOff val="15000"/>
                  </a:schemeClr>
                </a:solidFill>
                <a:cs typeface="+mn-ea"/>
                <a:sym typeface="+mn-lt"/>
              </a:rPr>
              <a:t>本模版所有图形线条及其相应素材均可自由编辑、改色、替换。</a:t>
            </a:r>
            <a:endParaRPr lang="en-US" sz="1400" dirty="0">
              <a:solidFill>
                <a:schemeClr val="tx1">
                  <a:lumMod val="85000"/>
                  <a:lumOff val="15000"/>
                </a:schemeClr>
              </a:solidFill>
              <a:cs typeface="+mn-ea"/>
              <a:sym typeface="+mn-lt"/>
            </a:endParaRPr>
          </a:p>
        </p:txBody>
      </p:sp>
      <p:sp>
        <p:nvSpPr>
          <p:cNvPr id="20" name="Rectangle 195"/>
          <p:cNvSpPr/>
          <p:nvPr/>
        </p:nvSpPr>
        <p:spPr>
          <a:xfrm>
            <a:off x="8695805" y="4516341"/>
            <a:ext cx="2308872" cy="313932"/>
          </a:xfrm>
          <a:prstGeom prst="rect">
            <a:avLst/>
          </a:prstGeom>
        </p:spPr>
        <p:txBody>
          <a:bodyPr wrap="square">
            <a:spAutoFit/>
          </a:bodyPr>
          <a:lstStyle/>
          <a:p>
            <a:pPr algn="ctr">
              <a:lnSpc>
                <a:spcPct val="90000"/>
              </a:lnSpc>
              <a:spcBef>
                <a:spcPts val="600"/>
              </a:spcBef>
            </a:pPr>
            <a:r>
              <a:rPr lang="zh-CN" altLang="en-US" sz="1600" b="1" dirty="0">
                <a:solidFill>
                  <a:schemeClr val="tx1">
                    <a:lumMod val="85000"/>
                    <a:lumOff val="15000"/>
                  </a:schemeClr>
                </a:solidFill>
                <a:cs typeface="+mn-ea"/>
                <a:sym typeface="+mn-lt"/>
              </a:rPr>
              <a:t>   单击此处编辑</a:t>
            </a:r>
            <a:endParaRPr lang="en-US" altLang="zh-CN" sz="1600" b="1" dirty="0">
              <a:solidFill>
                <a:schemeClr val="tx1">
                  <a:lumMod val="85000"/>
                  <a:lumOff val="15000"/>
                </a:schemeClr>
              </a:solidFill>
              <a:cs typeface="+mn-ea"/>
              <a:sym typeface="+mn-lt"/>
            </a:endParaRPr>
          </a:p>
        </p:txBody>
      </p:sp>
      <p:sp>
        <p:nvSpPr>
          <p:cNvPr id="21" name="Rectangle 195"/>
          <p:cNvSpPr/>
          <p:nvPr/>
        </p:nvSpPr>
        <p:spPr>
          <a:xfrm>
            <a:off x="8695805" y="4816394"/>
            <a:ext cx="2308872" cy="738664"/>
          </a:xfrm>
          <a:prstGeom prst="rect">
            <a:avLst/>
          </a:prstGeom>
        </p:spPr>
        <p:txBody>
          <a:bodyPr wrap="square">
            <a:spAutoFit/>
          </a:bodyPr>
          <a:lstStyle/>
          <a:p>
            <a:pPr algn="ctr"/>
            <a:r>
              <a:rPr lang="zh-CN" altLang="en-US" sz="1400" dirty="0">
                <a:solidFill>
                  <a:schemeClr val="tx1">
                    <a:lumMod val="85000"/>
                    <a:lumOff val="15000"/>
                  </a:schemeClr>
                </a:solidFill>
                <a:cs typeface="+mn-ea"/>
                <a:sym typeface="+mn-lt"/>
              </a:rPr>
              <a:t>本模版所有图形线条及其相应素材均可自由编辑、改色、替换。</a:t>
            </a:r>
            <a:endParaRPr lang="en-US" sz="1400" dirty="0">
              <a:solidFill>
                <a:schemeClr val="tx1">
                  <a:lumMod val="85000"/>
                  <a:lumOff val="15000"/>
                </a:schemeClr>
              </a:solidFill>
              <a:cs typeface="+mn-ea"/>
              <a:sym typeface="+mn-lt"/>
            </a:endParaRPr>
          </a:p>
        </p:txBody>
      </p:sp>
      <p:grpSp>
        <p:nvGrpSpPr>
          <p:cNvPr id="25" name="组合 24"/>
          <p:cNvGrpSpPr/>
          <p:nvPr/>
        </p:nvGrpSpPr>
        <p:grpSpPr>
          <a:xfrm>
            <a:off x="4165600" y="277508"/>
            <a:ext cx="3860800" cy="461665"/>
            <a:chOff x="4165600" y="226708"/>
            <a:chExt cx="3860800" cy="461665"/>
          </a:xfrm>
        </p:grpSpPr>
        <p:sp>
          <p:nvSpPr>
            <p:cNvPr id="30" name="文本框 29"/>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研究过程及方法</a:t>
              </a:r>
            </a:p>
          </p:txBody>
        </p:sp>
        <p:cxnSp>
          <p:nvCxnSpPr>
            <p:cNvPr id="31" name="直接连接符 30"/>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
          <p:cNvGrpSpPr/>
          <p:nvPr/>
        </p:nvGrpSpPr>
        <p:grpSpPr>
          <a:xfrm>
            <a:off x="1333581" y="1544934"/>
            <a:ext cx="4603357" cy="3530794"/>
            <a:chOff x="3127375" y="1144587"/>
            <a:chExt cx="6581775" cy="5048251"/>
          </a:xfrm>
          <a:solidFill>
            <a:schemeClr val="accent2"/>
          </a:solidFill>
        </p:grpSpPr>
        <p:sp>
          <p:nvSpPr>
            <p:cNvPr id="4" name="Freeform 2"/>
            <p:cNvSpPr/>
            <p:nvPr/>
          </p:nvSpPr>
          <p:spPr bwMode="auto">
            <a:xfrm>
              <a:off x="7824788" y="3460750"/>
              <a:ext cx="868363" cy="554037"/>
            </a:xfrm>
            <a:custGeom>
              <a:avLst/>
              <a:gdLst>
                <a:gd name="T0" fmla="*/ 43 w 350"/>
                <a:gd name="T1" fmla="*/ 154 h 223"/>
                <a:gd name="T2" fmla="*/ 39 w 350"/>
                <a:gd name="T3" fmla="*/ 156 h 223"/>
                <a:gd name="T4" fmla="*/ 20 w 350"/>
                <a:gd name="T5" fmla="*/ 172 h 223"/>
                <a:gd name="T6" fmla="*/ 0 w 350"/>
                <a:gd name="T7" fmla="*/ 184 h 223"/>
                <a:gd name="T8" fmla="*/ 1 w 350"/>
                <a:gd name="T9" fmla="*/ 185 h 223"/>
                <a:gd name="T10" fmla="*/ 13 w 350"/>
                <a:gd name="T11" fmla="*/ 190 h 223"/>
                <a:gd name="T12" fmla="*/ 30 w 350"/>
                <a:gd name="T13" fmla="*/ 202 h 223"/>
                <a:gd name="T14" fmla="*/ 57 w 350"/>
                <a:gd name="T15" fmla="*/ 220 h 223"/>
                <a:gd name="T16" fmla="*/ 79 w 350"/>
                <a:gd name="T17" fmla="*/ 197 h 223"/>
                <a:gd name="T18" fmla="*/ 106 w 350"/>
                <a:gd name="T19" fmla="*/ 204 h 223"/>
                <a:gd name="T20" fmla="*/ 115 w 350"/>
                <a:gd name="T21" fmla="*/ 208 h 223"/>
                <a:gd name="T22" fmla="*/ 124 w 350"/>
                <a:gd name="T23" fmla="*/ 218 h 223"/>
                <a:gd name="T24" fmla="*/ 127 w 350"/>
                <a:gd name="T25" fmla="*/ 223 h 223"/>
                <a:gd name="T26" fmla="*/ 129 w 350"/>
                <a:gd name="T27" fmla="*/ 222 h 223"/>
                <a:gd name="T28" fmla="*/ 158 w 350"/>
                <a:gd name="T29" fmla="*/ 205 h 223"/>
                <a:gd name="T30" fmla="*/ 165 w 350"/>
                <a:gd name="T31" fmla="*/ 210 h 223"/>
                <a:gd name="T32" fmla="*/ 172 w 350"/>
                <a:gd name="T33" fmla="*/ 219 h 223"/>
                <a:gd name="T34" fmla="*/ 185 w 350"/>
                <a:gd name="T35" fmla="*/ 200 h 223"/>
                <a:gd name="T36" fmla="*/ 201 w 350"/>
                <a:gd name="T37" fmla="*/ 188 h 223"/>
                <a:gd name="T38" fmla="*/ 204 w 350"/>
                <a:gd name="T39" fmla="*/ 191 h 223"/>
                <a:gd name="T40" fmla="*/ 207 w 350"/>
                <a:gd name="T41" fmla="*/ 170 h 223"/>
                <a:gd name="T42" fmla="*/ 233 w 350"/>
                <a:gd name="T43" fmla="*/ 141 h 223"/>
                <a:gd name="T44" fmla="*/ 258 w 350"/>
                <a:gd name="T45" fmla="*/ 116 h 223"/>
                <a:gd name="T46" fmla="*/ 271 w 350"/>
                <a:gd name="T47" fmla="*/ 100 h 223"/>
                <a:gd name="T48" fmla="*/ 296 w 350"/>
                <a:gd name="T49" fmla="*/ 77 h 223"/>
                <a:gd name="T50" fmla="*/ 319 w 350"/>
                <a:gd name="T51" fmla="*/ 63 h 223"/>
                <a:gd name="T52" fmla="*/ 342 w 350"/>
                <a:gd name="T53" fmla="*/ 56 h 223"/>
                <a:gd name="T54" fmla="*/ 350 w 350"/>
                <a:gd name="T55" fmla="*/ 26 h 223"/>
                <a:gd name="T56" fmla="*/ 326 w 350"/>
                <a:gd name="T57" fmla="*/ 26 h 223"/>
                <a:gd name="T58" fmla="*/ 308 w 350"/>
                <a:gd name="T59" fmla="*/ 26 h 223"/>
                <a:gd name="T60" fmla="*/ 279 w 350"/>
                <a:gd name="T61" fmla="*/ 26 h 223"/>
                <a:gd name="T62" fmla="*/ 253 w 350"/>
                <a:gd name="T63" fmla="*/ 8 h 223"/>
                <a:gd name="T64" fmla="*/ 226 w 350"/>
                <a:gd name="T65" fmla="*/ 32 h 223"/>
                <a:gd name="T66" fmla="*/ 201 w 350"/>
                <a:gd name="T67" fmla="*/ 54 h 223"/>
                <a:gd name="T68" fmla="*/ 174 w 350"/>
                <a:gd name="T69" fmla="*/ 40 h 223"/>
                <a:gd name="T70" fmla="*/ 181 w 350"/>
                <a:gd name="T71" fmla="*/ 25 h 223"/>
                <a:gd name="T72" fmla="*/ 174 w 350"/>
                <a:gd name="T73" fmla="*/ 17 h 223"/>
                <a:gd name="T74" fmla="*/ 172 w 350"/>
                <a:gd name="T75" fmla="*/ 8 h 223"/>
                <a:gd name="T76" fmla="*/ 147 w 350"/>
                <a:gd name="T77" fmla="*/ 8 h 223"/>
                <a:gd name="T78" fmla="*/ 128 w 350"/>
                <a:gd name="T79" fmla="*/ 13 h 223"/>
                <a:gd name="T80" fmla="*/ 120 w 350"/>
                <a:gd name="T81" fmla="*/ 22 h 223"/>
                <a:gd name="T82" fmla="*/ 119 w 350"/>
                <a:gd name="T83" fmla="*/ 22 h 223"/>
                <a:gd name="T84" fmla="*/ 99 w 350"/>
                <a:gd name="T85" fmla="*/ 33 h 223"/>
                <a:gd name="T86" fmla="*/ 50 w 350"/>
                <a:gd name="T87" fmla="*/ 57 h 223"/>
                <a:gd name="T88" fmla="*/ 26 w 350"/>
                <a:gd name="T89" fmla="*/ 118 h 223"/>
                <a:gd name="T90" fmla="*/ 25 w 350"/>
                <a:gd name="T91" fmla="*/ 118 h 223"/>
                <a:gd name="T92" fmla="*/ 22 w 350"/>
                <a:gd name="T93" fmla="*/ 122 h 223"/>
                <a:gd name="T94" fmla="*/ 24 w 350"/>
                <a:gd name="T95" fmla="*/ 125 h 223"/>
                <a:gd name="T96" fmla="*/ 46 w 350"/>
                <a:gd name="T97" fmla="*/ 139 h 223"/>
                <a:gd name="T98" fmla="*/ 49 w 350"/>
                <a:gd name="T99" fmla="*/ 147 h 223"/>
                <a:gd name="T100" fmla="*/ 43 w 350"/>
                <a:gd name="T101" fmla="*/ 15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0" h="223">
                  <a:moveTo>
                    <a:pt x="43" y="154"/>
                  </a:moveTo>
                  <a:cubicBezTo>
                    <a:pt x="41" y="155"/>
                    <a:pt x="40" y="155"/>
                    <a:pt x="39" y="156"/>
                  </a:cubicBezTo>
                  <a:cubicBezTo>
                    <a:pt x="36" y="157"/>
                    <a:pt x="35" y="157"/>
                    <a:pt x="20" y="172"/>
                  </a:cubicBezTo>
                  <a:cubicBezTo>
                    <a:pt x="12" y="180"/>
                    <a:pt x="5" y="183"/>
                    <a:pt x="0" y="184"/>
                  </a:cubicBezTo>
                  <a:cubicBezTo>
                    <a:pt x="1" y="184"/>
                    <a:pt x="1" y="184"/>
                    <a:pt x="1" y="185"/>
                  </a:cubicBezTo>
                  <a:cubicBezTo>
                    <a:pt x="6" y="189"/>
                    <a:pt x="9" y="190"/>
                    <a:pt x="13" y="190"/>
                  </a:cubicBezTo>
                  <a:cubicBezTo>
                    <a:pt x="18" y="191"/>
                    <a:pt x="24" y="193"/>
                    <a:pt x="30" y="202"/>
                  </a:cubicBezTo>
                  <a:cubicBezTo>
                    <a:pt x="36" y="212"/>
                    <a:pt x="50" y="218"/>
                    <a:pt x="57" y="220"/>
                  </a:cubicBezTo>
                  <a:cubicBezTo>
                    <a:pt x="59" y="212"/>
                    <a:pt x="67" y="197"/>
                    <a:pt x="79" y="197"/>
                  </a:cubicBezTo>
                  <a:cubicBezTo>
                    <a:pt x="89" y="197"/>
                    <a:pt x="99" y="201"/>
                    <a:pt x="106" y="204"/>
                  </a:cubicBezTo>
                  <a:cubicBezTo>
                    <a:pt x="109" y="206"/>
                    <a:pt x="112" y="207"/>
                    <a:pt x="115" y="208"/>
                  </a:cubicBezTo>
                  <a:cubicBezTo>
                    <a:pt x="119" y="209"/>
                    <a:pt x="122" y="214"/>
                    <a:pt x="124" y="218"/>
                  </a:cubicBezTo>
                  <a:cubicBezTo>
                    <a:pt x="125" y="220"/>
                    <a:pt x="127" y="222"/>
                    <a:pt x="127" y="223"/>
                  </a:cubicBezTo>
                  <a:cubicBezTo>
                    <a:pt x="128" y="223"/>
                    <a:pt x="128" y="223"/>
                    <a:pt x="129" y="222"/>
                  </a:cubicBezTo>
                  <a:cubicBezTo>
                    <a:pt x="137" y="213"/>
                    <a:pt x="149" y="204"/>
                    <a:pt x="158" y="205"/>
                  </a:cubicBezTo>
                  <a:cubicBezTo>
                    <a:pt x="161" y="206"/>
                    <a:pt x="164" y="207"/>
                    <a:pt x="165" y="210"/>
                  </a:cubicBezTo>
                  <a:cubicBezTo>
                    <a:pt x="167" y="213"/>
                    <a:pt x="170" y="217"/>
                    <a:pt x="172" y="219"/>
                  </a:cubicBezTo>
                  <a:cubicBezTo>
                    <a:pt x="185" y="200"/>
                    <a:pt x="185" y="200"/>
                    <a:pt x="185" y="200"/>
                  </a:cubicBezTo>
                  <a:cubicBezTo>
                    <a:pt x="201" y="188"/>
                    <a:pt x="201" y="188"/>
                    <a:pt x="201" y="188"/>
                  </a:cubicBezTo>
                  <a:cubicBezTo>
                    <a:pt x="204" y="191"/>
                    <a:pt x="204" y="191"/>
                    <a:pt x="204" y="191"/>
                  </a:cubicBezTo>
                  <a:cubicBezTo>
                    <a:pt x="204" y="191"/>
                    <a:pt x="193" y="176"/>
                    <a:pt x="207" y="170"/>
                  </a:cubicBezTo>
                  <a:cubicBezTo>
                    <a:pt x="220" y="164"/>
                    <a:pt x="227" y="145"/>
                    <a:pt x="233" y="141"/>
                  </a:cubicBezTo>
                  <a:cubicBezTo>
                    <a:pt x="239" y="137"/>
                    <a:pt x="250" y="118"/>
                    <a:pt x="258" y="116"/>
                  </a:cubicBezTo>
                  <a:cubicBezTo>
                    <a:pt x="267" y="113"/>
                    <a:pt x="260" y="111"/>
                    <a:pt x="271" y="100"/>
                  </a:cubicBezTo>
                  <a:cubicBezTo>
                    <a:pt x="282" y="89"/>
                    <a:pt x="286" y="77"/>
                    <a:pt x="296" y="77"/>
                  </a:cubicBezTo>
                  <a:cubicBezTo>
                    <a:pt x="306" y="77"/>
                    <a:pt x="313" y="63"/>
                    <a:pt x="319" y="63"/>
                  </a:cubicBezTo>
                  <a:cubicBezTo>
                    <a:pt x="326" y="63"/>
                    <a:pt x="335" y="72"/>
                    <a:pt x="342" y="56"/>
                  </a:cubicBezTo>
                  <a:cubicBezTo>
                    <a:pt x="349" y="39"/>
                    <a:pt x="350" y="26"/>
                    <a:pt x="350" y="26"/>
                  </a:cubicBezTo>
                  <a:cubicBezTo>
                    <a:pt x="326" y="26"/>
                    <a:pt x="326" y="26"/>
                    <a:pt x="326" y="26"/>
                  </a:cubicBezTo>
                  <a:cubicBezTo>
                    <a:pt x="326" y="26"/>
                    <a:pt x="314" y="25"/>
                    <a:pt x="308" y="26"/>
                  </a:cubicBezTo>
                  <a:cubicBezTo>
                    <a:pt x="303" y="28"/>
                    <a:pt x="279" y="26"/>
                    <a:pt x="279" y="26"/>
                  </a:cubicBezTo>
                  <a:cubicBezTo>
                    <a:pt x="279" y="26"/>
                    <a:pt x="264" y="4"/>
                    <a:pt x="253" y="8"/>
                  </a:cubicBezTo>
                  <a:cubicBezTo>
                    <a:pt x="241" y="12"/>
                    <a:pt x="230" y="24"/>
                    <a:pt x="226" y="32"/>
                  </a:cubicBezTo>
                  <a:cubicBezTo>
                    <a:pt x="222" y="40"/>
                    <a:pt x="220" y="57"/>
                    <a:pt x="201" y="54"/>
                  </a:cubicBezTo>
                  <a:cubicBezTo>
                    <a:pt x="181" y="51"/>
                    <a:pt x="172" y="49"/>
                    <a:pt x="174" y="40"/>
                  </a:cubicBezTo>
                  <a:cubicBezTo>
                    <a:pt x="177" y="32"/>
                    <a:pt x="181" y="29"/>
                    <a:pt x="181" y="25"/>
                  </a:cubicBezTo>
                  <a:cubicBezTo>
                    <a:pt x="181" y="21"/>
                    <a:pt x="174" y="22"/>
                    <a:pt x="174" y="17"/>
                  </a:cubicBezTo>
                  <a:cubicBezTo>
                    <a:pt x="174" y="11"/>
                    <a:pt x="187" y="11"/>
                    <a:pt x="172" y="8"/>
                  </a:cubicBezTo>
                  <a:cubicBezTo>
                    <a:pt x="156" y="4"/>
                    <a:pt x="154" y="0"/>
                    <a:pt x="147" y="8"/>
                  </a:cubicBezTo>
                  <a:cubicBezTo>
                    <a:pt x="141" y="13"/>
                    <a:pt x="133" y="15"/>
                    <a:pt x="128" y="13"/>
                  </a:cubicBezTo>
                  <a:cubicBezTo>
                    <a:pt x="120" y="22"/>
                    <a:pt x="120" y="22"/>
                    <a:pt x="120" y="22"/>
                  </a:cubicBezTo>
                  <a:cubicBezTo>
                    <a:pt x="119" y="22"/>
                    <a:pt x="119" y="22"/>
                    <a:pt x="119" y="22"/>
                  </a:cubicBezTo>
                  <a:cubicBezTo>
                    <a:pt x="119" y="22"/>
                    <a:pt x="106" y="28"/>
                    <a:pt x="99" y="33"/>
                  </a:cubicBezTo>
                  <a:cubicBezTo>
                    <a:pt x="92" y="38"/>
                    <a:pt x="58" y="53"/>
                    <a:pt x="50" y="57"/>
                  </a:cubicBezTo>
                  <a:cubicBezTo>
                    <a:pt x="26" y="118"/>
                    <a:pt x="26" y="118"/>
                    <a:pt x="26" y="118"/>
                  </a:cubicBezTo>
                  <a:cubicBezTo>
                    <a:pt x="25" y="118"/>
                    <a:pt x="25" y="118"/>
                    <a:pt x="25" y="118"/>
                  </a:cubicBezTo>
                  <a:cubicBezTo>
                    <a:pt x="23" y="119"/>
                    <a:pt x="21" y="121"/>
                    <a:pt x="22" y="122"/>
                  </a:cubicBezTo>
                  <a:cubicBezTo>
                    <a:pt x="22" y="123"/>
                    <a:pt x="22" y="123"/>
                    <a:pt x="24" y="125"/>
                  </a:cubicBezTo>
                  <a:cubicBezTo>
                    <a:pt x="36" y="130"/>
                    <a:pt x="45" y="139"/>
                    <a:pt x="46" y="139"/>
                  </a:cubicBezTo>
                  <a:cubicBezTo>
                    <a:pt x="46" y="139"/>
                    <a:pt x="49" y="142"/>
                    <a:pt x="49" y="147"/>
                  </a:cubicBezTo>
                  <a:cubicBezTo>
                    <a:pt x="49" y="149"/>
                    <a:pt x="47" y="152"/>
                    <a:pt x="43"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5" name="Freeform 3"/>
            <p:cNvSpPr/>
            <p:nvPr/>
          </p:nvSpPr>
          <p:spPr bwMode="auto">
            <a:xfrm>
              <a:off x="5265739" y="2733674"/>
              <a:ext cx="2114550" cy="1671637"/>
            </a:xfrm>
            <a:custGeom>
              <a:avLst/>
              <a:gdLst>
                <a:gd name="T0" fmla="*/ 798 w 851"/>
                <a:gd name="T1" fmla="*/ 525 h 673"/>
                <a:gd name="T2" fmla="*/ 812 w 851"/>
                <a:gd name="T3" fmla="*/ 415 h 673"/>
                <a:gd name="T4" fmla="*/ 820 w 851"/>
                <a:gd name="T5" fmla="*/ 321 h 673"/>
                <a:gd name="T6" fmla="*/ 843 w 851"/>
                <a:gd name="T7" fmla="*/ 244 h 673"/>
                <a:gd name="T8" fmla="*/ 743 w 851"/>
                <a:gd name="T9" fmla="*/ 310 h 673"/>
                <a:gd name="T10" fmla="*/ 683 w 851"/>
                <a:gd name="T11" fmla="*/ 341 h 673"/>
                <a:gd name="T12" fmla="*/ 711 w 851"/>
                <a:gd name="T13" fmla="*/ 396 h 673"/>
                <a:gd name="T14" fmla="*/ 729 w 851"/>
                <a:gd name="T15" fmla="*/ 471 h 673"/>
                <a:gd name="T16" fmla="*/ 685 w 851"/>
                <a:gd name="T17" fmla="*/ 487 h 673"/>
                <a:gd name="T18" fmla="*/ 671 w 851"/>
                <a:gd name="T19" fmla="*/ 509 h 673"/>
                <a:gd name="T20" fmla="*/ 618 w 851"/>
                <a:gd name="T21" fmla="*/ 517 h 673"/>
                <a:gd name="T22" fmla="*/ 631 w 851"/>
                <a:gd name="T23" fmla="*/ 544 h 673"/>
                <a:gd name="T24" fmla="*/ 623 w 851"/>
                <a:gd name="T25" fmla="*/ 590 h 673"/>
                <a:gd name="T26" fmla="*/ 587 w 851"/>
                <a:gd name="T27" fmla="*/ 614 h 673"/>
                <a:gd name="T28" fmla="*/ 625 w 851"/>
                <a:gd name="T29" fmla="*/ 557 h 673"/>
                <a:gd name="T30" fmla="*/ 623 w 851"/>
                <a:gd name="T31" fmla="*/ 542 h 673"/>
                <a:gd name="T32" fmla="*/ 622 w 851"/>
                <a:gd name="T33" fmla="*/ 487 h 673"/>
                <a:gd name="T34" fmla="*/ 569 w 851"/>
                <a:gd name="T35" fmla="*/ 409 h 673"/>
                <a:gd name="T36" fmla="*/ 513 w 851"/>
                <a:gd name="T37" fmla="*/ 344 h 673"/>
                <a:gd name="T38" fmla="*/ 480 w 851"/>
                <a:gd name="T39" fmla="*/ 311 h 673"/>
                <a:gd name="T40" fmla="*/ 503 w 851"/>
                <a:gd name="T41" fmla="*/ 227 h 673"/>
                <a:gd name="T42" fmla="*/ 427 w 851"/>
                <a:gd name="T43" fmla="*/ 237 h 673"/>
                <a:gd name="T44" fmla="*/ 356 w 851"/>
                <a:gd name="T45" fmla="*/ 216 h 673"/>
                <a:gd name="T46" fmla="*/ 338 w 851"/>
                <a:gd name="T47" fmla="*/ 137 h 673"/>
                <a:gd name="T48" fmla="*/ 267 w 851"/>
                <a:gd name="T49" fmla="*/ 138 h 673"/>
                <a:gd name="T50" fmla="*/ 246 w 851"/>
                <a:gd name="T51" fmla="*/ 64 h 673"/>
                <a:gd name="T52" fmla="*/ 184 w 851"/>
                <a:gd name="T53" fmla="*/ 0 h 673"/>
                <a:gd name="T54" fmla="*/ 159 w 851"/>
                <a:gd name="T55" fmla="*/ 57 h 673"/>
                <a:gd name="T56" fmla="*/ 26 w 851"/>
                <a:gd name="T57" fmla="*/ 128 h 673"/>
                <a:gd name="T58" fmla="*/ 45 w 851"/>
                <a:gd name="T59" fmla="*/ 218 h 673"/>
                <a:gd name="T60" fmla="*/ 92 w 851"/>
                <a:gd name="T61" fmla="*/ 239 h 673"/>
                <a:gd name="T62" fmla="*/ 170 w 851"/>
                <a:gd name="T63" fmla="*/ 244 h 673"/>
                <a:gd name="T64" fmla="*/ 228 w 851"/>
                <a:gd name="T65" fmla="*/ 225 h 673"/>
                <a:gd name="T66" fmla="*/ 332 w 851"/>
                <a:gd name="T67" fmla="*/ 262 h 673"/>
                <a:gd name="T68" fmla="*/ 421 w 851"/>
                <a:gd name="T69" fmla="*/ 329 h 673"/>
                <a:gd name="T70" fmla="*/ 443 w 851"/>
                <a:gd name="T71" fmla="*/ 433 h 673"/>
                <a:gd name="T72" fmla="*/ 404 w 851"/>
                <a:gd name="T73" fmla="*/ 500 h 673"/>
                <a:gd name="T74" fmla="*/ 344 w 851"/>
                <a:gd name="T75" fmla="*/ 525 h 673"/>
                <a:gd name="T76" fmla="*/ 388 w 851"/>
                <a:gd name="T77" fmla="*/ 577 h 673"/>
                <a:gd name="T78" fmla="*/ 405 w 851"/>
                <a:gd name="T79" fmla="*/ 553 h 673"/>
                <a:gd name="T80" fmla="*/ 446 w 851"/>
                <a:gd name="T81" fmla="*/ 518 h 673"/>
                <a:gd name="T82" fmla="*/ 519 w 851"/>
                <a:gd name="T83" fmla="*/ 585 h 673"/>
                <a:gd name="T84" fmla="*/ 536 w 851"/>
                <a:gd name="T85" fmla="*/ 622 h 673"/>
                <a:gd name="T86" fmla="*/ 618 w 851"/>
                <a:gd name="T87" fmla="*/ 625 h 673"/>
                <a:gd name="T88" fmla="*/ 720 w 851"/>
                <a:gd name="T89" fmla="*/ 656 h 673"/>
                <a:gd name="T90" fmla="*/ 768 w 851"/>
                <a:gd name="T91" fmla="*/ 644 h 673"/>
                <a:gd name="T92" fmla="*/ 760 w 851"/>
                <a:gd name="T93" fmla="*/ 598 h 673"/>
                <a:gd name="T94" fmla="*/ 818 w 851"/>
                <a:gd name="T95" fmla="*/ 597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1" h="673">
                  <a:moveTo>
                    <a:pt x="831" y="566"/>
                  </a:moveTo>
                  <a:cubicBezTo>
                    <a:pt x="813" y="529"/>
                    <a:pt x="813" y="529"/>
                    <a:pt x="813" y="529"/>
                  </a:cubicBezTo>
                  <a:cubicBezTo>
                    <a:pt x="811" y="529"/>
                    <a:pt x="809" y="529"/>
                    <a:pt x="805" y="529"/>
                  </a:cubicBezTo>
                  <a:cubicBezTo>
                    <a:pt x="802" y="529"/>
                    <a:pt x="800" y="528"/>
                    <a:pt x="798" y="525"/>
                  </a:cubicBezTo>
                  <a:cubicBezTo>
                    <a:pt x="791" y="513"/>
                    <a:pt x="808" y="475"/>
                    <a:pt x="812" y="467"/>
                  </a:cubicBezTo>
                  <a:cubicBezTo>
                    <a:pt x="817" y="459"/>
                    <a:pt x="814" y="444"/>
                    <a:pt x="813" y="438"/>
                  </a:cubicBezTo>
                  <a:cubicBezTo>
                    <a:pt x="812" y="437"/>
                    <a:pt x="812" y="436"/>
                    <a:pt x="812" y="436"/>
                  </a:cubicBezTo>
                  <a:cubicBezTo>
                    <a:pt x="812" y="434"/>
                    <a:pt x="812" y="428"/>
                    <a:pt x="812" y="415"/>
                  </a:cubicBezTo>
                  <a:cubicBezTo>
                    <a:pt x="812" y="404"/>
                    <a:pt x="812" y="393"/>
                    <a:pt x="812" y="388"/>
                  </a:cubicBezTo>
                  <a:cubicBezTo>
                    <a:pt x="812" y="378"/>
                    <a:pt x="820" y="366"/>
                    <a:pt x="822" y="363"/>
                  </a:cubicBezTo>
                  <a:cubicBezTo>
                    <a:pt x="823" y="360"/>
                    <a:pt x="828" y="346"/>
                    <a:pt x="830" y="337"/>
                  </a:cubicBezTo>
                  <a:cubicBezTo>
                    <a:pt x="831" y="331"/>
                    <a:pt x="825" y="326"/>
                    <a:pt x="820" y="321"/>
                  </a:cubicBezTo>
                  <a:cubicBezTo>
                    <a:pt x="816" y="318"/>
                    <a:pt x="813" y="316"/>
                    <a:pt x="812" y="313"/>
                  </a:cubicBezTo>
                  <a:cubicBezTo>
                    <a:pt x="810" y="306"/>
                    <a:pt x="818" y="301"/>
                    <a:pt x="829" y="293"/>
                  </a:cubicBezTo>
                  <a:cubicBezTo>
                    <a:pt x="834" y="290"/>
                    <a:pt x="839" y="286"/>
                    <a:pt x="844" y="283"/>
                  </a:cubicBezTo>
                  <a:cubicBezTo>
                    <a:pt x="851" y="276"/>
                    <a:pt x="847" y="255"/>
                    <a:pt x="843" y="244"/>
                  </a:cubicBezTo>
                  <a:cubicBezTo>
                    <a:pt x="839" y="245"/>
                    <a:pt x="835" y="245"/>
                    <a:pt x="835" y="245"/>
                  </a:cubicBezTo>
                  <a:cubicBezTo>
                    <a:pt x="816" y="245"/>
                    <a:pt x="816" y="245"/>
                    <a:pt x="816" y="245"/>
                  </a:cubicBezTo>
                  <a:cubicBezTo>
                    <a:pt x="774" y="270"/>
                    <a:pt x="774" y="270"/>
                    <a:pt x="774" y="270"/>
                  </a:cubicBezTo>
                  <a:cubicBezTo>
                    <a:pt x="743" y="310"/>
                    <a:pt x="743" y="310"/>
                    <a:pt x="743" y="310"/>
                  </a:cubicBezTo>
                  <a:cubicBezTo>
                    <a:pt x="743" y="310"/>
                    <a:pt x="733" y="324"/>
                    <a:pt x="731" y="338"/>
                  </a:cubicBezTo>
                  <a:cubicBezTo>
                    <a:pt x="731" y="342"/>
                    <a:pt x="729" y="344"/>
                    <a:pt x="727" y="345"/>
                  </a:cubicBezTo>
                  <a:cubicBezTo>
                    <a:pt x="721" y="349"/>
                    <a:pt x="712" y="347"/>
                    <a:pt x="701" y="344"/>
                  </a:cubicBezTo>
                  <a:cubicBezTo>
                    <a:pt x="695" y="342"/>
                    <a:pt x="688" y="341"/>
                    <a:pt x="683" y="341"/>
                  </a:cubicBezTo>
                  <a:cubicBezTo>
                    <a:pt x="669" y="365"/>
                    <a:pt x="669" y="365"/>
                    <a:pt x="669" y="365"/>
                  </a:cubicBezTo>
                  <a:cubicBezTo>
                    <a:pt x="676" y="372"/>
                    <a:pt x="676" y="372"/>
                    <a:pt x="676" y="372"/>
                  </a:cubicBezTo>
                  <a:cubicBezTo>
                    <a:pt x="710" y="395"/>
                    <a:pt x="710" y="395"/>
                    <a:pt x="710" y="395"/>
                  </a:cubicBezTo>
                  <a:cubicBezTo>
                    <a:pt x="711" y="396"/>
                    <a:pt x="711" y="396"/>
                    <a:pt x="711" y="396"/>
                  </a:cubicBezTo>
                  <a:cubicBezTo>
                    <a:pt x="711" y="396"/>
                    <a:pt x="712" y="408"/>
                    <a:pt x="719" y="415"/>
                  </a:cubicBezTo>
                  <a:cubicBezTo>
                    <a:pt x="727" y="422"/>
                    <a:pt x="729" y="429"/>
                    <a:pt x="729" y="440"/>
                  </a:cubicBezTo>
                  <a:cubicBezTo>
                    <a:pt x="729" y="443"/>
                    <a:pt x="729" y="446"/>
                    <a:pt x="730" y="450"/>
                  </a:cubicBezTo>
                  <a:cubicBezTo>
                    <a:pt x="730" y="461"/>
                    <a:pt x="730" y="468"/>
                    <a:pt x="729" y="471"/>
                  </a:cubicBezTo>
                  <a:cubicBezTo>
                    <a:pt x="727" y="475"/>
                    <a:pt x="717" y="481"/>
                    <a:pt x="708" y="484"/>
                  </a:cubicBezTo>
                  <a:cubicBezTo>
                    <a:pt x="707" y="485"/>
                    <a:pt x="707" y="485"/>
                    <a:pt x="707" y="485"/>
                  </a:cubicBezTo>
                  <a:cubicBezTo>
                    <a:pt x="706" y="485"/>
                    <a:pt x="706" y="485"/>
                    <a:pt x="706" y="485"/>
                  </a:cubicBezTo>
                  <a:cubicBezTo>
                    <a:pt x="700" y="484"/>
                    <a:pt x="688" y="485"/>
                    <a:pt x="685" y="487"/>
                  </a:cubicBezTo>
                  <a:cubicBezTo>
                    <a:pt x="685" y="488"/>
                    <a:pt x="685" y="488"/>
                    <a:pt x="685" y="488"/>
                  </a:cubicBezTo>
                  <a:cubicBezTo>
                    <a:pt x="685" y="489"/>
                    <a:pt x="685" y="490"/>
                    <a:pt x="685" y="491"/>
                  </a:cubicBezTo>
                  <a:cubicBezTo>
                    <a:pt x="685" y="497"/>
                    <a:pt x="685" y="502"/>
                    <a:pt x="682" y="505"/>
                  </a:cubicBezTo>
                  <a:cubicBezTo>
                    <a:pt x="679" y="508"/>
                    <a:pt x="676" y="509"/>
                    <a:pt x="671" y="509"/>
                  </a:cubicBezTo>
                  <a:cubicBezTo>
                    <a:pt x="671" y="509"/>
                    <a:pt x="671" y="509"/>
                    <a:pt x="671" y="509"/>
                  </a:cubicBezTo>
                  <a:cubicBezTo>
                    <a:pt x="659" y="509"/>
                    <a:pt x="644" y="499"/>
                    <a:pt x="643" y="499"/>
                  </a:cubicBezTo>
                  <a:cubicBezTo>
                    <a:pt x="628" y="491"/>
                    <a:pt x="628" y="491"/>
                    <a:pt x="628" y="491"/>
                  </a:cubicBezTo>
                  <a:cubicBezTo>
                    <a:pt x="624" y="498"/>
                    <a:pt x="618" y="510"/>
                    <a:pt x="618" y="517"/>
                  </a:cubicBezTo>
                  <a:cubicBezTo>
                    <a:pt x="618" y="523"/>
                    <a:pt x="621" y="525"/>
                    <a:pt x="625" y="526"/>
                  </a:cubicBezTo>
                  <a:cubicBezTo>
                    <a:pt x="626" y="526"/>
                    <a:pt x="628" y="527"/>
                    <a:pt x="629" y="527"/>
                  </a:cubicBezTo>
                  <a:cubicBezTo>
                    <a:pt x="634" y="530"/>
                    <a:pt x="632" y="538"/>
                    <a:pt x="631" y="544"/>
                  </a:cubicBezTo>
                  <a:cubicBezTo>
                    <a:pt x="631" y="544"/>
                    <a:pt x="631" y="544"/>
                    <a:pt x="631" y="544"/>
                  </a:cubicBezTo>
                  <a:cubicBezTo>
                    <a:pt x="632" y="545"/>
                    <a:pt x="634" y="547"/>
                    <a:pt x="635" y="549"/>
                  </a:cubicBezTo>
                  <a:cubicBezTo>
                    <a:pt x="636" y="553"/>
                    <a:pt x="635" y="556"/>
                    <a:pt x="632" y="561"/>
                  </a:cubicBezTo>
                  <a:cubicBezTo>
                    <a:pt x="625" y="571"/>
                    <a:pt x="623" y="585"/>
                    <a:pt x="623" y="585"/>
                  </a:cubicBezTo>
                  <a:cubicBezTo>
                    <a:pt x="623" y="590"/>
                    <a:pt x="623" y="590"/>
                    <a:pt x="623" y="590"/>
                  </a:cubicBezTo>
                  <a:cubicBezTo>
                    <a:pt x="618" y="588"/>
                    <a:pt x="618" y="588"/>
                    <a:pt x="618" y="588"/>
                  </a:cubicBezTo>
                  <a:cubicBezTo>
                    <a:pt x="608" y="585"/>
                    <a:pt x="597" y="583"/>
                    <a:pt x="595" y="584"/>
                  </a:cubicBezTo>
                  <a:cubicBezTo>
                    <a:pt x="595" y="596"/>
                    <a:pt x="595" y="614"/>
                    <a:pt x="595" y="615"/>
                  </a:cubicBezTo>
                  <a:cubicBezTo>
                    <a:pt x="587" y="614"/>
                    <a:pt x="587" y="614"/>
                    <a:pt x="587" y="614"/>
                  </a:cubicBezTo>
                  <a:cubicBezTo>
                    <a:pt x="587" y="614"/>
                    <a:pt x="587" y="596"/>
                    <a:pt x="587" y="585"/>
                  </a:cubicBezTo>
                  <a:cubicBezTo>
                    <a:pt x="587" y="582"/>
                    <a:pt x="588" y="579"/>
                    <a:pt x="590" y="578"/>
                  </a:cubicBezTo>
                  <a:cubicBezTo>
                    <a:pt x="596" y="574"/>
                    <a:pt x="609" y="577"/>
                    <a:pt x="616" y="579"/>
                  </a:cubicBezTo>
                  <a:cubicBezTo>
                    <a:pt x="617" y="574"/>
                    <a:pt x="620" y="564"/>
                    <a:pt x="625" y="557"/>
                  </a:cubicBezTo>
                  <a:cubicBezTo>
                    <a:pt x="627" y="553"/>
                    <a:pt x="627" y="551"/>
                    <a:pt x="627" y="551"/>
                  </a:cubicBezTo>
                  <a:cubicBezTo>
                    <a:pt x="627" y="551"/>
                    <a:pt x="626" y="551"/>
                    <a:pt x="626" y="550"/>
                  </a:cubicBezTo>
                  <a:cubicBezTo>
                    <a:pt x="625" y="550"/>
                    <a:pt x="623" y="548"/>
                    <a:pt x="623" y="546"/>
                  </a:cubicBezTo>
                  <a:cubicBezTo>
                    <a:pt x="623" y="545"/>
                    <a:pt x="623" y="544"/>
                    <a:pt x="623" y="542"/>
                  </a:cubicBezTo>
                  <a:cubicBezTo>
                    <a:pt x="624" y="541"/>
                    <a:pt x="625" y="536"/>
                    <a:pt x="624" y="534"/>
                  </a:cubicBezTo>
                  <a:cubicBezTo>
                    <a:pt x="624" y="534"/>
                    <a:pt x="623" y="534"/>
                    <a:pt x="623" y="534"/>
                  </a:cubicBezTo>
                  <a:cubicBezTo>
                    <a:pt x="619" y="532"/>
                    <a:pt x="610" y="530"/>
                    <a:pt x="610" y="517"/>
                  </a:cubicBezTo>
                  <a:cubicBezTo>
                    <a:pt x="610" y="507"/>
                    <a:pt x="618" y="493"/>
                    <a:pt x="622" y="487"/>
                  </a:cubicBezTo>
                  <a:cubicBezTo>
                    <a:pt x="615" y="480"/>
                    <a:pt x="606" y="472"/>
                    <a:pt x="602" y="471"/>
                  </a:cubicBezTo>
                  <a:cubicBezTo>
                    <a:pt x="593" y="469"/>
                    <a:pt x="571" y="452"/>
                    <a:pt x="570" y="436"/>
                  </a:cubicBezTo>
                  <a:cubicBezTo>
                    <a:pt x="570" y="431"/>
                    <a:pt x="570" y="427"/>
                    <a:pt x="570" y="423"/>
                  </a:cubicBezTo>
                  <a:cubicBezTo>
                    <a:pt x="570" y="417"/>
                    <a:pt x="570" y="412"/>
                    <a:pt x="569" y="409"/>
                  </a:cubicBezTo>
                  <a:cubicBezTo>
                    <a:pt x="568" y="406"/>
                    <a:pt x="568" y="402"/>
                    <a:pt x="569" y="397"/>
                  </a:cubicBezTo>
                  <a:cubicBezTo>
                    <a:pt x="570" y="391"/>
                    <a:pt x="571" y="384"/>
                    <a:pt x="569" y="376"/>
                  </a:cubicBezTo>
                  <a:cubicBezTo>
                    <a:pt x="566" y="365"/>
                    <a:pt x="553" y="354"/>
                    <a:pt x="549" y="351"/>
                  </a:cubicBezTo>
                  <a:cubicBezTo>
                    <a:pt x="538" y="350"/>
                    <a:pt x="524" y="347"/>
                    <a:pt x="513" y="344"/>
                  </a:cubicBezTo>
                  <a:cubicBezTo>
                    <a:pt x="506" y="343"/>
                    <a:pt x="498" y="341"/>
                    <a:pt x="496" y="341"/>
                  </a:cubicBezTo>
                  <a:cubicBezTo>
                    <a:pt x="494" y="342"/>
                    <a:pt x="493" y="342"/>
                    <a:pt x="491" y="341"/>
                  </a:cubicBezTo>
                  <a:cubicBezTo>
                    <a:pt x="486" y="337"/>
                    <a:pt x="482" y="321"/>
                    <a:pt x="480" y="312"/>
                  </a:cubicBezTo>
                  <a:cubicBezTo>
                    <a:pt x="480" y="311"/>
                    <a:pt x="480" y="311"/>
                    <a:pt x="480" y="311"/>
                  </a:cubicBezTo>
                  <a:cubicBezTo>
                    <a:pt x="480" y="284"/>
                    <a:pt x="480" y="284"/>
                    <a:pt x="480" y="284"/>
                  </a:cubicBezTo>
                  <a:cubicBezTo>
                    <a:pt x="482" y="283"/>
                    <a:pt x="482" y="283"/>
                    <a:pt x="482" y="283"/>
                  </a:cubicBezTo>
                  <a:cubicBezTo>
                    <a:pt x="482" y="283"/>
                    <a:pt x="501" y="266"/>
                    <a:pt x="510" y="255"/>
                  </a:cubicBezTo>
                  <a:cubicBezTo>
                    <a:pt x="517" y="247"/>
                    <a:pt x="512" y="238"/>
                    <a:pt x="503" y="227"/>
                  </a:cubicBezTo>
                  <a:cubicBezTo>
                    <a:pt x="500" y="223"/>
                    <a:pt x="485" y="231"/>
                    <a:pt x="478" y="234"/>
                  </a:cubicBezTo>
                  <a:cubicBezTo>
                    <a:pt x="469" y="238"/>
                    <a:pt x="464" y="241"/>
                    <a:pt x="460" y="241"/>
                  </a:cubicBezTo>
                  <a:cubicBezTo>
                    <a:pt x="456" y="241"/>
                    <a:pt x="453" y="240"/>
                    <a:pt x="450" y="238"/>
                  </a:cubicBezTo>
                  <a:cubicBezTo>
                    <a:pt x="444" y="236"/>
                    <a:pt x="438" y="234"/>
                    <a:pt x="427" y="237"/>
                  </a:cubicBezTo>
                  <a:cubicBezTo>
                    <a:pt x="411" y="242"/>
                    <a:pt x="404" y="259"/>
                    <a:pt x="404" y="259"/>
                  </a:cubicBezTo>
                  <a:cubicBezTo>
                    <a:pt x="402" y="263"/>
                    <a:pt x="402" y="263"/>
                    <a:pt x="402" y="263"/>
                  </a:cubicBezTo>
                  <a:cubicBezTo>
                    <a:pt x="367" y="249"/>
                    <a:pt x="367" y="249"/>
                    <a:pt x="367" y="249"/>
                  </a:cubicBezTo>
                  <a:cubicBezTo>
                    <a:pt x="356" y="216"/>
                    <a:pt x="356" y="216"/>
                    <a:pt x="356" y="216"/>
                  </a:cubicBezTo>
                  <a:cubicBezTo>
                    <a:pt x="340" y="207"/>
                    <a:pt x="340" y="207"/>
                    <a:pt x="340" y="207"/>
                  </a:cubicBezTo>
                  <a:cubicBezTo>
                    <a:pt x="329" y="199"/>
                    <a:pt x="316" y="188"/>
                    <a:pt x="316" y="181"/>
                  </a:cubicBezTo>
                  <a:cubicBezTo>
                    <a:pt x="316" y="178"/>
                    <a:pt x="318" y="174"/>
                    <a:pt x="324" y="167"/>
                  </a:cubicBezTo>
                  <a:cubicBezTo>
                    <a:pt x="330" y="158"/>
                    <a:pt x="338" y="146"/>
                    <a:pt x="338" y="137"/>
                  </a:cubicBezTo>
                  <a:cubicBezTo>
                    <a:pt x="338" y="130"/>
                    <a:pt x="338" y="129"/>
                    <a:pt x="334" y="129"/>
                  </a:cubicBezTo>
                  <a:cubicBezTo>
                    <a:pt x="332" y="129"/>
                    <a:pt x="329" y="129"/>
                    <a:pt x="326" y="127"/>
                  </a:cubicBezTo>
                  <a:cubicBezTo>
                    <a:pt x="318" y="124"/>
                    <a:pt x="290" y="133"/>
                    <a:pt x="286" y="138"/>
                  </a:cubicBezTo>
                  <a:cubicBezTo>
                    <a:pt x="279" y="144"/>
                    <a:pt x="271" y="141"/>
                    <a:pt x="267" y="138"/>
                  </a:cubicBezTo>
                  <a:cubicBezTo>
                    <a:pt x="267" y="137"/>
                    <a:pt x="267" y="137"/>
                    <a:pt x="267" y="137"/>
                  </a:cubicBezTo>
                  <a:cubicBezTo>
                    <a:pt x="247" y="112"/>
                    <a:pt x="247" y="112"/>
                    <a:pt x="247" y="112"/>
                  </a:cubicBezTo>
                  <a:cubicBezTo>
                    <a:pt x="235" y="80"/>
                    <a:pt x="235" y="80"/>
                    <a:pt x="235" y="80"/>
                  </a:cubicBezTo>
                  <a:cubicBezTo>
                    <a:pt x="246" y="64"/>
                    <a:pt x="246" y="64"/>
                    <a:pt x="246" y="64"/>
                  </a:cubicBezTo>
                  <a:cubicBezTo>
                    <a:pt x="235" y="49"/>
                    <a:pt x="235" y="49"/>
                    <a:pt x="235" y="49"/>
                  </a:cubicBezTo>
                  <a:cubicBezTo>
                    <a:pt x="235" y="1"/>
                    <a:pt x="235" y="1"/>
                    <a:pt x="235" y="1"/>
                  </a:cubicBezTo>
                  <a:cubicBezTo>
                    <a:pt x="239" y="1"/>
                    <a:pt x="239" y="1"/>
                    <a:pt x="239" y="1"/>
                  </a:cubicBezTo>
                  <a:cubicBezTo>
                    <a:pt x="219" y="0"/>
                    <a:pt x="184" y="0"/>
                    <a:pt x="184" y="0"/>
                  </a:cubicBezTo>
                  <a:cubicBezTo>
                    <a:pt x="188" y="1"/>
                    <a:pt x="188" y="1"/>
                    <a:pt x="188" y="1"/>
                  </a:cubicBezTo>
                  <a:cubicBezTo>
                    <a:pt x="185" y="13"/>
                    <a:pt x="185" y="13"/>
                    <a:pt x="185" y="13"/>
                  </a:cubicBezTo>
                  <a:cubicBezTo>
                    <a:pt x="185" y="36"/>
                    <a:pt x="185" y="36"/>
                    <a:pt x="185" y="36"/>
                  </a:cubicBezTo>
                  <a:cubicBezTo>
                    <a:pt x="185" y="39"/>
                    <a:pt x="184" y="49"/>
                    <a:pt x="159" y="57"/>
                  </a:cubicBezTo>
                  <a:cubicBezTo>
                    <a:pt x="138" y="63"/>
                    <a:pt x="113" y="59"/>
                    <a:pt x="106" y="57"/>
                  </a:cubicBezTo>
                  <a:cubicBezTo>
                    <a:pt x="66" y="95"/>
                    <a:pt x="66" y="95"/>
                    <a:pt x="66" y="95"/>
                  </a:cubicBezTo>
                  <a:cubicBezTo>
                    <a:pt x="63" y="97"/>
                    <a:pt x="48" y="109"/>
                    <a:pt x="42" y="111"/>
                  </a:cubicBezTo>
                  <a:cubicBezTo>
                    <a:pt x="40" y="112"/>
                    <a:pt x="32" y="120"/>
                    <a:pt x="26" y="128"/>
                  </a:cubicBezTo>
                  <a:cubicBezTo>
                    <a:pt x="0" y="191"/>
                    <a:pt x="0" y="191"/>
                    <a:pt x="0" y="191"/>
                  </a:cubicBezTo>
                  <a:cubicBezTo>
                    <a:pt x="26" y="207"/>
                    <a:pt x="26" y="207"/>
                    <a:pt x="26" y="207"/>
                  </a:cubicBezTo>
                  <a:cubicBezTo>
                    <a:pt x="45" y="207"/>
                    <a:pt x="45" y="207"/>
                    <a:pt x="45" y="207"/>
                  </a:cubicBezTo>
                  <a:cubicBezTo>
                    <a:pt x="45" y="218"/>
                    <a:pt x="45" y="218"/>
                    <a:pt x="45" y="218"/>
                  </a:cubicBezTo>
                  <a:cubicBezTo>
                    <a:pt x="65" y="216"/>
                    <a:pt x="65" y="216"/>
                    <a:pt x="65" y="216"/>
                  </a:cubicBezTo>
                  <a:cubicBezTo>
                    <a:pt x="80" y="230"/>
                    <a:pt x="80" y="230"/>
                    <a:pt x="80" y="230"/>
                  </a:cubicBezTo>
                  <a:cubicBezTo>
                    <a:pt x="80" y="240"/>
                    <a:pt x="80" y="240"/>
                    <a:pt x="80" y="240"/>
                  </a:cubicBezTo>
                  <a:cubicBezTo>
                    <a:pt x="92" y="239"/>
                    <a:pt x="92" y="239"/>
                    <a:pt x="92" y="239"/>
                  </a:cubicBezTo>
                  <a:cubicBezTo>
                    <a:pt x="110" y="245"/>
                    <a:pt x="110" y="245"/>
                    <a:pt x="110" y="245"/>
                  </a:cubicBezTo>
                  <a:cubicBezTo>
                    <a:pt x="133" y="259"/>
                    <a:pt x="133" y="259"/>
                    <a:pt x="133" y="259"/>
                  </a:cubicBezTo>
                  <a:cubicBezTo>
                    <a:pt x="155" y="261"/>
                    <a:pt x="155" y="261"/>
                    <a:pt x="155" y="261"/>
                  </a:cubicBezTo>
                  <a:cubicBezTo>
                    <a:pt x="170" y="244"/>
                    <a:pt x="170" y="244"/>
                    <a:pt x="170" y="244"/>
                  </a:cubicBezTo>
                  <a:cubicBezTo>
                    <a:pt x="180" y="221"/>
                    <a:pt x="180" y="221"/>
                    <a:pt x="180" y="221"/>
                  </a:cubicBezTo>
                  <a:cubicBezTo>
                    <a:pt x="180" y="207"/>
                    <a:pt x="180" y="207"/>
                    <a:pt x="180" y="207"/>
                  </a:cubicBezTo>
                  <a:cubicBezTo>
                    <a:pt x="208" y="207"/>
                    <a:pt x="208" y="207"/>
                    <a:pt x="208" y="207"/>
                  </a:cubicBezTo>
                  <a:cubicBezTo>
                    <a:pt x="228" y="225"/>
                    <a:pt x="228" y="225"/>
                    <a:pt x="228" y="225"/>
                  </a:cubicBezTo>
                  <a:cubicBezTo>
                    <a:pt x="270" y="218"/>
                    <a:pt x="270" y="218"/>
                    <a:pt x="270" y="218"/>
                  </a:cubicBezTo>
                  <a:cubicBezTo>
                    <a:pt x="312" y="279"/>
                    <a:pt x="312" y="279"/>
                    <a:pt x="312" y="279"/>
                  </a:cubicBezTo>
                  <a:cubicBezTo>
                    <a:pt x="329" y="259"/>
                    <a:pt x="329" y="259"/>
                    <a:pt x="329" y="259"/>
                  </a:cubicBezTo>
                  <a:cubicBezTo>
                    <a:pt x="332" y="262"/>
                    <a:pt x="332" y="262"/>
                    <a:pt x="332" y="262"/>
                  </a:cubicBezTo>
                  <a:cubicBezTo>
                    <a:pt x="333" y="263"/>
                    <a:pt x="351" y="287"/>
                    <a:pt x="358" y="296"/>
                  </a:cubicBezTo>
                  <a:cubicBezTo>
                    <a:pt x="363" y="302"/>
                    <a:pt x="385" y="312"/>
                    <a:pt x="399" y="317"/>
                  </a:cubicBezTo>
                  <a:cubicBezTo>
                    <a:pt x="418" y="317"/>
                    <a:pt x="418" y="317"/>
                    <a:pt x="418" y="317"/>
                  </a:cubicBezTo>
                  <a:cubicBezTo>
                    <a:pt x="421" y="329"/>
                    <a:pt x="421" y="329"/>
                    <a:pt x="421" y="329"/>
                  </a:cubicBezTo>
                  <a:cubicBezTo>
                    <a:pt x="422" y="332"/>
                    <a:pt x="434" y="360"/>
                    <a:pt x="444" y="372"/>
                  </a:cubicBezTo>
                  <a:cubicBezTo>
                    <a:pt x="456" y="386"/>
                    <a:pt x="463" y="421"/>
                    <a:pt x="464" y="422"/>
                  </a:cubicBezTo>
                  <a:cubicBezTo>
                    <a:pt x="465" y="426"/>
                    <a:pt x="465" y="426"/>
                    <a:pt x="465" y="426"/>
                  </a:cubicBezTo>
                  <a:cubicBezTo>
                    <a:pt x="443" y="433"/>
                    <a:pt x="443" y="433"/>
                    <a:pt x="443" y="433"/>
                  </a:cubicBezTo>
                  <a:cubicBezTo>
                    <a:pt x="443" y="453"/>
                    <a:pt x="443" y="453"/>
                    <a:pt x="443" y="453"/>
                  </a:cubicBezTo>
                  <a:cubicBezTo>
                    <a:pt x="424" y="467"/>
                    <a:pt x="424" y="467"/>
                    <a:pt x="424" y="467"/>
                  </a:cubicBezTo>
                  <a:cubicBezTo>
                    <a:pt x="412" y="489"/>
                    <a:pt x="412" y="489"/>
                    <a:pt x="412" y="489"/>
                  </a:cubicBezTo>
                  <a:cubicBezTo>
                    <a:pt x="404" y="500"/>
                    <a:pt x="404" y="500"/>
                    <a:pt x="404" y="500"/>
                  </a:cubicBezTo>
                  <a:cubicBezTo>
                    <a:pt x="404" y="500"/>
                    <a:pt x="399" y="507"/>
                    <a:pt x="404" y="517"/>
                  </a:cubicBezTo>
                  <a:cubicBezTo>
                    <a:pt x="406" y="522"/>
                    <a:pt x="405" y="527"/>
                    <a:pt x="401" y="530"/>
                  </a:cubicBezTo>
                  <a:cubicBezTo>
                    <a:pt x="393" y="536"/>
                    <a:pt x="378" y="535"/>
                    <a:pt x="368" y="526"/>
                  </a:cubicBezTo>
                  <a:cubicBezTo>
                    <a:pt x="360" y="520"/>
                    <a:pt x="349" y="523"/>
                    <a:pt x="344" y="525"/>
                  </a:cubicBezTo>
                  <a:cubicBezTo>
                    <a:pt x="353" y="547"/>
                    <a:pt x="353" y="547"/>
                    <a:pt x="353" y="547"/>
                  </a:cubicBezTo>
                  <a:cubicBezTo>
                    <a:pt x="374" y="564"/>
                    <a:pt x="374" y="564"/>
                    <a:pt x="374" y="564"/>
                  </a:cubicBezTo>
                  <a:cubicBezTo>
                    <a:pt x="374" y="576"/>
                    <a:pt x="374" y="576"/>
                    <a:pt x="374" y="576"/>
                  </a:cubicBezTo>
                  <a:cubicBezTo>
                    <a:pt x="388" y="577"/>
                    <a:pt x="388" y="577"/>
                    <a:pt x="388" y="577"/>
                  </a:cubicBezTo>
                  <a:cubicBezTo>
                    <a:pt x="390" y="575"/>
                    <a:pt x="399" y="571"/>
                    <a:pt x="410" y="566"/>
                  </a:cubicBezTo>
                  <a:cubicBezTo>
                    <a:pt x="411" y="566"/>
                    <a:pt x="413" y="565"/>
                    <a:pt x="413" y="563"/>
                  </a:cubicBezTo>
                  <a:cubicBezTo>
                    <a:pt x="413" y="561"/>
                    <a:pt x="410" y="558"/>
                    <a:pt x="408" y="556"/>
                  </a:cubicBezTo>
                  <a:cubicBezTo>
                    <a:pt x="405" y="553"/>
                    <a:pt x="405" y="553"/>
                    <a:pt x="405" y="553"/>
                  </a:cubicBezTo>
                  <a:cubicBezTo>
                    <a:pt x="408" y="550"/>
                    <a:pt x="408" y="550"/>
                    <a:pt x="408" y="550"/>
                  </a:cubicBezTo>
                  <a:cubicBezTo>
                    <a:pt x="408" y="550"/>
                    <a:pt x="419" y="539"/>
                    <a:pt x="426" y="524"/>
                  </a:cubicBezTo>
                  <a:cubicBezTo>
                    <a:pt x="428" y="520"/>
                    <a:pt x="430" y="515"/>
                    <a:pt x="435" y="514"/>
                  </a:cubicBezTo>
                  <a:cubicBezTo>
                    <a:pt x="439" y="512"/>
                    <a:pt x="443" y="515"/>
                    <a:pt x="446" y="518"/>
                  </a:cubicBezTo>
                  <a:cubicBezTo>
                    <a:pt x="448" y="519"/>
                    <a:pt x="451" y="521"/>
                    <a:pt x="453" y="521"/>
                  </a:cubicBezTo>
                  <a:cubicBezTo>
                    <a:pt x="463" y="523"/>
                    <a:pt x="464" y="541"/>
                    <a:pt x="464" y="550"/>
                  </a:cubicBezTo>
                  <a:cubicBezTo>
                    <a:pt x="471" y="553"/>
                    <a:pt x="489" y="559"/>
                    <a:pt x="495" y="563"/>
                  </a:cubicBezTo>
                  <a:cubicBezTo>
                    <a:pt x="503" y="567"/>
                    <a:pt x="513" y="573"/>
                    <a:pt x="519" y="585"/>
                  </a:cubicBezTo>
                  <a:cubicBezTo>
                    <a:pt x="522" y="592"/>
                    <a:pt x="521" y="598"/>
                    <a:pt x="520" y="603"/>
                  </a:cubicBezTo>
                  <a:cubicBezTo>
                    <a:pt x="519" y="608"/>
                    <a:pt x="517" y="614"/>
                    <a:pt x="519" y="621"/>
                  </a:cubicBezTo>
                  <a:cubicBezTo>
                    <a:pt x="520" y="624"/>
                    <a:pt x="521" y="624"/>
                    <a:pt x="521" y="624"/>
                  </a:cubicBezTo>
                  <a:cubicBezTo>
                    <a:pt x="524" y="626"/>
                    <a:pt x="531" y="624"/>
                    <a:pt x="536" y="622"/>
                  </a:cubicBezTo>
                  <a:cubicBezTo>
                    <a:pt x="542" y="621"/>
                    <a:pt x="547" y="619"/>
                    <a:pt x="551" y="620"/>
                  </a:cubicBezTo>
                  <a:cubicBezTo>
                    <a:pt x="554" y="620"/>
                    <a:pt x="560" y="620"/>
                    <a:pt x="566" y="619"/>
                  </a:cubicBezTo>
                  <a:cubicBezTo>
                    <a:pt x="576" y="618"/>
                    <a:pt x="587" y="616"/>
                    <a:pt x="595" y="620"/>
                  </a:cubicBezTo>
                  <a:cubicBezTo>
                    <a:pt x="599" y="622"/>
                    <a:pt x="609" y="624"/>
                    <a:pt x="618" y="625"/>
                  </a:cubicBezTo>
                  <a:cubicBezTo>
                    <a:pt x="637" y="627"/>
                    <a:pt x="648" y="629"/>
                    <a:pt x="649" y="636"/>
                  </a:cubicBezTo>
                  <a:cubicBezTo>
                    <a:pt x="651" y="639"/>
                    <a:pt x="672" y="649"/>
                    <a:pt x="690" y="655"/>
                  </a:cubicBezTo>
                  <a:cubicBezTo>
                    <a:pt x="720" y="655"/>
                    <a:pt x="720" y="655"/>
                    <a:pt x="720" y="655"/>
                  </a:cubicBezTo>
                  <a:cubicBezTo>
                    <a:pt x="720" y="656"/>
                    <a:pt x="720" y="656"/>
                    <a:pt x="720" y="656"/>
                  </a:cubicBezTo>
                  <a:cubicBezTo>
                    <a:pt x="762" y="672"/>
                    <a:pt x="762" y="672"/>
                    <a:pt x="762" y="672"/>
                  </a:cubicBezTo>
                  <a:cubicBezTo>
                    <a:pt x="766" y="673"/>
                    <a:pt x="766" y="673"/>
                    <a:pt x="766" y="673"/>
                  </a:cubicBezTo>
                  <a:cubicBezTo>
                    <a:pt x="766" y="645"/>
                    <a:pt x="766" y="645"/>
                    <a:pt x="766" y="645"/>
                  </a:cubicBezTo>
                  <a:cubicBezTo>
                    <a:pt x="768" y="644"/>
                    <a:pt x="768" y="644"/>
                    <a:pt x="768" y="644"/>
                  </a:cubicBezTo>
                  <a:cubicBezTo>
                    <a:pt x="780" y="640"/>
                    <a:pt x="793" y="635"/>
                    <a:pt x="797" y="633"/>
                  </a:cubicBezTo>
                  <a:cubicBezTo>
                    <a:pt x="797" y="631"/>
                    <a:pt x="797" y="629"/>
                    <a:pt x="797" y="626"/>
                  </a:cubicBezTo>
                  <a:cubicBezTo>
                    <a:pt x="783" y="617"/>
                    <a:pt x="783" y="617"/>
                    <a:pt x="783" y="617"/>
                  </a:cubicBezTo>
                  <a:cubicBezTo>
                    <a:pt x="760" y="598"/>
                    <a:pt x="760" y="598"/>
                    <a:pt x="760" y="598"/>
                  </a:cubicBezTo>
                  <a:cubicBezTo>
                    <a:pt x="770" y="597"/>
                    <a:pt x="770" y="597"/>
                    <a:pt x="770" y="597"/>
                  </a:cubicBezTo>
                  <a:cubicBezTo>
                    <a:pt x="770" y="597"/>
                    <a:pt x="779" y="597"/>
                    <a:pt x="786" y="597"/>
                  </a:cubicBezTo>
                  <a:cubicBezTo>
                    <a:pt x="787" y="597"/>
                    <a:pt x="790" y="597"/>
                    <a:pt x="793" y="596"/>
                  </a:cubicBezTo>
                  <a:cubicBezTo>
                    <a:pt x="799" y="595"/>
                    <a:pt x="809" y="593"/>
                    <a:pt x="818" y="597"/>
                  </a:cubicBezTo>
                  <a:cubicBezTo>
                    <a:pt x="825" y="601"/>
                    <a:pt x="840" y="606"/>
                    <a:pt x="849" y="609"/>
                  </a:cubicBezTo>
                  <a:cubicBezTo>
                    <a:pt x="842" y="588"/>
                    <a:pt x="842" y="588"/>
                    <a:pt x="842" y="588"/>
                  </a:cubicBezTo>
                  <a:lnTo>
                    <a:pt x="831" y="5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6" name="Freeform 4"/>
            <p:cNvSpPr/>
            <p:nvPr/>
          </p:nvSpPr>
          <p:spPr bwMode="auto">
            <a:xfrm>
              <a:off x="6375401" y="4840287"/>
              <a:ext cx="790574" cy="641350"/>
            </a:xfrm>
            <a:custGeom>
              <a:avLst/>
              <a:gdLst>
                <a:gd name="T0" fmla="*/ 174 w 318"/>
                <a:gd name="T1" fmla="*/ 209 h 258"/>
                <a:gd name="T2" fmla="*/ 208 w 318"/>
                <a:gd name="T3" fmla="*/ 233 h 258"/>
                <a:gd name="T4" fmla="*/ 216 w 318"/>
                <a:gd name="T5" fmla="*/ 233 h 258"/>
                <a:gd name="T6" fmla="*/ 221 w 318"/>
                <a:gd name="T7" fmla="*/ 226 h 258"/>
                <a:gd name="T8" fmla="*/ 248 w 318"/>
                <a:gd name="T9" fmla="*/ 208 h 258"/>
                <a:gd name="T10" fmla="*/ 274 w 318"/>
                <a:gd name="T11" fmla="*/ 207 h 258"/>
                <a:gd name="T12" fmla="*/ 307 w 318"/>
                <a:gd name="T13" fmla="*/ 194 h 258"/>
                <a:gd name="T14" fmla="*/ 307 w 318"/>
                <a:gd name="T15" fmla="*/ 194 h 258"/>
                <a:gd name="T16" fmla="*/ 313 w 318"/>
                <a:gd name="T17" fmla="*/ 194 h 258"/>
                <a:gd name="T18" fmla="*/ 310 w 318"/>
                <a:gd name="T19" fmla="*/ 153 h 258"/>
                <a:gd name="T20" fmla="*/ 318 w 318"/>
                <a:gd name="T21" fmla="*/ 132 h 258"/>
                <a:gd name="T22" fmla="*/ 310 w 318"/>
                <a:gd name="T23" fmla="*/ 125 h 258"/>
                <a:gd name="T24" fmla="*/ 287 w 318"/>
                <a:gd name="T25" fmla="*/ 123 h 258"/>
                <a:gd name="T26" fmla="*/ 287 w 318"/>
                <a:gd name="T27" fmla="*/ 110 h 258"/>
                <a:gd name="T28" fmla="*/ 311 w 318"/>
                <a:gd name="T29" fmla="*/ 94 h 258"/>
                <a:gd name="T30" fmla="*/ 312 w 318"/>
                <a:gd name="T31" fmla="*/ 67 h 258"/>
                <a:gd name="T32" fmla="*/ 313 w 318"/>
                <a:gd name="T33" fmla="*/ 55 h 258"/>
                <a:gd name="T34" fmla="*/ 290 w 318"/>
                <a:gd name="T35" fmla="*/ 55 h 258"/>
                <a:gd name="T36" fmla="*/ 255 w 318"/>
                <a:gd name="T37" fmla="*/ 30 h 258"/>
                <a:gd name="T38" fmla="*/ 256 w 318"/>
                <a:gd name="T39" fmla="*/ 27 h 258"/>
                <a:gd name="T40" fmla="*/ 261 w 318"/>
                <a:gd name="T41" fmla="*/ 7 h 258"/>
                <a:gd name="T42" fmla="*/ 260 w 318"/>
                <a:gd name="T43" fmla="*/ 7 h 258"/>
                <a:gd name="T44" fmla="*/ 232 w 318"/>
                <a:gd name="T45" fmla="*/ 7 h 258"/>
                <a:gd name="T46" fmla="*/ 231 w 318"/>
                <a:gd name="T47" fmla="*/ 5 h 258"/>
                <a:gd name="T48" fmla="*/ 223 w 318"/>
                <a:gd name="T49" fmla="*/ 1 h 258"/>
                <a:gd name="T50" fmla="*/ 219 w 318"/>
                <a:gd name="T51" fmla="*/ 5 h 258"/>
                <a:gd name="T52" fmla="*/ 199 w 318"/>
                <a:gd name="T53" fmla="*/ 20 h 258"/>
                <a:gd name="T54" fmla="*/ 186 w 318"/>
                <a:gd name="T55" fmla="*/ 26 h 258"/>
                <a:gd name="T56" fmla="*/ 186 w 318"/>
                <a:gd name="T57" fmla="*/ 40 h 258"/>
                <a:gd name="T58" fmla="*/ 160 w 318"/>
                <a:gd name="T59" fmla="*/ 38 h 258"/>
                <a:gd name="T60" fmla="*/ 134 w 318"/>
                <a:gd name="T61" fmla="*/ 28 h 258"/>
                <a:gd name="T62" fmla="*/ 130 w 318"/>
                <a:gd name="T63" fmla="*/ 38 h 258"/>
                <a:gd name="T64" fmla="*/ 145 w 318"/>
                <a:gd name="T65" fmla="*/ 61 h 258"/>
                <a:gd name="T66" fmla="*/ 147 w 318"/>
                <a:gd name="T67" fmla="*/ 63 h 258"/>
                <a:gd name="T68" fmla="*/ 138 w 318"/>
                <a:gd name="T69" fmla="*/ 83 h 258"/>
                <a:gd name="T70" fmla="*/ 99 w 318"/>
                <a:gd name="T71" fmla="*/ 83 h 258"/>
                <a:gd name="T72" fmla="*/ 82 w 318"/>
                <a:gd name="T73" fmla="*/ 97 h 258"/>
                <a:gd name="T74" fmla="*/ 48 w 318"/>
                <a:gd name="T75" fmla="*/ 107 h 258"/>
                <a:gd name="T76" fmla="*/ 16 w 318"/>
                <a:gd name="T77" fmla="*/ 101 h 258"/>
                <a:gd name="T78" fmla="*/ 0 w 318"/>
                <a:gd name="T79" fmla="*/ 111 h 258"/>
                <a:gd name="T80" fmla="*/ 9 w 318"/>
                <a:gd name="T81" fmla="*/ 127 h 258"/>
                <a:gd name="T82" fmla="*/ 5 w 318"/>
                <a:gd name="T83" fmla="*/ 133 h 258"/>
                <a:gd name="T84" fmla="*/ 4 w 318"/>
                <a:gd name="T85" fmla="*/ 133 h 258"/>
                <a:gd name="T86" fmla="*/ 6 w 318"/>
                <a:gd name="T87" fmla="*/ 135 h 258"/>
                <a:gd name="T88" fmla="*/ 14 w 318"/>
                <a:gd name="T89" fmla="*/ 140 h 258"/>
                <a:gd name="T90" fmla="*/ 22 w 318"/>
                <a:gd name="T91" fmla="*/ 136 h 258"/>
                <a:gd name="T92" fmla="*/ 34 w 318"/>
                <a:gd name="T93" fmla="*/ 131 h 258"/>
                <a:gd name="T94" fmla="*/ 42 w 318"/>
                <a:gd name="T95" fmla="*/ 138 h 258"/>
                <a:gd name="T96" fmla="*/ 40 w 318"/>
                <a:gd name="T97" fmla="*/ 173 h 258"/>
                <a:gd name="T98" fmla="*/ 39 w 318"/>
                <a:gd name="T99" fmla="*/ 179 h 258"/>
                <a:gd name="T100" fmla="*/ 44 w 318"/>
                <a:gd name="T101" fmla="*/ 214 h 258"/>
                <a:gd name="T102" fmla="*/ 44 w 318"/>
                <a:gd name="T103" fmla="*/ 215 h 258"/>
                <a:gd name="T104" fmla="*/ 44 w 318"/>
                <a:gd name="T105" fmla="*/ 215 h 258"/>
                <a:gd name="T106" fmla="*/ 41 w 318"/>
                <a:gd name="T107" fmla="*/ 252 h 258"/>
                <a:gd name="T108" fmla="*/ 41 w 318"/>
                <a:gd name="T109" fmla="*/ 255 h 258"/>
                <a:gd name="T110" fmla="*/ 85 w 318"/>
                <a:gd name="T111" fmla="*/ 238 h 258"/>
                <a:gd name="T112" fmla="*/ 87 w 318"/>
                <a:gd name="T113" fmla="*/ 239 h 258"/>
                <a:gd name="T114" fmla="*/ 118 w 318"/>
                <a:gd name="T115" fmla="*/ 256 h 258"/>
                <a:gd name="T116" fmla="*/ 130 w 318"/>
                <a:gd name="T117" fmla="*/ 251 h 258"/>
                <a:gd name="T118" fmla="*/ 135 w 318"/>
                <a:gd name="T119" fmla="*/ 248 h 258"/>
                <a:gd name="T120" fmla="*/ 158 w 318"/>
                <a:gd name="T121" fmla="*/ 231 h 258"/>
                <a:gd name="T122" fmla="*/ 161 w 318"/>
                <a:gd name="T123" fmla="*/ 209 h 258"/>
                <a:gd name="T124" fmla="*/ 174 w 318"/>
                <a:gd name="T125" fmla="*/ 20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8" h="258">
                  <a:moveTo>
                    <a:pt x="174" y="209"/>
                  </a:moveTo>
                  <a:cubicBezTo>
                    <a:pt x="190" y="216"/>
                    <a:pt x="206" y="230"/>
                    <a:pt x="208" y="233"/>
                  </a:cubicBezTo>
                  <a:cubicBezTo>
                    <a:pt x="209" y="233"/>
                    <a:pt x="213" y="235"/>
                    <a:pt x="216" y="233"/>
                  </a:cubicBezTo>
                  <a:cubicBezTo>
                    <a:pt x="217" y="232"/>
                    <a:pt x="219" y="229"/>
                    <a:pt x="221" y="226"/>
                  </a:cubicBezTo>
                  <a:cubicBezTo>
                    <a:pt x="228" y="216"/>
                    <a:pt x="237" y="203"/>
                    <a:pt x="248" y="208"/>
                  </a:cubicBezTo>
                  <a:cubicBezTo>
                    <a:pt x="258" y="212"/>
                    <a:pt x="270" y="210"/>
                    <a:pt x="274" y="207"/>
                  </a:cubicBezTo>
                  <a:cubicBezTo>
                    <a:pt x="280" y="204"/>
                    <a:pt x="304" y="195"/>
                    <a:pt x="307" y="194"/>
                  </a:cubicBezTo>
                  <a:cubicBezTo>
                    <a:pt x="307" y="194"/>
                    <a:pt x="307" y="194"/>
                    <a:pt x="307" y="194"/>
                  </a:cubicBezTo>
                  <a:cubicBezTo>
                    <a:pt x="313" y="194"/>
                    <a:pt x="313" y="194"/>
                    <a:pt x="313" y="194"/>
                  </a:cubicBezTo>
                  <a:cubicBezTo>
                    <a:pt x="310" y="153"/>
                    <a:pt x="310" y="153"/>
                    <a:pt x="310" y="153"/>
                  </a:cubicBezTo>
                  <a:cubicBezTo>
                    <a:pt x="318" y="132"/>
                    <a:pt x="318" y="132"/>
                    <a:pt x="318" y="132"/>
                  </a:cubicBezTo>
                  <a:cubicBezTo>
                    <a:pt x="310" y="125"/>
                    <a:pt x="310" y="125"/>
                    <a:pt x="310" y="125"/>
                  </a:cubicBezTo>
                  <a:cubicBezTo>
                    <a:pt x="287" y="123"/>
                    <a:pt x="287" y="123"/>
                    <a:pt x="287" y="123"/>
                  </a:cubicBezTo>
                  <a:cubicBezTo>
                    <a:pt x="287" y="110"/>
                    <a:pt x="287" y="110"/>
                    <a:pt x="287" y="110"/>
                  </a:cubicBezTo>
                  <a:cubicBezTo>
                    <a:pt x="311" y="94"/>
                    <a:pt x="311" y="94"/>
                    <a:pt x="311" y="94"/>
                  </a:cubicBezTo>
                  <a:cubicBezTo>
                    <a:pt x="310" y="89"/>
                    <a:pt x="309" y="77"/>
                    <a:pt x="312" y="67"/>
                  </a:cubicBezTo>
                  <a:cubicBezTo>
                    <a:pt x="312" y="64"/>
                    <a:pt x="313" y="60"/>
                    <a:pt x="313" y="55"/>
                  </a:cubicBezTo>
                  <a:cubicBezTo>
                    <a:pt x="290" y="55"/>
                    <a:pt x="290" y="55"/>
                    <a:pt x="290" y="55"/>
                  </a:cubicBezTo>
                  <a:cubicBezTo>
                    <a:pt x="255" y="30"/>
                    <a:pt x="255" y="30"/>
                    <a:pt x="255" y="30"/>
                  </a:cubicBezTo>
                  <a:cubicBezTo>
                    <a:pt x="256" y="27"/>
                    <a:pt x="256" y="27"/>
                    <a:pt x="256" y="27"/>
                  </a:cubicBezTo>
                  <a:cubicBezTo>
                    <a:pt x="260" y="20"/>
                    <a:pt x="263" y="10"/>
                    <a:pt x="261" y="7"/>
                  </a:cubicBezTo>
                  <a:cubicBezTo>
                    <a:pt x="261" y="7"/>
                    <a:pt x="261" y="7"/>
                    <a:pt x="260" y="7"/>
                  </a:cubicBezTo>
                  <a:cubicBezTo>
                    <a:pt x="232" y="7"/>
                    <a:pt x="232" y="7"/>
                    <a:pt x="232" y="7"/>
                  </a:cubicBezTo>
                  <a:cubicBezTo>
                    <a:pt x="231" y="5"/>
                    <a:pt x="231" y="5"/>
                    <a:pt x="231" y="5"/>
                  </a:cubicBezTo>
                  <a:cubicBezTo>
                    <a:pt x="230" y="4"/>
                    <a:pt x="226" y="0"/>
                    <a:pt x="223" y="1"/>
                  </a:cubicBezTo>
                  <a:cubicBezTo>
                    <a:pt x="221" y="1"/>
                    <a:pt x="220" y="2"/>
                    <a:pt x="219" y="5"/>
                  </a:cubicBezTo>
                  <a:cubicBezTo>
                    <a:pt x="211" y="17"/>
                    <a:pt x="202" y="20"/>
                    <a:pt x="199" y="20"/>
                  </a:cubicBezTo>
                  <a:cubicBezTo>
                    <a:pt x="186" y="26"/>
                    <a:pt x="186" y="26"/>
                    <a:pt x="186" y="26"/>
                  </a:cubicBezTo>
                  <a:cubicBezTo>
                    <a:pt x="186" y="40"/>
                    <a:pt x="186" y="40"/>
                    <a:pt x="186" y="40"/>
                  </a:cubicBezTo>
                  <a:cubicBezTo>
                    <a:pt x="160" y="38"/>
                    <a:pt x="160" y="38"/>
                    <a:pt x="160" y="38"/>
                  </a:cubicBezTo>
                  <a:cubicBezTo>
                    <a:pt x="134" y="28"/>
                    <a:pt x="134" y="28"/>
                    <a:pt x="134" y="28"/>
                  </a:cubicBezTo>
                  <a:cubicBezTo>
                    <a:pt x="132" y="30"/>
                    <a:pt x="130" y="33"/>
                    <a:pt x="130" y="38"/>
                  </a:cubicBezTo>
                  <a:cubicBezTo>
                    <a:pt x="130" y="43"/>
                    <a:pt x="139" y="55"/>
                    <a:pt x="145" y="61"/>
                  </a:cubicBezTo>
                  <a:cubicBezTo>
                    <a:pt x="147" y="63"/>
                    <a:pt x="147" y="63"/>
                    <a:pt x="147" y="63"/>
                  </a:cubicBezTo>
                  <a:cubicBezTo>
                    <a:pt x="138" y="83"/>
                    <a:pt x="138" y="83"/>
                    <a:pt x="138" y="83"/>
                  </a:cubicBezTo>
                  <a:cubicBezTo>
                    <a:pt x="99" y="83"/>
                    <a:pt x="99" y="83"/>
                    <a:pt x="99" y="83"/>
                  </a:cubicBezTo>
                  <a:cubicBezTo>
                    <a:pt x="82" y="97"/>
                    <a:pt x="82" y="97"/>
                    <a:pt x="82" y="97"/>
                  </a:cubicBezTo>
                  <a:cubicBezTo>
                    <a:pt x="77" y="104"/>
                    <a:pt x="63" y="111"/>
                    <a:pt x="48" y="107"/>
                  </a:cubicBezTo>
                  <a:cubicBezTo>
                    <a:pt x="26" y="100"/>
                    <a:pt x="17" y="100"/>
                    <a:pt x="16" y="101"/>
                  </a:cubicBezTo>
                  <a:cubicBezTo>
                    <a:pt x="14" y="102"/>
                    <a:pt x="7" y="107"/>
                    <a:pt x="0" y="111"/>
                  </a:cubicBezTo>
                  <a:cubicBezTo>
                    <a:pt x="5" y="115"/>
                    <a:pt x="10" y="122"/>
                    <a:pt x="9" y="127"/>
                  </a:cubicBezTo>
                  <a:cubicBezTo>
                    <a:pt x="9" y="129"/>
                    <a:pt x="7" y="131"/>
                    <a:pt x="5" y="133"/>
                  </a:cubicBezTo>
                  <a:cubicBezTo>
                    <a:pt x="5" y="133"/>
                    <a:pt x="4" y="133"/>
                    <a:pt x="4" y="133"/>
                  </a:cubicBezTo>
                  <a:cubicBezTo>
                    <a:pt x="4" y="133"/>
                    <a:pt x="4" y="134"/>
                    <a:pt x="6" y="135"/>
                  </a:cubicBezTo>
                  <a:cubicBezTo>
                    <a:pt x="7" y="138"/>
                    <a:pt x="11" y="140"/>
                    <a:pt x="14" y="140"/>
                  </a:cubicBezTo>
                  <a:cubicBezTo>
                    <a:pt x="16" y="140"/>
                    <a:pt x="19" y="138"/>
                    <a:pt x="22" y="136"/>
                  </a:cubicBezTo>
                  <a:cubicBezTo>
                    <a:pt x="25" y="133"/>
                    <a:pt x="29" y="130"/>
                    <a:pt x="34" y="131"/>
                  </a:cubicBezTo>
                  <a:cubicBezTo>
                    <a:pt x="37" y="131"/>
                    <a:pt x="40" y="134"/>
                    <a:pt x="42" y="138"/>
                  </a:cubicBezTo>
                  <a:cubicBezTo>
                    <a:pt x="48" y="151"/>
                    <a:pt x="44" y="164"/>
                    <a:pt x="40" y="173"/>
                  </a:cubicBezTo>
                  <a:cubicBezTo>
                    <a:pt x="40" y="175"/>
                    <a:pt x="39" y="178"/>
                    <a:pt x="39" y="179"/>
                  </a:cubicBezTo>
                  <a:cubicBezTo>
                    <a:pt x="39" y="183"/>
                    <a:pt x="42" y="202"/>
                    <a:pt x="44" y="214"/>
                  </a:cubicBezTo>
                  <a:cubicBezTo>
                    <a:pt x="44" y="215"/>
                    <a:pt x="44" y="215"/>
                    <a:pt x="44" y="215"/>
                  </a:cubicBezTo>
                  <a:cubicBezTo>
                    <a:pt x="44" y="215"/>
                    <a:pt x="44" y="215"/>
                    <a:pt x="44" y="215"/>
                  </a:cubicBezTo>
                  <a:cubicBezTo>
                    <a:pt x="44" y="215"/>
                    <a:pt x="41" y="234"/>
                    <a:pt x="41" y="252"/>
                  </a:cubicBezTo>
                  <a:cubicBezTo>
                    <a:pt x="41" y="253"/>
                    <a:pt x="41" y="254"/>
                    <a:pt x="41" y="255"/>
                  </a:cubicBezTo>
                  <a:cubicBezTo>
                    <a:pt x="85" y="238"/>
                    <a:pt x="85" y="238"/>
                    <a:pt x="85" y="238"/>
                  </a:cubicBezTo>
                  <a:cubicBezTo>
                    <a:pt x="87" y="239"/>
                    <a:pt x="87" y="239"/>
                    <a:pt x="87" y="239"/>
                  </a:cubicBezTo>
                  <a:cubicBezTo>
                    <a:pt x="87" y="239"/>
                    <a:pt x="113" y="254"/>
                    <a:pt x="118" y="256"/>
                  </a:cubicBezTo>
                  <a:cubicBezTo>
                    <a:pt x="121" y="258"/>
                    <a:pt x="127" y="253"/>
                    <a:pt x="130" y="251"/>
                  </a:cubicBezTo>
                  <a:cubicBezTo>
                    <a:pt x="132" y="250"/>
                    <a:pt x="134" y="249"/>
                    <a:pt x="135" y="248"/>
                  </a:cubicBezTo>
                  <a:cubicBezTo>
                    <a:pt x="139" y="245"/>
                    <a:pt x="153" y="235"/>
                    <a:pt x="158" y="231"/>
                  </a:cubicBezTo>
                  <a:cubicBezTo>
                    <a:pt x="157" y="225"/>
                    <a:pt x="156" y="214"/>
                    <a:pt x="161" y="209"/>
                  </a:cubicBezTo>
                  <a:cubicBezTo>
                    <a:pt x="164" y="208"/>
                    <a:pt x="167" y="206"/>
                    <a:pt x="174"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7" name="Freeform 5"/>
            <p:cNvSpPr/>
            <p:nvPr/>
          </p:nvSpPr>
          <p:spPr bwMode="auto">
            <a:xfrm>
              <a:off x="7108826" y="4684712"/>
              <a:ext cx="682624" cy="823913"/>
            </a:xfrm>
            <a:custGeom>
              <a:avLst/>
              <a:gdLst>
                <a:gd name="T0" fmla="*/ 215 w 275"/>
                <a:gd name="T1" fmla="*/ 281 h 332"/>
                <a:gd name="T2" fmla="*/ 255 w 275"/>
                <a:gd name="T3" fmla="*/ 281 h 332"/>
                <a:gd name="T4" fmla="*/ 264 w 275"/>
                <a:gd name="T5" fmla="*/ 283 h 332"/>
                <a:gd name="T6" fmla="*/ 268 w 275"/>
                <a:gd name="T7" fmla="*/ 283 h 332"/>
                <a:gd name="T8" fmla="*/ 275 w 275"/>
                <a:gd name="T9" fmla="*/ 240 h 332"/>
                <a:gd name="T10" fmla="*/ 275 w 275"/>
                <a:gd name="T11" fmla="*/ 211 h 332"/>
                <a:gd name="T12" fmla="*/ 271 w 275"/>
                <a:gd name="T13" fmla="*/ 202 h 332"/>
                <a:gd name="T14" fmla="*/ 268 w 275"/>
                <a:gd name="T15" fmla="*/ 174 h 332"/>
                <a:gd name="T16" fmla="*/ 243 w 275"/>
                <a:gd name="T17" fmla="*/ 145 h 332"/>
                <a:gd name="T18" fmla="*/ 260 w 275"/>
                <a:gd name="T19" fmla="*/ 114 h 332"/>
                <a:gd name="T20" fmla="*/ 275 w 275"/>
                <a:gd name="T21" fmla="*/ 79 h 332"/>
                <a:gd name="T22" fmla="*/ 263 w 275"/>
                <a:gd name="T23" fmla="*/ 66 h 332"/>
                <a:gd name="T24" fmla="*/ 245 w 275"/>
                <a:gd name="T25" fmla="*/ 66 h 332"/>
                <a:gd name="T26" fmla="*/ 243 w 275"/>
                <a:gd name="T27" fmla="*/ 31 h 332"/>
                <a:gd name="T28" fmla="*/ 230 w 275"/>
                <a:gd name="T29" fmla="*/ 31 h 332"/>
                <a:gd name="T30" fmla="*/ 208 w 275"/>
                <a:gd name="T31" fmla="*/ 54 h 332"/>
                <a:gd name="T32" fmla="*/ 208 w 275"/>
                <a:gd name="T33" fmla="*/ 25 h 332"/>
                <a:gd name="T34" fmla="*/ 182 w 275"/>
                <a:gd name="T35" fmla="*/ 25 h 332"/>
                <a:gd name="T36" fmla="*/ 125 w 275"/>
                <a:gd name="T37" fmla="*/ 12 h 332"/>
                <a:gd name="T38" fmla="*/ 78 w 275"/>
                <a:gd name="T39" fmla="*/ 3 h 332"/>
                <a:gd name="T40" fmla="*/ 78 w 275"/>
                <a:gd name="T41" fmla="*/ 7 h 332"/>
                <a:gd name="T42" fmla="*/ 77 w 275"/>
                <a:gd name="T43" fmla="*/ 34 h 332"/>
                <a:gd name="T44" fmla="*/ 74 w 275"/>
                <a:gd name="T45" fmla="*/ 39 h 332"/>
                <a:gd name="T46" fmla="*/ 71 w 275"/>
                <a:gd name="T47" fmla="*/ 35 h 332"/>
                <a:gd name="T48" fmla="*/ 52 w 275"/>
                <a:gd name="T49" fmla="*/ 31 h 332"/>
                <a:gd name="T50" fmla="*/ 24 w 275"/>
                <a:gd name="T51" fmla="*/ 62 h 332"/>
                <a:gd name="T52" fmla="*/ 25 w 275"/>
                <a:gd name="T53" fmla="*/ 96 h 332"/>
                <a:gd name="T54" fmla="*/ 24 w 275"/>
                <a:gd name="T55" fmla="*/ 132 h 332"/>
                <a:gd name="T56" fmla="*/ 24 w 275"/>
                <a:gd name="T57" fmla="*/ 158 h 332"/>
                <a:gd name="T58" fmla="*/ 25 w 275"/>
                <a:gd name="T59" fmla="*/ 160 h 332"/>
                <a:gd name="T60" fmla="*/ 0 w 275"/>
                <a:gd name="T61" fmla="*/ 177 h 332"/>
                <a:gd name="T62" fmla="*/ 0 w 275"/>
                <a:gd name="T63" fmla="*/ 179 h 332"/>
                <a:gd name="T64" fmla="*/ 18 w 275"/>
                <a:gd name="T65" fmla="*/ 181 h 332"/>
                <a:gd name="T66" fmla="*/ 33 w 275"/>
                <a:gd name="T67" fmla="*/ 193 h 332"/>
                <a:gd name="T68" fmla="*/ 23 w 275"/>
                <a:gd name="T69" fmla="*/ 217 h 332"/>
                <a:gd name="T70" fmla="*/ 26 w 275"/>
                <a:gd name="T71" fmla="*/ 257 h 332"/>
                <a:gd name="T72" fmla="*/ 32 w 275"/>
                <a:gd name="T73" fmla="*/ 257 h 332"/>
                <a:gd name="T74" fmla="*/ 40 w 275"/>
                <a:gd name="T75" fmla="*/ 224 h 332"/>
                <a:gd name="T76" fmla="*/ 46 w 275"/>
                <a:gd name="T77" fmla="*/ 229 h 332"/>
                <a:gd name="T78" fmla="*/ 61 w 275"/>
                <a:gd name="T79" fmla="*/ 240 h 332"/>
                <a:gd name="T80" fmla="*/ 75 w 275"/>
                <a:gd name="T81" fmla="*/ 226 h 332"/>
                <a:gd name="T82" fmla="*/ 81 w 275"/>
                <a:gd name="T83" fmla="*/ 228 h 332"/>
                <a:gd name="T84" fmla="*/ 105 w 275"/>
                <a:gd name="T85" fmla="*/ 227 h 332"/>
                <a:gd name="T86" fmla="*/ 108 w 275"/>
                <a:gd name="T87" fmla="*/ 226 h 332"/>
                <a:gd name="T88" fmla="*/ 109 w 275"/>
                <a:gd name="T89" fmla="*/ 228 h 332"/>
                <a:gd name="T90" fmla="*/ 121 w 275"/>
                <a:gd name="T91" fmla="*/ 255 h 332"/>
                <a:gd name="T92" fmla="*/ 112 w 275"/>
                <a:gd name="T93" fmla="*/ 288 h 332"/>
                <a:gd name="T94" fmla="*/ 104 w 275"/>
                <a:gd name="T95" fmla="*/ 305 h 332"/>
                <a:gd name="T96" fmla="*/ 120 w 275"/>
                <a:gd name="T97" fmla="*/ 298 h 332"/>
                <a:gd name="T98" fmla="*/ 128 w 275"/>
                <a:gd name="T99" fmla="*/ 323 h 332"/>
                <a:gd name="T100" fmla="*/ 138 w 275"/>
                <a:gd name="T101" fmla="*/ 318 h 332"/>
                <a:gd name="T102" fmla="*/ 154 w 275"/>
                <a:gd name="T103" fmla="*/ 329 h 332"/>
                <a:gd name="T104" fmla="*/ 154 w 275"/>
                <a:gd name="T105" fmla="*/ 330 h 332"/>
                <a:gd name="T106" fmla="*/ 155 w 275"/>
                <a:gd name="T107" fmla="*/ 331 h 332"/>
                <a:gd name="T108" fmla="*/ 155 w 275"/>
                <a:gd name="T109" fmla="*/ 332 h 332"/>
                <a:gd name="T110" fmla="*/ 169 w 275"/>
                <a:gd name="T111" fmla="*/ 317 h 332"/>
                <a:gd name="T112" fmla="*/ 180 w 275"/>
                <a:gd name="T113" fmla="*/ 294 h 332"/>
                <a:gd name="T114" fmla="*/ 192 w 275"/>
                <a:gd name="T115" fmla="*/ 295 h 332"/>
                <a:gd name="T116" fmla="*/ 209 w 275"/>
                <a:gd name="T117" fmla="*/ 307 h 332"/>
                <a:gd name="T118" fmla="*/ 210 w 275"/>
                <a:gd name="T119" fmla="*/ 285 h 332"/>
                <a:gd name="T120" fmla="*/ 215 w 275"/>
                <a:gd name="T121" fmla="*/ 28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5" h="332">
                  <a:moveTo>
                    <a:pt x="215" y="281"/>
                  </a:moveTo>
                  <a:cubicBezTo>
                    <a:pt x="225" y="279"/>
                    <a:pt x="238" y="279"/>
                    <a:pt x="255" y="281"/>
                  </a:cubicBezTo>
                  <a:cubicBezTo>
                    <a:pt x="260" y="281"/>
                    <a:pt x="263" y="282"/>
                    <a:pt x="264" y="283"/>
                  </a:cubicBezTo>
                  <a:cubicBezTo>
                    <a:pt x="265" y="283"/>
                    <a:pt x="266" y="283"/>
                    <a:pt x="268" y="283"/>
                  </a:cubicBezTo>
                  <a:cubicBezTo>
                    <a:pt x="275" y="240"/>
                    <a:pt x="275" y="240"/>
                    <a:pt x="275" y="240"/>
                  </a:cubicBezTo>
                  <a:cubicBezTo>
                    <a:pt x="275" y="211"/>
                    <a:pt x="275" y="211"/>
                    <a:pt x="275" y="211"/>
                  </a:cubicBezTo>
                  <a:cubicBezTo>
                    <a:pt x="271" y="202"/>
                    <a:pt x="271" y="202"/>
                    <a:pt x="271" y="202"/>
                  </a:cubicBezTo>
                  <a:cubicBezTo>
                    <a:pt x="268" y="174"/>
                    <a:pt x="268" y="174"/>
                    <a:pt x="268" y="174"/>
                  </a:cubicBezTo>
                  <a:cubicBezTo>
                    <a:pt x="256" y="164"/>
                    <a:pt x="243" y="151"/>
                    <a:pt x="243" y="145"/>
                  </a:cubicBezTo>
                  <a:cubicBezTo>
                    <a:pt x="243" y="139"/>
                    <a:pt x="255" y="122"/>
                    <a:pt x="260" y="114"/>
                  </a:cubicBezTo>
                  <a:cubicBezTo>
                    <a:pt x="275" y="79"/>
                    <a:pt x="275" y="79"/>
                    <a:pt x="275" y="79"/>
                  </a:cubicBezTo>
                  <a:cubicBezTo>
                    <a:pt x="274" y="76"/>
                    <a:pt x="272" y="66"/>
                    <a:pt x="263" y="66"/>
                  </a:cubicBezTo>
                  <a:cubicBezTo>
                    <a:pt x="245" y="66"/>
                    <a:pt x="245" y="66"/>
                    <a:pt x="245" y="66"/>
                  </a:cubicBezTo>
                  <a:cubicBezTo>
                    <a:pt x="243" y="31"/>
                    <a:pt x="243" y="31"/>
                    <a:pt x="243" y="31"/>
                  </a:cubicBezTo>
                  <a:cubicBezTo>
                    <a:pt x="230" y="31"/>
                    <a:pt x="230" y="31"/>
                    <a:pt x="230" y="31"/>
                  </a:cubicBezTo>
                  <a:cubicBezTo>
                    <a:pt x="208" y="54"/>
                    <a:pt x="208" y="54"/>
                    <a:pt x="208" y="54"/>
                  </a:cubicBezTo>
                  <a:cubicBezTo>
                    <a:pt x="208" y="25"/>
                    <a:pt x="208" y="25"/>
                    <a:pt x="208" y="25"/>
                  </a:cubicBezTo>
                  <a:cubicBezTo>
                    <a:pt x="182" y="25"/>
                    <a:pt x="182" y="25"/>
                    <a:pt x="182" y="25"/>
                  </a:cubicBezTo>
                  <a:cubicBezTo>
                    <a:pt x="181" y="25"/>
                    <a:pt x="153" y="21"/>
                    <a:pt x="125" y="12"/>
                  </a:cubicBezTo>
                  <a:cubicBezTo>
                    <a:pt x="91" y="0"/>
                    <a:pt x="81" y="1"/>
                    <a:pt x="78" y="3"/>
                  </a:cubicBezTo>
                  <a:cubicBezTo>
                    <a:pt x="78" y="4"/>
                    <a:pt x="77" y="5"/>
                    <a:pt x="78" y="7"/>
                  </a:cubicBezTo>
                  <a:cubicBezTo>
                    <a:pt x="82" y="25"/>
                    <a:pt x="78" y="33"/>
                    <a:pt x="77" y="34"/>
                  </a:cubicBezTo>
                  <a:cubicBezTo>
                    <a:pt x="74" y="39"/>
                    <a:pt x="74" y="39"/>
                    <a:pt x="74" y="39"/>
                  </a:cubicBezTo>
                  <a:cubicBezTo>
                    <a:pt x="71" y="35"/>
                    <a:pt x="71" y="35"/>
                    <a:pt x="71" y="35"/>
                  </a:cubicBezTo>
                  <a:cubicBezTo>
                    <a:pt x="71" y="35"/>
                    <a:pt x="66" y="31"/>
                    <a:pt x="52" y="31"/>
                  </a:cubicBezTo>
                  <a:cubicBezTo>
                    <a:pt x="37" y="31"/>
                    <a:pt x="26" y="43"/>
                    <a:pt x="24" y="62"/>
                  </a:cubicBezTo>
                  <a:cubicBezTo>
                    <a:pt x="24" y="72"/>
                    <a:pt x="24" y="84"/>
                    <a:pt x="25" y="96"/>
                  </a:cubicBezTo>
                  <a:cubicBezTo>
                    <a:pt x="26" y="111"/>
                    <a:pt x="27" y="124"/>
                    <a:pt x="24" y="132"/>
                  </a:cubicBezTo>
                  <a:cubicBezTo>
                    <a:pt x="21" y="144"/>
                    <a:pt x="24" y="158"/>
                    <a:pt x="24" y="158"/>
                  </a:cubicBezTo>
                  <a:cubicBezTo>
                    <a:pt x="25" y="160"/>
                    <a:pt x="25" y="160"/>
                    <a:pt x="25" y="160"/>
                  </a:cubicBezTo>
                  <a:cubicBezTo>
                    <a:pt x="0" y="177"/>
                    <a:pt x="0" y="177"/>
                    <a:pt x="0" y="177"/>
                  </a:cubicBezTo>
                  <a:cubicBezTo>
                    <a:pt x="0" y="179"/>
                    <a:pt x="0" y="179"/>
                    <a:pt x="0" y="179"/>
                  </a:cubicBezTo>
                  <a:cubicBezTo>
                    <a:pt x="18" y="181"/>
                    <a:pt x="18" y="181"/>
                    <a:pt x="18" y="181"/>
                  </a:cubicBezTo>
                  <a:cubicBezTo>
                    <a:pt x="33" y="193"/>
                    <a:pt x="33" y="193"/>
                    <a:pt x="33" y="193"/>
                  </a:cubicBezTo>
                  <a:cubicBezTo>
                    <a:pt x="23" y="217"/>
                    <a:pt x="23" y="217"/>
                    <a:pt x="23" y="217"/>
                  </a:cubicBezTo>
                  <a:cubicBezTo>
                    <a:pt x="26" y="257"/>
                    <a:pt x="26" y="257"/>
                    <a:pt x="26" y="257"/>
                  </a:cubicBezTo>
                  <a:cubicBezTo>
                    <a:pt x="32" y="257"/>
                    <a:pt x="32" y="257"/>
                    <a:pt x="32" y="257"/>
                  </a:cubicBezTo>
                  <a:cubicBezTo>
                    <a:pt x="33" y="225"/>
                    <a:pt x="37" y="225"/>
                    <a:pt x="40" y="224"/>
                  </a:cubicBezTo>
                  <a:cubicBezTo>
                    <a:pt x="42" y="224"/>
                    <a:pt x="45" y="224"/>
                    <a:pt x="46" y="229"/>
                  </a:cubicBezTo>
                  <a:cubicBezTo>
                    <a:pt x="50" y="237"/>
                    <a:pt x="57" y="239"/>
                    <a:pt x="61" y="240"/>
                  </a:cubicBezTo>
                  <a:cubicBezTo>
                    <a:pt x="64" y="235"/>
                    <a:pt x="69" y="226"/>
                    <a:pt x="75" y="226"/>
                  </a:cubicBezTo>
                  <a:cubicBezTo>
                    <a:pt x="77" y="225"/>
                    <a:pt x="79" y="226"/>
                    <a:pt x="81" y="228"/>
                  </a:cubicBezTo>
                  <a:cubicBezTo>
                    <a:pt x="83" y="230"/>
                    <a:pt x="95" y="229"/>
                    <a:pt x="105" y="227"/>
                  </a:cubicBezTo>
                  <a:cubicBezTo>
                    <a:pt x="108" y="226"/>
                    <a:pt x="108" y="226"/>
                    <a:pt x="108" y="226"/>
                  </a:cubicBezTo>
                  <a:cubicBezTo>
                    <a:pt x="109" y="228"/>
                    <a:pt x="109" y="228"/>
                    <a:pt x="109" y="228"/>
                  </a:cubicBezTo>
                  <a:cubicBezTo>
                    <a:pt x="111" y="231"/>
                    <a:pt x="121" y="247"/>
                    <a:pt x="121" y="255"/>
                  </a:cubicBezTo>
                  <a:cubicBezTo>
                    <a:pt x="121" y="263"/>
                    <a:pt x="113" y="286"/>
                    <a:pt x="112" y="288"/>
                  </a:cubicBezTo>
                  <a:cubicBezTo>
                    <a:pt x="104" y="305"/>
                    <a:pt x="104" y="305"/>
                    <a:pt x="104" y="305"/>
                  </a:cubicBezTo>
                  <a:cubicBezTo>
                    <a:pt x="120" y="298"/>
                    <a:pt x="120" y="298"/>
                    <a:pt x="120" y="298"/>
                  </a:cubicBezTo>
                  <a:cubicBezTo>
                    <a:pt x="128" y="323"/>
                    <a:pt x="128" y="323"/>
                    <a:pt x="128" y="323"/>
                  </a:cubicBezTo>
                  <a:cubicBezTo>
                    <a:pt x="130" y="320"/>
                    <a:pt x="134" y="318"/>
                    <a:pt x="138" y="318"/>
                  </a:cubicBezTo>
                  <a:cubicBezTo>
                    <a:pt x="145" y="318"/>
                    <a:pt x="152" y="327"/>
                    <a:pt x="154" y="329"/>
                  </a:cubicBezTo>
                  <a:cubicBezTo>
                    <a:pt x="154" y="330"/>
                    <a:pt x="154" y="330"/>
                    <a:pt x="154" y="330"/>
                  </a:cubicBezTo>
                  <a:cubicBezTo>
                    <a:pt x="155" y="331"/>
                    <a:pt x="155" y="331"/>
                    <a:pt x="155" y="331"/>
                  </a:cubicBezTo>
                  <a:cubicBezTo>
                    <a:pt x="155" y="331"/>
                    <a:pt x="155" y="332"/>
                    <a:pt x="155" y="332"/>
                  </a:cubicBezTo>
                  <a:cubicBezTo>
                    <a:pt x="163" y="326"/>
                    <a:pt x="169" y="319"/>
                    <a:pt x="169" y="317"/>
                  </a:cubicBezTo>
                  <a:cubicBezTo>
                    <a:pt x="169" y="311"/>
                    <a:pt x="172" y="298"/>
                    <a:pt x="180" y="294"/>
                  </a:cubicBezTo>
                  <a:cubicBezTo>
                    <a:pt x="183" y="291"/>
                    <a:pt x="188" y="292"/>
                    <a:pt x="192" y="295"/>
                  </a:cubicBezTo>
                  <a:cubicBezTo>
                    <a:pt x="197" y="298"/>
                    <a:pt x="204" y="303"/>
                    <a:pt x="209" y="307"/>
                  </a:cubicBezTo>
                  <a:cubicBezTo>
                    <a:pt x="207" y="299"/>
                    <a:pt x="207" y="290"/>
                    <a:pt x="210" y="285"/>
                  </a:cubicBezTo>
                  <a:cubicBezTo>
                    <a:pt x="211" y="283"/>
                    <a:pt x="213" y="281"/>
                    <a:pt x="215" y="2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8" name="Freeform 6"/>
            <p:cNvSpPr/>
            <p:nvPr/>
          </p:nvSpPr>
          <p:spPr bwMode="auto">
            <a:xfrm>
              <a:off x="4776789" y="3219449"/>
              <a:ext cx="1619250" cy="1093787"/>
            </a:xfrm>
            <a:custGeom>
              <a:avLst/>
              <a:gdLst>
                <a:gd name="T0" fmla="*/ 0 w 652"/>
                <a:gd name="T1" fmla="*/ 216 h 440"/>
                <a:gd name="T2" fmla="*/ 1 w 652"/>
                <a:gd name="T3" fmla="*/ 251 h 440"/>
                <a:gd name="T4" fmla="*/ 13 w 652"/>
                <a:gd name="T5" fmla="*/ 279 h 440"/>
                <a:gd name="T6" fmla="*/ 44 w 652"/>
                <a:gd name="T7" fmla="*/ 304 h 440"/>
                <a:gd name="T8" fmla="*/ 89 w 652"/>
                <a:gd name="T9" fmla="*/ 343 h 440"/>
                <a:gd name="T10" fmla="*/ 127 w 652"/>
                <a:gd name="T11" fmla="*/ 348 h 440"/>
                <a:gd name="T12" fmla="*/ 197 w 652"/>
                <a:gd name="T13" fmla="*/ 388 h 440"/>
                <a:gd name="T14" fmla="*/ 228 w 652"/>
                <a:gd name="T15" fmla="*/ 394 h 440"/>
                <a:gd name="T16" fmla="*/ 271 w 652"/>
                <a:gd name="T17" fmla="*/ 440 h 440"/>
                <a:gd name="T18" fmla="*/ 296 w 652"/>
                <a:gd name="T19" fmla="*/ 430 h 440"/>
                <a:gd name="T20" fmla="*/ 315 w 652"/>
                <a:gd name="T21" fmla="*/ 440 h 440"/>
                <a:gd name="T22" fmla="*/ 349 w 652"/>
                <a:gd name="T23" fmla="*/ 411 h 440"/>
                <a:gd name="T24" fmla="*/ 357 w 652"/>
                <a:gd name="T25" fmla="*/ 395 h 440"/>
                <a:gd name="T26" fmla="*/ 381 w 652"/>
                <a:gd name="T27" fmla="*/ 323 h 440"/>
                <a:gd name="T28" fmla="*/ 427 w 652"/>
                <a:gd name="T29" fmla="*/ 333 h 440"/>
                <a:gd name="T30" fmla="*/ 441 w 652"/>
                <a:gd name="T31" fmla="*/ 370 h 440"/>
                <a:gd name="T32" fmla="*/ 486 w 652"/>
                <a:gd name="T33" fmla="*/ 394 h 440"/>
                <a:gd name="T34" fmla="*/ 514 w 652"/>
                <a:gd name="T35" fmla="*/ 412 h 440"/>
                <a:gd name="T36" fmla="*/ 544 w 652"/>
                <a:gd name="T37" fmla="*/ 402 h 440"/>
                <a:gd name="T38" fmla="*/ 563 w 652"/>
                <a:gd name="T39" fmla="*/ 372 h 440"/>
                <a:gd name="T40" fmla="*/ 531 w 652"/>
                <a:gd name="T41" fmla="*/ 326 h 440"/>
                <a:gd name="T42" fmla="*/ 570 w 652"/>
                <a:gd name="T43" fmla="*/ 324 h 440"/>
                <a:gd name="T44" fmla="*/ 593 w 652"/>
                <a:gd name="T45" fmla="*/ 324 h 440"/>
                <a:gd name="T46" fmla="*/ 603 w 652"/>
                <a:gd name="T47" fmla="*/ 288 h 440"/>
                <a:gd name="T48" fmla="*/ 632 w 652"/>
                <a:gd name="T49" fmla="*/ 253 h 440"/>
                <a:gd name="T50" fmla="*/ 652 w 652"/>
                <a:gd name="T51" fmla="*/ 224 h 440"/>
                <a:gd name="T52" fmla="*/ 610 w 652"/>
                <a:gd name="T53" fmla="*/ 136 h 440"/>
                <a:gd name="T54" fmla="*/ 609 w 652"/>
                <a:gd name="T55" fmla="*/ 129 h 440"/>
                <a:gd name="T56" fmla="*/ 594 w 652"/>
                <a:gd name="T57" fmla="*/ 128 h 440"/>
                <a:gd name="T58" fmla="*/ 526 w 652"/>
                <a:gd name="T59" fmla="*/ 75 h 440"/>
                <a:gd name="T60" fmla="*/ 463 w 652"/>
                <a:gd name="T61" fmla="*/ 31 h 440"/>
                <a:gd name="T62" fmla="*/ 402 w 652"/>
                <a:gd name="T63" fmla="*/ 19 h 440"/>
                <a:gd name="T64" fmla="*/ 385 w 652"/>
                <a:gd name="T65" fmla="*/ 27 h 440"/>
                <a:gd name="T66" fmla="*/ 355 w 652"/>
                <a:gd name="T67" fmla="*/ 73 h 440"/>
                <a:gd name="T68" fmla="*/ 303 w 652"/>
                <a:gd name="T69" fmla="*/ 56 h 440"/>
                <a:gd name="T70" fmla="*/ 269 w 652"/>
                <a:gd name="T71" fmla="*/ 53 h 440"/>
                <a:gd name="T72" fmla="*/ 259 w 652"/>
                <a:gd name="T73" fmla="*/ 28 h 440"/>
                <a:gd name="T74" fmla="*/ 234 w 652"/>
                <a:gd name="T75" fmla="*/ 19 h 440"/>
                <a:gd name="T76" fmla="*/ 190 w 652"/>
                <a:gd name="T77" fmla="*/ 0 h 440"/>
                <a:gd name="T78" fmla="*/ 80 w 652"/>
                <a:gd name="T79" fmla="*/ 11 h 440"/>
                <a:gd name="T80" fmla="*/ 103 w 652"/>
                <a:gd name="T81" fmla="*/ 61 h 440"/>
                <a:gd name="T82" fmla="*/ 103 w 652"/>
                <a:gd name="T83" fmla="*/ 103 h 440"/>
                <a:gd name="T84" fmla="*/ 84 w 652"/>
                <a:gd name="T85" fmla="*/ 145 h 440"/>
                <a:gd name="T86" fmla="*/ 15 w 652"/>
                <a:gd name="T87" fmla="*/ 172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2" h="440">
                  <a:moveTo>
                    <a:pt x="0" y="195"/>
                  </a:moveTo>
                  <a:cubicBezTo>
                    <a:pt x="0" y="216"/>
                    <a:pt x="0" y="216"/>
                    <a:pt x="0" y="216"/>
                  </a:cubicBezTo>
                  <a:cubicBezTo>
                    <a:pt x="15" y="226"/>
                    <a:pt x="15" y="226"/>
                    <a:pt x="15" y="226"/>
                  </a:cubicBezTo>
                  <a:cubicBezTo>
                    <a:pt x="1" y="251"/>
                    <a:pt x="1" y="251"/>
                    <a:pt x="1" y="251"/>
                  </a:cubicBezTo>
                  <a:cubicBezTo>
                    <a:pt x="13" y="278"/>
                    <a:pt x="13" y="278"/>
                    <a:pt x="13" y="278"/>
                  </a:cubicBezTo>
                  <a:cubicBezTo>
                    <a:pt x="13" y="279"/>
                    <a:pt x="13" y="279"/>
                    <a:pt x="13" y="279"/>
                  </a:cubicBezTo>
                  <a:cubicBezTo>
                    <a:pt x="14" y="284"/>
                    <a:pt x="17" y="300"/>
                    <a:pt x="25" y="305"/>
                  </a:cubicBezTo>
                  <a:cubicBezTo>
                    <a:pt x="28" y="308"/>
                    <a:pt x="37" y="306"/>
                    <a:pt x="44" y="304"/>
                  </a:cubicBezTo>
                  <a:cubicBezTo>
                    <a:pt x="53" y="301"/>
                    <a:pt x="64" y="298"/>
                    <a:pt x="69" y="307"/>
                  </a:cubicBezTo>
                  <a:cubicBezTo>
                    <a:pt x="73" y="316"/>
                    <a:pt x="85" y="336"/>
                    <a:pt x="89" y="343"/>
                  </a:cubicBezTo>
                  <a:cubicBezTo>
                    <a:pt x="98" y="340"/>
                    <a:pt x="117" y="336"/>
                    <a:pt x="124" y="341"/>
                  </a:cubicBezTo>
                  <a:cubicBezTo>
                    <a:pt x="126" y="343"/>
                    <a:pt x="127" y="345"/>
                    <a:pt x="127" y="348"/>
                  </a:cubicBezTo>
                  <a:cubicBezTo>
                    <a:pt x="127" y="353"/>
                    <a:pt x="141" y="366"/>
                    <a:pt x="154" y="374"/>
                  </a:cubicBezTo>
                  <a:cubicBezTo>
                    <a:pt x="197" y="388"/>
                    <a:pt x="197" y="388"/>
                    <a:pt x="197" y="388"/>
                  </a:cubicBezTo>
                  <a:cubicBezTo>
                    <a:pt x="201" y="386"/>
                    <a:pt x="213" y="382"/>
                    <a:pt x="222" y="389"/>
                  </a:cubicBezTo>
                  <a:cubicBezTo>
                    <a:pt x="224" y="391"/>
                    <a:pt x="226" y="392"/>
                    <a:pt x="228" y="394"/>
                  </a:cubicBezTo>
                  <a:cubicBezTo>
                    <a:pt x="235" y="399"/>
                    <a:pt x="244" y="405"/>
                    <a:pt x="253" y="420"/>
                  </a:cubicBezTo>
                  <a:cubicBezTo>
                    <a:pt x="261" y="433"/>
                    <a:pt x="268" y="438"/>
                    <a:pt x="271" y="440"/>
                  </a:cubicBezTo>
                  <a:cubicBezTo>
                    <a:pt x="294" y="429"/>
                    <a:pt x="294" y="429"/>
                    <a:pt x="294" y="429"/>
                  </a:cubicBezTo>
                  <a:cubicBezTo>
                    <a:pt x="296" y="430"/>
                    <a:pt x="296" y="430"/>
                    <a:pt x="296" y="430"/>
                  </a:cubicBezTo>
                  <a:cubicBezTo>
                    <a:pt x="303" y="435"/>
                    <a:pt x="311" y="440"/>
                    <a:pt x="313" y="440"/>
                  </a:cubicBezTo>
                  <a:cubicBezTo>
                    <a:pt x="315" y="440"/>
                    <a:pt x="315" y="440"/>
                    <a:pt x="315" y="440"/>
                  </a:cubicBezTo>
                  <a:cubicBezTo>
                    <a:pt x="339" y="430"/>
                    <a:pt x="339" y="430"/>
                    <a:pt x="339" y="430"/>
                  </a:cubicBezTo>
                  <a:cubicBezTo>
                    <a:pt x="349" y="411"/>
                    <a:pt x="349" y="411"/>
                    <a:pt x="349" y="411"/>
                  </a:cubicBezTo>
                  <a:cubicBezTo>
                    <a:pt x="364" y="411"/>
                    <a:pt x="364" y="411"/>
                    <a:pt x="364" y="411"/>
                  </a:cubicBezTo>
                  <a:cubicBezTo>
                    <a:pt x="357" y="395"/>
                    <a:pt x="357" y="395"/>
                    <a:pt x="357" y="395"/>
                  </a:cubicBezTo>
                  <a:cubicBezTo>
                    <a:pt x="366" y="364"/>
                    <a:pt x="366" y="364"/>
                    <a:pt x="366" y="364"/>
                  </a:cubicBezTo>
                  <a:cubicBezTo>
                    <a:pt x="367" y="348"/>
                    <a:pt x="369" y="323"/>
                    <a:pt x="381" y="323"/>
                  </a:cubicBezTo>
                  <a:cubicBezTo>
                    <a:pt x="391" y="323"/>
                    <a:pt x="422" y="332"/>
                    <a:pt x="425" y="333"/>
                  </a:cubicBezTo>
                  <a:cubicBezTo>
                    <a:pt x="427" y="333"/>
                    <a:pt x="427" y="333"/>
                    <a:pt x="427" y="333"/>
                  </a:cubicBezTo>
                  <a:cubicBezTo>
                    <a:pt x="428" y="335"/>
                    <a:pt x="428" y="335"/>
                    <a:pt x="428" y="335"/>
                  </a:cubicBezTo>
                  <a:cubicBezTo>
                    <a:pt x="428" y="335"/>
                    <a:pt x="433" y="350"/>
                    <a:pt x="441" y="370"/>
                  </a:cubicBezTo>
                  <a:cubicBezTo>
                    <a:pt x="452" y="400"/>
                    <a:pt x="463" y="412"/>
                    <a:pt x="467" y="411"/>
                  </a:cubicBezTo>
                  <a:cubicBezTo>
                    <a:pt x="475" y="408"/>
                    <a:pt x="483" y="398"/>
                    <a:pt x="486" y="394"/>
                  </a:cubicBezTo>
                  <a:cubicBezTo>
                    <a:pt x="488" y="390"/>
                    <a:pt x="488" y="390"/>
                    <a:pt x="488" y="390"/>
                  </a:cubicBezTo>
                  <a:cubicBezTo>
                    <a:pt x="514" y="412"/>
                    <a:pt x="514" y="412"/>
                    <a:pt x="514" y="412"/>
                  </a:cubicBezTo>
                  <a:cubicBezTo>
                    <a:pt x="527" y="422"/>
                    <a:pt x="527" y="422"/>
                    <a:pt x="527" y="422"/>
                  </a:cubicBezTo>
                  <a:cubicBezTo>
                    <a:pt x="544" y="402"/>
                    <a:pt x="544" y="402"/>
                    <a:pt x="544" y="402"/>
                  </a:cubicBezTo>
                  <a:cubicBezTo>
                    <a:pt x="563" y="393"/>
                    <a:pt x="563" y="393"/>
                    <a:pt x="563" y="393"/>
                  </a:cubicBezTo>
                  <a:cubicBezTo>
                    <a:pt x="563" y="372"/>
                    <a:pt x="563" y="372"/>
                    <a:pt x="563" y="372"/>
                  </a:cubicBezTo>
                  <a:cubicBezTo>
                    <a:pt x="543" y="356"/>
                    <a:pt x="543" y="356"/>
                    <a:pt x="543" y="356"/>
                  </a:cubicBezTo>
                  <a:cubicBezTo>
                    <a:pt x="531" y="326"/>
                    <a:pt x="531" y="326"/>
                    <a:pt x="531" y="326"/>
                  </a:cubicBezTo>
                  <a:cubicBezTo>
                    <a:pt x="534" y="324"/>
                    <a:pt x="534" y="324"/>
                    <a:pt x="534" y="324"/>
                  </a:cubicBezTo>
                  <a:cubicBezTo>
                    <a:pt x="534" y="323"/>
                    <a:pt x="555" y="311"/>
                    <a:pt x="570" y="324"/>
                  </a:cubicBezTo>
                  <a:cubicBezTo>
                    <a:pt x="578" y="331"/>
                    <a:pt x="589" y="331"/>
                    <a:pt x="593" y="328"/>
                  </a:cubicBezTo>
                  <a:cubicBezTo>
                    <a:pt x="594" y="327"/>
                    <a:pt x="594" y="326"/>
                    <a:pt x="593" y="324"/>
                  </a:cubicBezTo>
                  <a:cubicBezTo>
                    <a:pt x="587" y="310"/>
                    <a:pt x="594" y="299"/>
                    <a:pt x="595" y="299"/>
                  </a:cubicBezTo>
                  <a:cubicBezTo>
                    <a:pt x="603" y="288"/>
                    <a:pt x="603" y="288"/>
                    <a:pt x="603" y="288"/>
                  </a:cubicBezTo>
                  <a:cubicBezTo>
                    <a:pt x="614" y="265"/>
                    <a:pt x="614" y="265"/>
                    <a:pt x="614" y="265"/>
                  </a:cubicBezTo>
                  <a:cubicBezTo>
                    <a:pt x="632" y="253"/>
                    <a:pt x="632" y="253"/>
                    <a:pt x="632" y="253"/>
                  </a:cubicBezTo>
                  <a:cubicBezTo>
                    <a:pt x="632" y="232"/>
                    <a:pt x="632" y="232"/>
                    <a:pt x="632" y="232"/>
                  </a:cubicBezTo>
                  <a:cubicBezTo>
                    <a:pt x="652" y="224"/>
                    <a:pt x="652" y="224"/>
                    <a:pt x="652" y="224"/>
                  </a:cubicBezTo>
                  <a:cubicBezTo>
                    <a:pt x="650" y="215"/>
                    <a:pt x="643" y="192"/>
                    <a:pt x="635" y="181"/>
                  </a:cubicBezTo>
                  <a:cubicBezTo>
                    <a:pt x="623" y="168"/>
                    <a:pt x="610" y="137"/>
                    <a:pt x="610" y="136"/>
                  </a:cubicBezTo>
                  <a:cubicBezTo>
                    <a:pt x="610" y="135"/>
                    <a:pt x="610" y="135"/>
                    <a:pt x="610" y="135"/>
                  </a:cubicBezTo>
                  <a:cubicBezTo>
                    <a:pt x="609" y="129"/>
                    <a:pt x="609" y="129"/>
                    <a:pt x="609" y="129"/>
                  </a:cubicBezTo>
                  <a:cubicBezTo>
                    <a:pt x="594" y="129"/>
                    <a:pt x="594" y="129"/>
                    <a:pt x="594" y="129"/>
                  </a:cubicBezTo>
                  <a:cubicBezTo>
                    <a:pt x="594" y="128"/>
                    <a:pt x="594" y="128"/>
                    <a:pt x="594" y="128"/>
                  </a:cubicBezTo>
                  <a:cubicBezTo>
                    <a:pt x="590" y="127"/>
                    <a:pt x="557" y="115"/>
                    <a:pt x="549" y="105"/>
                  </a:cubicBezTo>
                  <a:cubicBezTo>
                    <a:pt x="544" y="98"/>
                    <a:pt x="532" y="83"/>
                    <a:pt x="526" y="75"/>
                  </a:cubicBezTo>
                  <a:cubicBezTo>
                    <a:pt x="509" y="97"/>
                    <a:pt x="509" y="97"/>
                    <a:pt x="509" y="97"/>
                  </a:cubicBezTo>
                  <a:cubicBezTo>
                    <a:pt x="463" y="31"/>
                    <a:pt x="463" y="31"/>
                    <a:pt x="463" y="31"/>
                  </a:cubicBezTo>
                  <a:cubicBezTo>
                    <a:pt x="423" y="38"/>
                    <a:pt x="423" y="38"/>
                    <a:pt x="423" y="38"/>
                  </a:cubicBezTo>
                  <a:cubicBezTo>
                    <a:pt x="402" y="19"/>
                    <a:pt x="402" y="19"/>
                    <a:pt x="402" y="19"/>
                  </a:cubicBezTo>
                  <a:cubicBezTo>
                    <a:pt x="385" y="19"/>
                    <a:pt x="385" y="19"/>
                    <a:pt x="385" y="19"/>
                  </a:cubicBezTo>
                  <a:cubicBezTo>
                    <a:pt x="385" y="27"/>
                    <a:pt x="385" y="27"/>
                    <a:pt x="385" y="27"/>
                  </a:cubicBezTo>
                  <a:cubicBezTo>
                    <a:pt x="373" y="53"/>
                    <a:pt x="373" y="53"/>
                    <a:pt x="373" y="53"/>
                  </a:cubicBezTo>
                  <a:cubicBezTo>
                    <a:pt x="355" y="73"/>
                    <a:pt x="355" y="73"/>
                    <a:pt x="355" y="73"/>
                  </a:cubicBezTo>
                  <a:cubicBezTo>
                    <a:pt x="328" y="71"/>
                    <a:pt x="328" y="71"/>
                    <a:pt x="328" y="71"/>
                  </a:cubicBezTo>
                  <a:cubicBezTo>
                    <a:pt x="303" y="56"/>
                    <a:pt x="303" y="56"/>
                    <a:pt x="303" y="56"/>
                  </a:cubicBezTo>
                  <a:cubicBezTo>
                    <a:pt x="288" y="51"/>
                    <a:pt x="288" y="51"/>
                    <a:pt x="288" y="51"/>
                  </a:cubicBezTo>
                  <a:cubicBezTo>
                    <a:pt x="269" y="53"/>
                    <a:pt x="269" y="53"/>
                    <a:pt x="269" y="53"/>
                  </a:cubicBezTo>
                  <a:cubicBezTo>
                    <a:pt x="269" y="37"/>
                    <a:pt x="269" y="37"/>
                    <a:pt x="269" y="37"/>
                  </a:cubicBezTo>
                  <a:cubicBezTo>
                    <a:pt x="259" y="28"/>
                    <a:pt x="259" y="28"/>
                    <a:pt x="259" y="28"/>
                  </a:cubicBezTo>
                  <a:cubicBezTo>
                    <a:pt x="234" y="30"/>
                    <a:pt x="234" y="30"/>
                    <a:pt x="234" y="30"/>
                  </a:cubicBezTo>
                  <a:cubicBezTo>
                    <a:pt x="234" y="19"/>
                    <a:pt x="234" y="19"/>
                    <a:pt x="234" y="19"/>
                  </a:cubicBezTo>
                  <a:cubicBezTo>
                    <a:pt x="220" y="19"/>
                    <a:pt x="220" y="19"/>
                    <a:pt x="220" y="19"/>
                  </a:cubicBezTo>
                  <a:cubicBezTo>
                    <a:pt x="190" y="0"/>
                    <a:pt x="190" y="0"/>
                    <a:pt x="190" y="0"/>
                  </a:cubicBezTo>
                  <a:cubicBezTo>
                    <a:pt x="100" y="0"/>
                    <a:pt x="100" y="0"/>
                    <a:pt x="100" y="0"/>
                  </a:cubicBezTo>
                  <a:cubicBezTo>
                    <a:pt x="91" y="0"/>
                    <a:pt x="81" y="9"/>
                    <a:pt x="80" y="11"/>
                  </a:cubicBezTo>
                  <a:cubicBezTo>
                    <a:pt x="80" y="30"/>
                    <a:pt x="80" y="30"/>
                    <a:pt x="80" y="30"/>
                  </a:cubicBezTo>
                  <a:cubicBezTo>
                    <a:pt x="85" y="35"/>
                    <a:pt x="101" y="50"/>
                    <a:pt x="103" y="61"/>
                  </a:cubicBezTo>
                  <a:cubicBezTo>
                    <a:pt x="105" y="72"/>
                    <a:pt x="103" y="101"/>
                    <a:pt x="103" y="102"/>
                  </a:cubicBezTo>
                  <a:cubicBezTo>
                    <a:pt x="103" y="103"/>
                    <a:pt x="103" y="103"/>
                    <a:pt x="103" y="103"/>
                  </a:cubicBezTo>
                  <a:cubicBezTo>
                    <a:pt x="84" y="123"/>
                    <a:pt x="84" y="123"/>
                    <a:pt x="84" y="123"/>
                  </a:cubicBezTo>
                  <a:cubicBezTo>
                    <a:pt x="84" y="145"/>
                    <a:pt x="84" y="145"/>
                    <a:pt x="84" y="145"/>
                  </a:cubicBezTo>
                  <a:cubicBezTo>
                    <a:pt x="25" y="145"/>
                    <a:pt x="25" y="145"/>
                    <a:pt x="25" y="145"/>
                  </a:cubicBezTo>
                  <a:cubicBezTo>
                    <a:pt x="23" y="152"/>
                    <a:pt x="18" y="167"/>
                    <a:pt x="15" y="172"/>
                  </a:cubicBezTo>
                  <a:cubicBezTo>
                    <a:pt x="11" y="176"/>
                    <a:pt x="3" y="191"/>
                    <a:pt x="0" y="1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9" name="Freeform 7"/>
            <p:cNvSpPr/>
            <p:nvPr/>
          </p:nvSpPr>
          <p:spPr bwMode="auto">
            <a:xfrm>
              <a:off x="7732713" y="4684712"/>
              <a:ext cx="603250" cy="814388"/>
            </a:xfrm>
            <a:custGeom>
              <a:avLst/>
              <a:gdLst>
                <a:gd name="T0" fmla="*/ 216 w 243"/>
                <a:gd name="T1" fmla="*/ 34 h 328"/>
                <a:gd name="T2" fmla="*/ 219 w 243"/>
                <a:gd name="T3" fmla="*/ 24 h 328"/>
                <a:gd name="T4" fmla="*/ 218 w 243"/>
                <a:gd name="T5" fmla="*/ 23 h 328"/>
                <a:gd name="T6" fmla="*/ 211 w 243"/>
                <a:gd name="T7" fmla="*/ 19 h 328"/>
                <a:gd name="T8" fmla="*/ 198 w 243"/>
                <a:gd name="T9" fmla="*/ 14 h 328"/>
                <a:gd name="T10" fmla="*/ 180 w 243"/>
                <a:gd name="T11" fmla="*/ 6 h 328"/>
                <a:gd name="T12" fmla="*/ 168 w 243"/>
                <a:gd name="T13" fmla="*/ 1 h 328"/>
                <a:gd name="T14" fmla="*/ 161 w 243"/>
                <a:gd name="T15" fmla="*/ 10 h 328"/>
                <a:gd name="T16" fmla="*/ 148 w 243"/>
                <a:gd name="T17" fmla="*/ 1 h 328"/>
                <a:gd name="T18" fmla="*/ 137 w 243"/>
                <a:gd name="T19" fmla="*/ 2 h 328"/>
                <a:gd name="T20" fmla="*/ 96 w 243"/>
                <a:gd name="T21" fmla="*/ 16 h 328"/>
                <a:gd name="T22" fmla="*/ 53 w 243"/>
                <a:gd name="T23" fmla="*/ 32 h 328"/>
                <a:gd name="T24" fmla="*/ 24 w 243"/>
                <a:gd name="T25" fmla="*/ 62 h 328"/>
                <a:gd name="T26" fmla="*/ 32 w 243"/>
                <a:gd name="T27" fmla="*/ 79 h 328"/>
                <a:gd name="T28" fmla="*/ 32 w 243"/>
                <a:gd name="T29" fmla="*/ 80 h 328"/>
                <a:gd name="T30" fmla="*/ 15 w 243"/>
                <a:gd name="T31" fmla="*/ 118 h 328"/>
                <a:gd name="T32" fmla="*/ 0 w 243"/>
                <a:gd name="T33" fmla="*/ 146 h 328"/>
                <a:gd name="T34" fmla="*/ 23 w 243"/>
                <a:gd name="T35" fmla="*/ 168 h 328"/>
                <a:gd name="T36" fmla="*/ 24 w 243"/>
                <a:gd name="T37" fmla="*/ 169 h 328"/>
                <a:gd name="T38" fmla="*/ 28 w 243"/>
                <a:gd name="T39" fmla="*/ 200 h 328"/>
                <a:gd name="T40" fmla="*/ 32 w 243"/>
                <a:gd name="T41" fmla="*/ 210 h 328"/>
                <a:gd name="T42" fmla="*/ 32 w 243"/>
                <a:gd name="T43" fmla="*/ 241 h 328"/>
                <a:gd name="T44" fmla="*/ 25 w 243"/>
                <a:gd name="T45" fmla="*/ 283 h 328"/>
                <a:gd name="T46" fmla="*/ 51 w 243"/>
                <a:gd name="T47" fmla="*/ 280 h 328"/>
                <a:gd name="T48" fmla="*/ 56 w 243"/>
                <a:gd name="T49" fmla="*/ 278 h 328"/>
                <a:gd name="T50" fmla="*/ 56 w 243"/>
                <a:gd name="T51" fmla="*/ 314 h 328"/>
                <a:gd name="T52" fmla="*/ 54 w 243"/>
                <a:gd name="T53" fmla="*/ 315 h 328"/>
                <a:gd name="T54" fmla="*/ 39 w 243"/>
                <a:gd name="T55" fmla="*/ 325 h 328"/>
                <a:gd name="T56" fmla="*/ 39 w 243"/>
                <a:gd name="T57" fmla="*/ 326 h 328"/>
                <a:gd name="T58" fmla="*/ 80 w 243"/>
                <a:gd name="T59" fmla="*/ 322 h 328"/>
                <a:gd name="T60" fmla="*/ 87 w 243"/>
                <a:gd name="T61" fmla="*/ 318 h 328"/>
                <a:gd name="T62" fmla="*/ 107 w 243"/>
                <a:gd name="T63" fmla="*/ 317 h 328"/>
                <a:gd name="T64" fmla="*/ 112 w 243"/>
                <a:gd name="T65" fmla="*/ 319 h 328"/>
                <a:gd name="T66" fmla="*/ 112 w 243"/>
                <a:gd name="T67" fmla="*/ 286 h 328"/>
                <a:gd name="T68" fmla="*/ 130 w 243"/>
                <a:gd name="T69" fmla="*/ 261 h 328"/>
                <a:gd name="T70" fmla="*/ 142 w 243"/>
                <a:gd name="T71" fmla="*/ 226 h 328"/>
                <a:gd name="T72" fmla="*/ 150 w 243"/>
                <a:gd name="T73" fmla="*/ 213 h 328"/>
                <a:gd name="T74" fmla="*/ 150 w 243"/>
                <a:gd name="T75" fmla="*/ 201 h 328"/>
                <a:gd name="T76" fmla="*/ 162 w 243"/>
                <a:gd name="T77" fmla="*/ 181 h 328"/>
                <a:gd name="T78" fmla="*/ 176 w 243"/>
                <a:gd name="T79" fmla="*/ 157 h 328"/>
                <a:gd name="T80" fmla="*/ 175 w 243"/>
                <a:gd name="T81" fmla="*/ 155 h 328"/>
                <a:gd name="T82" fmla="*/ 169 w 243"/>
                <a:gd name="T83" fmla="*/ 127 h 328"/>
                <a:gd name="T84" fmla="*/ 180 w 243"/>
                <a:gd name="T85" fmla="*/ 119 h 328"/>
                <a:gd name="T86" fmla="*/ 202 w 243"/>
                <a:gd name="T87" fmla="*/ 117 h 328"/>
                <a:gd name="T88" fmla="*/ 220 w 243"/>
                <a:gd name="T89" fmla="*/ 113 h 328"/>
                <a:gd name="T90" fmla="*/ 226 w 243"/>
                <a:gd name="T91" fmla="*/ 106 h 328"/>
                <a:gd name="T92" fmla="*/ 243 w 243"/>
                <a:gd name="T93" fmla="*/ 88 h 328"/>
                <a:gd name="T94" fmla="*/ 243 w 243"/>
                <a:gd name="T95" fmla="*/ 62 h 328"/>
                <a:gd name="T96" fmla="*/ 214 w 243"/>
                <a:gd name="T97" fmla="*/ 37 h 328"/>
                <a:gd name="T98" fmla="*/ 216 w 243"/>
                <a:gd name="T99" fmla="*/ 3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328">
                  <a:moveTo>
                    <a:pt x="216" y="34"/>
                  </a:moveTo>
                  <a:cubicBezTo>
                    <a:pt x="217" y="31"/>
                    <a:pt x="219" y="26"/>
                    <a:pt x="219" y="24"/>
                  </a:cubicBezTo>
                  <a:cubicBezTo>
                    <a:pt x="218" y="23"/>
                    <a:pt x="218" y="23"/>
                    <a:pt x="218" y="23"/>
                  </a:cubicBezTo>
                  <a:cubicBezTo>
                    <a:pt x="215" y="21"/>
                    <a:pt x="213" y="20"/>
                    <a:pt x="211" y="19"/>
                  </a:cubicBezTo>
                  <a:cubicBezTo>
                    <a:pt x="208" y="17"/>
                    <a:pt x="206" y="15"/>
                    <a:pt x="198" y="14"/>
                  </a:cubicBezTo>
                  <a:cubicBezTo>
                    <a:pt x="192" y="13"/>
                    <a:pt x="185" y="9"/>
                    <a:pt x="180" y="6"/>
                  </a:cubicBezTo>
                  <a:cubicBezTo>
                    <a:pt x="176" y="4"/>
                    <a:pt x="170" y="0"/>
                    <a:pt x="168" y="1"/>
                  </a:cubicBezTo>
                  <a:cubicBezTo>
                    <a:pt x="161" y="10"/>
                    <a:pt x="161" y="10"/>
                    <a:pt x="161" y="10"/>
                  </a:cubicBezTo>
                  <a:cubicBezTo>
                    <a:pt x="148" y="1"/>
                    <a:pt x="148" y="1"/>
                    <a:pt x="148" y="1"/>
                  </a:cubicBezTo>
                  <a:cubicBezTo>
                    <a:pt x="137" y="2"/>
                    <a:pt x="137" y="2"/>
                    <a:pt x="137" y="2"/>
                  </a:cubicBezTo>
                  <a:cubicBezTo>
                    <a:pt x="133" y="3"/>
                    <a:pt x="108" y="12"/>
                    <a:pt x="96" y="16"/>
                  </a:cubicBezTo>
                  <a:cubicBezTo>
                    <a:pt x="84" y="19"/>
                    <a:pt x="58" y="30"/>
                    <a:pt x="53" y="32"/>
                  </a:cubicBezTo>
                  <a:cubicBezTo>
                    <a:pt x="24" y="62"/>
                    <a:pt x="24" y="62"/>
                    <a:pt x="24" y="62"/>
                  </a:cubicBezTo>
                  <a:cubicBezTo>
                    <a:pt x="29" y="67"/>
                    <a:pt x="31" y="74"/>
                    <a:pt x="32" y="79"/>
                  </a:cubicBezTo>
                  <a:cubicBezTo>
                    <a:pt x="32" y="80"/>
                    <a:pt x="32" y="80"/>
                    <a:pt x="32" y="80"/>
                  </a:cubicBezTo>
                  <a:cubicBezTo>
                    <a:pt x="15" y="118"/>
                    <a:pt x="15" y="118"/>
                    <a:pt x="15" y="118"/>
                  </a:cubicBezTo>
                  <a:cubicBezTo>
                    <a:pt x="8" y="129"/>
                    <a:pt x="0" y="143"/>
                    <a:pt x="0" y="146"/>
                  </a:cubicBezTo>
                  <a:cubicBezTo>
                    <a:pt x="1" y="148"/>
                    <a:pt x="13" y="160"/>
                    <a:pt x="23" y="168"/>
                  </a:cubicBezTo>
                  <a:cubicBezTo>
                    <a:pt x="24" y="169"/>
                    <a:pt x="24" y="169"/>
                    <a:pt x="24" y="169"/>
                  </a:cubicBezTo>
                  <a:cubicBezTo>
                    <a:pt x="28" y="200"/>
                    <a:pt x="28" y="200"/>
                    <a:pt x="28" y="200"/>
                  </a:cubicBezTo>
                  <a:cubicBezTo>
                    <a:pt x="32" y="210"/>
                    <a:pt x="32" y="210"/>
                    <a:pt x="32" y="210"/>
                  </a:cubicBezTo>
                  <a:cubicBezTo>
                    <a:pt x="32" y="241"/>
                    <a:pt x="32" y="241"/>
                    <a:pt x="32" y="241"/>
                  </a:cubicBezTo>
                  <a:cubicBezTo>
                    <a:pt x="25" y="283"/>
                    <a:pt x="25" y="283"/>
                    <a:pt x="25" y="283"/>
                  </a:cubicBezTo>
                  <a:cubicBezTo>
                    <a:pt x="40" y="282"/>
                    <a:pt x="51" y="280"/>
                    <a:pt x="51" y="280"/>
                  </a:cubicBezTo>
                  <a:cubicBezTo>
                    <a:pt x="56" y="278"/>
                    <a:pt x="56" y="278"/>
                    <a:pt x="56" y="278"/>
                  </a:cubicBezTo>
                  <a:cubicBezTo>
                    <a:pt x="56" y="314"/>
                    <a:pt x="56" y="314"/>
                    <a:pt x="56" y="314"/>
                  </a:cubicBezTo>
                  <a:cubicBezTo>
                    <a:pt x="54" y="315"/>
                    <a:pt x="54" y="315"/>
                    <a:pt x="54" y="315"/>
                  </a:cubicBezTo>
                  <a:cubicBezTo>
                    <a:pt x="47" y="318"/>
                    <a:pt x="41" y="323"/>
                    <a:pt x="39" y="325"/>
                  </a:cubicBezTo>
                  <a:cubicBezTo>
                    <a:pt x="39" y="326"/>
                    <a:pt x="39" y="326"/>
                    <a:pt x="39" y="326"/>
                  </a:cubicBezTo>
                  <a:cubicBezTo>
                    <a:pt x="52" y="327"/>
                    <a:pt x="69" y="328"/>
                    <a:pt x="80" y="322"/>
                  </a:cubicBezTo>
                  <a:cubicBezTo>
                    <a:pt x="83" y="321"/>
                    <a:pt x="85" y="320"/>
                    <a:pt x="87" y="318"/>
                  </a:cubicBezTo>
                  <a:cubicBezTo>
                    <a:pt x="93" y="315"/>
                    <a:pt x="99" y="311"/>
                    <a:pt x="107" y="317"/>
                  </a:cubicBezTo>
                  <a:cubicBezTo>
                    <a:pt x="108" y="318"/>
                    <a:pt x="110" y="319"/>
                    <a:pt x="112" y="319"/>
                  </a:cubicBezTo>
                  <a:cubicBezTo>
                    <a:pt x="112" y="286"/>
                    <a:pt x="112" y="286"/>
                    <a:pt x="112" y="286"/>
                  </a:cubicBezTo>
                  <a:cubicBezTo>
                    <a:pt x="130" y="261"/>
                    <a:pt x="130" y="261"/>
                    <a:pt x="130" y="261"/>
                  </a:cubicBezTo>
                  <a:cubicBezTo>
                    <a:pt x="142" y="226"/>
                    <a:pt x="142" y="226"/>
                    <a:pt x="142" y="226"/>
                  </a:cubicBezTo>
                  <a:cubicBezTo>
                    <a:pt x="150" y="213"/>
                    <a:pt x="150" y="213"/>
                    <a:pt x="150" y="213"/>
                  </a:cubicBezTo>
                  <a:cubicBezTo>
                    <a:pt x="150" y="201"/>
                    <a:pt x="150" y="201"/>
                    <a:pt x="150" y="201"/>
                  </a:cubicBezTo>
                  <a:cubicBezTo>
                    <a:pt x="151" y="199"/>
                    <a:pt x="153" y="186"/>
                    <a:pt x="162" y="181"/>
                  </a:cubicBezTo>
                  <a:cubicBezTo>
                    <a:pt x="167" y="179"/>
                    <a:pt x="175" y="162"/>
                    <a:pt x="176" y="157"/>
                  </a:cubicBezTo>
                  <a:cubicBezTo>
                    <a:pt x="176" y="157"/>
                    <a:pt x="176" y="156"/>
                    <a:pt x="175" y="155"/>
                  </a:cubicBezTo>
                  <a:cubicBezTo>
                    <a:pt x="171" y="149"/>
                    <a:pt x="164" y="136"/>
                    <a:pt x="169" y="127"/>
                  </a:cubicBezTo>
                  <a:cubicBezTo>
                    <a:pt x="170" y="124"/>
                    <a:pt x="173" y="120"/>
                    <a:pt x="180" y="119"/>
                  </a:cubicBezTo>
                  <a:cubicBezTo>
                    <a:pt x="188" y="118"/>
                    <a:pt x="195" y="117"/>
                    <a:pt x="202" y="117"/>
                  </a:cubicBezTo>
                  <a:cubicBezTo>
                    <a:pt x="210" y="116"/>
                    <a:pt x="218" y="115"/>
                    <a:pt x="220" y="113"/>
                  </a:cubicBezTo>
                  <a:cubicBezTo>
                    <a:pt x="222" y="112"/>
                    <a:pt x="224" y="109"/>
                    <a:pt x="226" y="106"/>
                  </a:cubicBezTo>
                  <a:cubicBezTo>
                    <a:pt x="231" y="99"/>
                    <a:pt x="236" y="91"/>
                    <a:pt x="243" y="88"/>
                  </a:cubicBezTo>
                  <a:cubicBezTo>
                    <a:pt x="243" y="62"/>
                    <a:pt x="243" y="62"/>
                    <a:pt x="243" y="62"/>
                  </a:cubicBezTo>
                  <a:cubicBezTo>
                    <a:pt x="214" y="37"/>
                    <a:pt x="214" y="37"/>
                    <a:pt x="214" y="37"/>
                  </a:cubicBezTo>
                  <a:lnTo>
                    <a:pt x="21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0" name="Freeform 8"/>
            <p:cNvSpPr/>
            <p:nvPr/>
          </p:nvSpPr>
          <p:spPr bwMode="auto">
            <a:xfrm>
              <a:off x="7254876" y="3135312"/>
              <a:ext cx="482600" cy="892176"/>
            </a:xfrm>
            <a:custGeom>
              <a:avLst/>
              <a:gdLst>
                <a:gd name="T0" fmla="*/ 150 w 194"/>
                <a:gd name="T1" fmla="*/ 35 h 359"/>
                <a:gd name="T2" fmla="*/ 145 w 194"/>
                <a:gd name="T3" fmla="*/ 34 h 359"/>
                <a:gd name="T4" fmla="*/ 128 w 194"/>
                <a:gd name="T5" fmla="*/ 34 h 359"/>
                <a:gd name="T6" fmla="*/ 89 w 194"/>
                <a:gd name="T7" fmla="*/ 35 h 359"/>
                <a:gd name="T8" fmla="*/ 66 w 194"/>
                <a:gd name="T9" fmla="*/ 71 h 359"/>
                <a:gd name="T10" fmla="*/ 50 w 194"/>
                <a:gd name="T11" fmla="*/ 80 h 359"/>
                <a:gd name="T12" fmla="*/ 48 w 194"/>
                <a:gd name="T13" fmla="*/ 127 h 359"/>
                <a:gd name="T14" fmla="*/ 33 w 194"/>
                <a:gd name="T15" fmla="*/ 138 h 359"/>
                <a:gd name="T16" fmla="*/ 19 w 194"/>
                <a:gd name="T17" fmla="*/ 148 h 359"/>
                <a:gd name="T18" fmla="*/ 24 w 194"/>
                <a:gd name="T19" fmla="*/ 153 h 359"/>
                <a:gd name="T20" fmla="*/ 37 w 194"/>
                <a:gd name="T21" fmla="*/ 176 h 359"/>
                <a:gd name="T22" fmla="*/ 28 w 194"/>
                <a:gd name="T23" fmla="*/ 205 h 359"/>
                <a:gd name="T24" fmla="*/ 28 w 194"/>
                <a:gd name="T25" fmla="*/ 205 h 359"/>
                <a:gd name="T26" fmla="*/ 28 w 194"/>
                <a:gd name="T27" fmla="*/ 206 h 359"/>
                <a:gd name="T28" fmla="*/ 19 w 194"/>
                <a:gd name="T29" fmla="*/ 226 h 359"/>
                <a:gd name="T30" fmla="*/ 19 w 194"/>
                <a:gd name="T31" fmla="*/ 253 h 359"/>
                <a:gd name="T32" fmla="*/ 19 w 194"/>
                <a:gd name="T33" fmla="*/ 273 h 359"/>
                <a:gd name="T34" fmla="*/ 19 w 194"/>
                <a:gd name="T35" fmla="*/ 275 h 359"/>
                <a:gd name="T36" fmla="*/ 18 w 194"/>
                <a:gd name="T37" fmla="*/ 310 h 359"/>
                <a:gd name="T38" fmla="*/ 4 w 194"/>
                <a:gd name="T39" fmla="*/ 359 h 359"/>
                <a:gd name="T40" fmla="*/ 18 w 194"/>
                <a:gd name="T41" fmla="*/ 357 h 359"/>
                <a:gd name="T42" fmla="*/ 42 w 194"/>
                <a:gd name="T43" fmla="*/ 351 h 359"/>
                <a:gd name="T44" fmla="*/ 90 w 194"/>
                <a:gd name="T45" fmla="*/ 334 h 359"/>
                <a:gd name="T46" fmla="*/ 113 w 194"/>
                <a:gd name="T47" fmla="*/ 316 h 359"/>
                <a:gd name="T48" fmla="*/ 121 w 194"/>
                <a:gd name="T49" fmla="*/ 313 h 359"/>
                <a:gd name="T50" fmla="*/ 159 w 194"/>
                <a:gd name="T51" fmla="*/ 291 h 359"/>
                <a:gd name="T52" fmla="*/ 171 w 194"/>
                <a:gd name="T53" fmla="*/ 248 h 359"/>
                <a:gd name="T54" fmla="*/ 162 w 194"/>
                <a:gd name="T55" fmla="*/ 219 h 359"/>
                <a:gd name="T56" fmla="*/ 167 w 194"/>
                <a:gd name="T57" fmla="*/ 200 h 359"/>
                <a:gd name="T58" fmla="*/ 171 w 194"/>
                <a:gd name="T59" fmla="*/ 184 h 359"/>
                <a:gd name="T60" fmla="*/ 176 w 194"/>
                <a:gd name="T61" fmla="*/ 174 h 359"/>
                <a:gd name="T62" fmla="*/ 172 w 194"/>
                <a:gd name="T63" fmla="*/ 154 h 359"/>
                <a:gd name="T64" fmla="*/ 156 w 194"/>
                <a:gd name="T65" fmla="*/ 110 h 359"/>
                <a:gd name="T66" fmla="*/ 156 w 194"/>
                <a:gd name="T67" fmla="*/ 108 h 359"/>
                <a:gd name="T68" fmla="*/ 158 w 194"/>
                <a:gd name="T69" fmla="*/ 107 h 359"/>
                <a:gd name="T70" fmla="*/ 180 w 194"/>
                <a:gd name="T71" fmla="*/ 91 h 359"/>
                <a:gd name="T72" fmla="*/ 182 w 194"/>
                <a:gd name="T73" fmla="*/ 89 h 359"/>
                <a:gd name="T74" fmla="*/ 194 w 194"/>
                <a:gd name="T75" fmla="*/ 69 h 359"/>
                <a:gd name="T76" fmla="*/ 186 w 194"/>
                <a:gd name="T77" fmla="*/ 53 h 359"/>
                <a:gd name="T78" fmla="*/ 183 w 194"/>
                <a:gd name="T79" fmla="*/ 54 h 359"/>
                <a:gd name="T80" fmla="*/ 175 w 194"/>
                <a:gd name="T81" fmla="*/ 42 h 359"/>
                <a:gd name="T82" fmla="*/ 173 w 194"/>
                <a:gd name="T83" fmla="*/ 33 h 359"/>
                <a:gd name="T84" fmla="*/ 181 w 194"/>
                <a:gd name="T85" fmla="*/ 38 h 359"/>
                <a:gd name="T86" fmla="*/ 182 w 194"/>
                <a:gd name="T87" fmla="*/ 39 h 359"/>
                <a:gd name="T88" fmla="*/ 182 w 194"/>
                <a:gd name="T89" fmla="*/ 30 h 359"/>
                <a:gd name="T90" fmla="*/ 179 w 194"/>
                <a:gd name="T91" fmla="*/ 0 h 359"/>
                <a:gd name="T92" fmla="*/ 174 w 194"/>
                <a:gd name="T93" fmla="*/ 1 h 359"/>
                <a:gd name="T94" fmla="*/ 174 w 194"/>
                <a:gd name="T95" fmla="*/ 1 h 359"/>
                <a:gd name="T96" fmla="*/ 150 w 194"/>
                <a:gd name="T97" fmla="*/ 10 h 359"/>
                <a:gd name="T98" fmla="*/ 150 w 194"/>
                <a:gd name="T99" fmla="*/ 3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4" h="359">
                  <a:moveTo>
                    <a:pt x="150" y="35"/>
                  </a:moveTo>
                  <a:cubicBezTo>
                    <a:pt x="145" y="34"/>
                    <a:pt x="145" y="34"/>
                    <a:pt x="145" y="34"/>
                  </a:cubicBezTo>
                  <a:cubicBezTo>
                    <a:pt x="145" y="34"/>
                    <a:pt x="136" y="33"/>
                    <a:pt x="128" y="34"/>
                  </a:cubicBezTo>
                  <a:cubicBezTo>
                    <a:pt x="120" y="36"/>
                    <a:pt x="97" y="35"/>
                    <a:pt x="89" y="35"/>
                  </a:cubicBezTo>
                  <a:cubicBezTo>
                    <a:pt x="86" y="42"/>
                    <a:pt x="78" y="61"/>
                    <a:pt x="66" y="71"/>
                  </a:cubicBezTo>
                  <a:cubicBezTo>
                    <a:pt x="61" y="75"/>
                    <a:pt x="55" y="78"/>
                    <a:pt x="50" y="80"/>
                  </a:cubicBezTo>
                  <a:cubicBezTo>
                    <a:pt x="53" y="90"/>
                    <a:pt x="60" y="117"/>
                    <a:pt x="48" y="127"/>
                  </a:cubicBezTo>
                  <a:cubicBezTo>
                    <a:pt x="43" y="131"/>
                    <a:pt x="38" y="134"/>
                    <a:pt x="33" y="138"/>
                  </a:cubicBezTo>
                  <a:cubicBezTo>
                    <a:pt x="28" y="141"/>
                    <a:pt x="20" y="146"/>
                    <a:pt x="19" y="148"/>
                  </a:cubicBezTo>
                  <a:cubicBezTo>
                    <a:pt x="20" y="150"/>
                    <a:pt x="22" y="152"/>
                    <a:pt x="24" y="153"/>
                  </a:cubicBezTo>
                  <a:cubicBezTo>
                    <a:pt x="30" y="159"/>
                    <a:pt x="39" y="167"/>
                    <a:pt x="37" y="176"/>
                  </a:cubicBezTo>
                  <a:cubicBezTo>
                    <a:pt x="34" y="188"/>
                    <a:pt x="29" y="204"/>
                    <a:pt x="28" y="205"/>
                  </a:cubicBezTo>
                  <a:cubicBezTo>
                    <a:pt x="28" y="205"/>
                    <a:pt x="28" y="205"/>
                    <a:pt x="28" y="205"/>
                  </a:cubicBezTo>
                  <a:cubicBezTo>
                    <a:pt x="28" y="206"/>
                    <a:pt x="28" y="206"/>
                    <a:pt x="28" y="206"/>
                  </a:cubicBezTo>
                  <a:cubicBezTo>
                    <a:pt x="25" y="209"/>
                    <a:pt x="19" y="219"/>
                    <a:pt x="19" y="226"/>
                  </a:cubicBezTo>
                  <a:cubicBezTo>
                    <a:pt x="19" y="230"/>
                    <a:pt x="19" y="242"/>
                    <a:pt x="19" y="253"/>
                  </a:cubicBezTo>
                  <a:cubicBezTo>
                    <a:pt x="19" y="262"/>
                    <a:pt x="19" y="271"/>
                    <a:pt x="19" y="273"/>
                  </a:cubicBezTo>
                  <a:cubicBezTo>
                    <a:pt x="19" y="273"/>
                    <a:pt x="19" y="274"/>
                    <a:pt x="19" y="275"/>
                  </a:cubicBezTo>
                  <a:cubicBezTo>
                    <a:pt x="21" y="282"/>
                    <a:pt x="25" y="299"/>
                    <a:pt x="18" y="310"/>
                  </a:cubicBezTo>
                  <a:cubicBezTo>
                    <a:pt x="10" y="322"/>
                    <a:pt x="0" y="355"/>
                    <a:pt x="4" y="359"/>
                  </a:cubicBezTo>
                  <a:cubicBezTo>
                    <a:pt x="11" y="359"/>
                    <a:pt x="12" y="359"/>
                    <a:pt x="18" y="357"/>
                  </a:cubicBezTo>
                  <a:cubicBezTo>
                    <a:pt x="23" y="356"/>
                    <a:pt x="29" y="354"/>
                    <a:pt x="42" y="351"/>
                  </a:cubicBezTo>
                  <a:cubicBezTo>
                    <a:pt x="89" y="341"/>
                    <a:pt x="90" y="334"/>
                    <a:pt x="90" y="334"/>
                  </a:cubicBezTo>
                  <a:cubicBezTo>
                    <a:pt x="89" y="324"/>
                    <a:pt x="98" y="321"/>
                    <a:pt x="113" y="316"/>
                  </a:cubicBezTo>
                  <a:cubicBezTo>
                    <a:pt x="121" y="313"/>
                    <a:pt x="121" y="313"/>
                    <a:pt x="121" y="313"/>
                  </a:cubicBezTo>
                  <a:cubicBezTo>
                    <a:pt x="136" y="309"/>
                    <a:pt x="153" y="303"/>
                    <a:pt x="159" y="291"/>
                  </a:cubicBezTo>
                  <a:cubicBezTo>
                    <a:pt x="165" y="279"/>
                    <a:pt x="170" y="254"/>
                    <a:pt x="171" y="248"/>
                  </a:cubicBezTo>
                  <a:cubicBezTo>
                    <a:pt x="168" y="243"/>
                    <a:pt x="158" y="228"/>
                    <a:pt x="162" y="219"/>
                  </a:cubicBezTo>
                  <a:cubicBezTo>
                    <a:pt x="164" y="213"/>
                    <a:pt x="166" y="207"/>
                    <a:pt x="167" y="200"/>
                  </a:cubicBezTo>
                  <a:cubicBezTo>
                    <a:pt x="169" y="194"/>
                    <a:pt x="170" y="189"/>
                    <a:pt x="171" y="184"/>
                  </a:cubicBezTo>
                  <a:cubicBezTo>
                    <a:pt x="173" y="180"/>
                    <a:pt x="174" y="176"/>
                    <a:pt x="176" y="174"/>
                  </a:cubicBezTo>
                  <a:cubicBezTo>
                    <a:pt x="179" y="167"/>
                    <a:pt x="181" y="164"/>
                    <a:pt x="172" y="154"/>
                  </a:cubicBezTo>
                  <a:cubicBezTo>
                    <a:pt x="157" y="136"/>
                    <a:pt x="156" y="111"/>
                    <a:pt x="156" y="110"/>
                  </a:cubicBezTo>
                  <a:cubicBezTo>
                    <a:pt x="156" y="108"/>
                    <a:pt x="156" y="108"/>
                    <a:pt x="156" y="108"/>
                  </a:cubicBezTo>
                  <a:cubicBezTo>
                    <a:pt x="158" y="107"/>
                    <a:pt x="158" y="107"/>
                    <a:pt x="158" y="107"/>
                  </a:cubicBezTo>
                  <a:cubicBezTo>
                    <a:pt x="166" y="102"/>
                    <a:pt x="177" y="93"/>
                    <a:pt x="180" y="91"/>
                  </a:cubicBezTo>
                  <a:cubicBezTo>
                    <a:pt x="181" y="90"/>
                    <a:pt x="181" y="89"/>
                    <a:pt x="182" y="89"/>
                  </a:cubicBezTo>
                  <a:cubicBezTo>
                    <a:pt x="187" y="85"/>
                    <a:pt x="192" y="80"/>
                    <a:pt x="194" y="69"/>
                  </a:cubicBezTo>
                  <a:cubicBezTo>
                    <a:pt x="194" y="63"/>
                    <a:pt x="190" y="57"/>
                    <a:pt x="186" y="53"/>
                  </a:cubicBezTo>
                  <a:cubicBezTo>
                    <a:pt x="185" y="53"/>
                    <a:pt x="184" y="54"/>
                    <a:pt x="183" y="54"/>
                  </a:cubicBezTo>
                  <a:cubicBezTo>
                    <a:pt x="179" y="54"/>
                    <a:pt x="177" y="51"/>
                    <a:pt x="175" y="42"/>
                  </a:cubicBezTo>
                  <a:cubicBezTo>
                    <a:pt x="173" y="33"/>
                    <a:pt x="173" y="33"/>
                    <a:pt x="173" y="33"/>
                  </a:cubicBezTo>
                  <a:cubicBezTo>
                    <a:pt x="181" y="38"/>
                    <a:pt x="181" y="38"/>
                    <a:pt x="181" y="38"/>
                  </a:cubicBezTo>
                  <a:cubicBezTo>
                    <a:pt x="181" y="38"/>
                    <a:pt x="181" y="38"/>
                    <a:pt x="182" y="39"/>
                  </a:cubicBezTo>
                  <a:cubicBezTo>
                    <a:pt x="182" y="36"/>
                    <a:pt x="182" y="34"/>
                    <a:pt x="182" y="30"/>
                  </a:cubicBezTo>
                  <a:cubicBezTo>
                    <a:pt x="184" y="8"/>
                    <a:pt x="180" y="1"/>
                    <a:pt x="179" y="0"/>
                  </a:cubicBezTo>
                  <a:cubicBezTo>
                    <a:pt x="174" y="1"/>
                    <a:pt x="174" y="1"/>
                    <a:pt x="174" y="1"/>
                  </a:cubicBezTo>
                  <a:cubicBezTo>
                    <a:pt x="174" y="1"/>
                    <a:pt x="174" y="1"/>
                    <a:pt x="174" y="1"/>
                  </a:cubicBezTo>
                  <a:cubicBezTo>
                    <a:pt x="150" y="10"/>
                    <a:pt x="150" y="10"/>
                    <a:pt x="150" y="10"/>
                  </a:cubicBezTo>
                  <a:lnTo>
                    <a:pt x="15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1" name="Freeform 9"/>
            <p:cNvSpPr/>
            <p:nvPr/>
          </p:nvSpPr>
          <p:spPr bwMode="auto">
            <a:xfrm>
              <a:off x="8037514" y="3935412"/>
              <a:ext cx="690563" cy="577850"/>
            </a:xfrm>
            <a:custGeom>
              <a:avLst/>
              <a:gdLst>
                <a:gd name="T0" fmla="*/ 105 w 278"/>
                <a:gd name="T1" fmla="*/ 14 h 232"/>
                <a:gd name="T2" fmla="*/ 88 w 278"/>
                <a:gd name="T3" fmla="*/ 39 h 232"/>
                <a:gd name="T4" fmla="*/ 85 w 278"/>
                <a:gd name="T5" fmla="*/ 37 h 232"/>
                <a:gd name="T6" fmla="*/ 72 w 278"/>
                <a:gd name="T7" fmla="*/ 23 h 232"/>
                <a:gd name="T8" fmla="*/ 71 w 278"/>
                <a:gd name="T9" fmla="*/ 22 h 232"/>
                <a:gd name="T10" fmla="*/ 49 w 278"/>
                <a:gd name="T11" fmla="*/ 36 h 232"/>
                <a:gd name="T12" fmla="*/ 41 w 278"/>
                <a:gd name="T13" fmla="*/ 40 h 232"/>
                <a:gd name="T14" fmla="*/ 41 w 278"/>
                <a:gd name="T15" fmla="*/ 40 h 232"/>
                <a:gd name="T16" fmla="*/ 31 w 278"/>
                <a:gd name="T17" fmla="*/ 31 h 232"/>
                <a:gd name="T18" fmla="*/ 27 w 278"/>
                <a:gd name="T19" fmla="*/ 25 h 232"/>
                <a:gd name="T20" fmla="*/ 17 w 278"/>
                <a:gd name="T21" fmla="*/ 21 h 232"/>
                <a:gd name="T22" fmla="*/ 0 w 278"/>
                <a:gd name="T23" fmla="*/ 14 h 232"/>
                <a:gd name="T24" fmla="*/ 15 w 278"/>
                <a:gd name="T25" fmla="*/ 38 h 232"/>
                <a:gd name="T26" fmla="*/ 51 w 278"/>
                <a:gd name="T27" fmla="*/ 52 h 232"/>
                <a:gd name="T28" fmla="*/ 52 w 278"/>
                <a:gd name="T29" fmla="*/ 53 h 232"/>
                <a:gd name="T30" fmla="*/ 80 w 278"/>
                <a:gd name="T31" fmla="*/ 67 h 232"/>
                <a:gd name="T32" fmla="*/ 80 w 278"/>
                <a:gd name="T33" fmla="*/ 70 h 232"/>
                <a:gd name="T34" fmla="*/ 80 w 278"/>
                <a:gd name="T35" fmla="*/ 94 h 232"/>
                <a:gd name="T36" fmla="*/ 100 w 278"/>
                <a:gd name="T37" fmla="*/ 126 h 232"/>
                <a:gd name="T38" fmla="*/ 116 w 278"/>
                <a:gd name="T39" fmla="*/ 126 h 232"/>
                <a:gd name="T40" fmla="*/ 134 w 278"/>
                <a:gd name="T41" fmla="*/ 110 h 232"/>
                <a:gd name="T42" fmla="*/ 139 w 278"/>
                <a:gd name="T43" fmla="*/ 117 h 232"/>
                <a:gd name="T44" fmla="*/ 125 w 278"/>
                <a:gd name="T45" fmla="*/ 144 h 232"/>
                <a:gd name="T46" fmla="*/ 118 w 278"/>
                <a:gd name="T47" fmla="*/ 158 h 232"/>
                <a:gd name="T48" fmla="*/ 103 w 278"/>
                <a:gd name="T49" fmla="*/ 166 h 232"/>
                <a:gd name="T50" fmla="*/ 102 w 278"/>
                <a:gd name="T51" fmla="*/ 166 h 232"/>
                <a:gd name="T52" fmla="*/ 103 w 278"/>
                <a:gd name="T53" fmla="*/ 174 h 232"/>
                <a:gd name="T54" fmla="*/ 119 w 278"/>
                <a:gd name="T55" fmla="*/ 192 h 232"/>
                <a:gd name="T56" fmla="*/ 126 w 278"/>
                <a:gd name="T57" fmla="*/ 199 h 232"/>
                <a:gd name="T58" fmla="*/ 128 w 278"/>
                <a:gd name="T59" fmla="*/ 205 h 232"/>
                <a:gd name="T60" fmla="*/ 139 w 278"/>
                <a:gd name="T61" fmla="*/ 212 h 232"/>
                <a:gd name="T62" fmla="*/ 147 w 278"/>
                <a:gd name="T63" fmla="*/ 215 h 232"/>
                <a:gd name="T64" fmla="*/ 175 w 278"/>
                <a:gd name="T65" fmla="*/ 213 h 232"/>
                <a:gd name="T66" fmla="*/ 184 w 278"/>
                <a:gd name="T67" fmla="*/ 206 h 232"/>
                <a:gd name="T68" fmla="*/ 194 w 278"/>
                <a:gd name="T69" fmla="*/ 214 h 232"/>
                <a:gd name="T70" fmla="*/ 219 w 278"/>
                <a:gd name="T71" fmla="*/ 232 h 232"/>
                <a:gd name="T72" fmla="*/ 235 w 278"/>
                <a:gd name="T73" fmla="*/ 224 h 232"/>
                <a:gd name="T74" fmla="*/ 251 w 278"/>
                <a:gd name="T75" fmla="*/ 194 h 232"/>
                <a:gd name="T76" fmla="*/ 255 w 278"/>
                <a:gd name="T77" fmla="*/ 196 h 232"/>
                <a:gd name="T78" fmla="*/ 233 w 278"/>
                <a:gd name="T79" fmla="*/ 178 h 232"/>
                <a:gd name="T80" fmla="*/ 246 w 278"/>
                <a:gd name="T81" fmla="*/ 167 h 232"/>
                <a:gd name="T82" fmla="*/ 266 w 278"/>
                <a:gd name="T83" fmla="*/ 176 h 232"/>
                <a:gd name="T84" fmla="*/ 267 w 278"/>
                <a:gd name="T85" fmla="*/ 166 h 232"/>
                <a:gd name="T86" fmla="*/ 245 w 278"/>
                <a:gd name="T87" fmla="*/ 146 h 232"/>
                <a:gd name="T88" fmla="*/ 233 w 278"/>
                <a:gd name="T89" fmla="*/ 123 h 232"/>
                <a:gd name="T90" fmla="*/ 214 w 278"/>
                <a:gd name="T91" fmla="*/ 123 h 232"/>
                <a:gd name="T92" fmla="*/ 214 w 278"/>
                <a:gd name="T93" fmla="*/ 103 h 232"/>
                <a:gd name="T94" fmla="*/ 196 w 278"/>
                <a:gd name="T95" fmla="*/ 89 h 232"/>
                <a:gd name="T96" fmla="*/ 189 w 278"/>
                <a:gd name="T97" fmla="*/ 68 h 232"/>
                <a:gd name="T98" fmla="*/ 151 w 278"/>
                <a:gd name="T99" fmla="*/ 21 h 232"/>
                <a:gd name="T100" fmla="*/ 118 w 278"/>
                <a:gd name="T101" fmla="*/ 0 h 232"/>
                <a:gd name="T102" fmla="*/ 120 w 278"/>
                <a:gd name="T103" fmla="*/ 3 h 232"/>
                <a:gd name="T104" fmla="*/ 105 w 278"/>
                <a:gd name="T105" fmla="*/ 1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232">
                  <a:moveTo>
                    <a:pt x="105" y="14"/>
                  </a:moveTo>
                  <a:cubicBezTo>
                    <a:pt x="88" y="39"/>
                    <a:pt x="88" y="39"/>
                    <a:pt x="88" y="39"/>
                  </a:cubicBezTo>
                  <a:cubicBezTo>
                    <a:pt x="85" y="37"/>
                    <a:pt x="85" y="37"/>
                    <a:pt x="85" y="37"/>
                  </a:cubicBezTo>
                  <a:cubicBezTo>
                    <a:pt x="84" y="36"/>
                    <a:pt x="77" y="31"/>
                    <a:pt x="72" y="23"/>
                  </a:cubicBezTo>
                  <a:cubicBezTo>
                    <a:pt x="72" y="22"/>
                    <a:pt x="72" y="22"/>
                    <a:pt x="71" y="22"/>
                  </a:cubicBezTo>
                  <a:cubicBezTo>
                    <a:pt x="67" y="22"/>
                    <a:pt x="57" y="27"/>
                    <a:pt x="49" y="36"/>
                  </a:cubicBezTo>
                  <a:cubicBezTo>
                    <a:pt x="48" y="37"/>
                    <a:pt x="45" y="40"/>
                    <a:pt x="41" y="40"/>
                  </a:cubicBezTo>
                  <a:cubicBezTo>
                    <a:pt x="41" y="40"/>
                    <a:pt x="41" y="40"/>
                    <a:pt x="41" y="40"/>
                  </a:cubicBezTo>
                  <a:cubicBezTo>
                    <a:pt x="36" y="40"/>
                    <a:pt x="33" y="35"/>
                    <a:pt x="31" y="31"/>
                  </a:cubicBezTo>
                  <a:cubicBezTo>
                    <a:pt x="30" y="29"/>
                    <a:pt x="28" y="25"/>
                    <a:pt x="27" y="25"/>
                  </a:cubicBezTo>
                  <a:cubicBezTo>
                    <a:pt x="24" y="24"/>
                    <a:pt x="20" y="22"/>
                    <a:pt x="17" y="21"/>
                  </a:cubicBezTo>
                  <a:cubicBezTo>
                    <a:pt x="12" y="18"/>
                    <a:pt x="6" y="16"/>
                    <a:pt x="0" y="14"/>
                  </a:cubicBezTo>
                  <a:cubicBezTo>
                    <a:pt x="6" y="25"/>
                    <a:pt x="12" y="36"/>
                    <a:pt x="15" y="38"/>
                  </a:cubicBezTo>
                  <a:cubicBezTo>
                    <a:pt x="19" y="40"/>
                    <a:pt x="39" y="48"/>
                    <a:pt x="51" y="52"/>
                  </a:cubicBezTo>
                  <a:cubicBezTo>
                    <a:pt x="52" y="53"/>
                    <a:pt x="52" y="53"/>
                    <a:pt x="52" y="53"/>
                  </a:cubicBezTo>
                  <a:cubicBezTo>
                    <a:pt x="80" y="67"/>
                    <a:pt x="80" y="67"/>
                    <a:pt x="80" y="67"/>
                  </a:cubicBezTo>
                  <a:cubicBezTo>
                    <a:pt x="80" y="70"/>
                    <a:pt x="80" y="70"/>
                    <a:pt x="80" y="70"/>
                  </a:cubicBezTo>
                  <a:cubicBezTo>
                    <a:pt x="80" y="70"/>
                    <a:pt x="78" y="86"/>
                    <a:pt x="80" y="94"/>
                  </a:cubicBezTo>
                  <a:cubicBezTo>
                    <a:pt x="81" y="101"/>
                    <a:pt x="95" y="122"/>
                    <a:pt x="100" y="126"/>
                  </a:cubicBezTo>
                  <a:cubicBezTo>
                    <a:pt x="102" y="126"/>
                    <a:pt x="107" y="125"/>
                    <a:pt x="116" y="126"/>
                  </a:cubicBezTo>
                  <a:cubicBezTo>
                    <a:pt x="123" y="114"/>
                    <a:pt x="129" y="109"/>
                    <a:pt x="134" y="110"/>
                  </a:cubicBezTo>
                  <a:cubicBezTo>
                    <a:pt x="136" y="110"/>
                    <a:pt x="139" y="112"/>
                    <a:pt x="139" y="117"/>
                  </a:cubicBezTo>
                  <a:cubicBezTo>
                    <a:pt x="141" y="130"/>
                    <a:pt x="141" y="141"/>
                    <a:pt x="125" y="144"/>
                  </a:cubicBezTo>
                  <a:cubicBezTo>
                    <a:pt x="126" y="148"/>
                    <a:pt x="124" y="152"/>
                    <a:pt x="118" y="158"/>
                  </a:cubicBezTo>
                  <a:cubicBezTo>
                    <a:pt x="112" y="163"/>
                    <a:pt x="107" y="165"/>
                    <a:pt x="103" y="166"/>
                  </a:cubicBezTo>
                  <a:cubicBezTo>
                    <a:pt x="103" y="166"/>
                    <a:pt x="102" y="166"/>
                    <a:pt x="102" y="166"/>
                  </a:cubicBezTo>
                  <a:cubicBezTo>
                    <a:pt x="102" y="167"/>
                    <a:pt x="102" y="169"/>
                    <a:pt x="103" y="174"/>
                  </a:cubicBezTo>
                  <a:cubicBezTo>
                    <a:pt x="109" y="190"/>
                    <a:pt x="113" y="191"/>
                    <a:pt x="119" y="192"/>
                  </a:cubicBezTo>
                  <a:cubicBezTo>
                    <a:pt x="124" y="193"/>
                    <a:pt x="126" y="195"/>
                    <a:pt x="126" y="199"/>
                  </a:cubicBezTo>
                  <a:cubicBezTo>
                    <a:pt x="126" y="201"/>
                    <a:pt x="127" y="202"/>
                    <a:pt x="128" y="205"/>
                  </a:cubicBezTo>
                  <a:cubicBezTo>
                    <a:pt x="130" y="209"/>
                    <a:pt x="133" y="210"/>
                    <a:pt x="139" y="212"/>
                  </a:cubicBezTo>
                  <a:cubicBezTo>
                    <a:pt x="141" y="212"/>
                    <a:pt x="144" y="213"/>
                    <a:pt x="147" y="215"/>
                  </a:cubicBezTo>
                  <a:cubicBezTo>
                    <a:pt x="150" y="216"/>
                    <a:pt x="163" y="215"/>
                    <a:pt x="175" y="213"/>
                  </a:cubicBezTo>
                  <a:cubicBezTo>
                    <a:pt x="177" y="208"/>
                    <a:pt x="180" y="206"/>
                    <a:pt x="184" y="206"/>
                  </a:cubicBezTo>
                  <a:cubicBezTo>
                    <a:pt x="189" y="206"/>
                    <a:pt x="193" y="211"/>
                    <a:pt x="194" y="214"/>
                  </a:cubicBezTo>
                  <a:cubicBezTo>
                    <a:pt x="204" y="222"/>
                    <a:pt x="216" y="232"/>
                    <a:pt x="219" y="232"/>
                  </a:cubicBezTo>
                  <a:cubicBezTo>
                    <a:pt x="222" y="232"/>
                    <a:pt x="229" y="228"/>
                    <a:pt x="235" y="224"/>
                  </a:cubicBezTo>
                  <a:cubicBezTo>
                    <a:pt x="251" y="194"/>
                    <a:pt x="251" y="194"/>
                    <a:pt x="251" y="194"/>
                  </a:cubicBezTo>
                  <a:cubicBezTo>
                    <a:pt x="255" y="196"/>
                    <a:pt x="255" y="196"/>
                    <a:pt x="255" y="196"/>
                  </a:cubicBezTo>
                  <a:cubicBezTo>
                    <a:pt x="247" y="191"/>
                    <a:pt x="237" y="183"/>
                    <a:pt x="233" y="178"/>
                  </a:cubicBezTo>
                  <a:cubicBezTo>
                    <a:pt x="228" y="171"/>
                    <a:pt x="236" y="163"/>
                    <a:pt x="246" y="167"/>
                  </a:cubicBezTo>
                  <a:cubicBezTo>
                    <a:pt x="256" y="171"/>
                    <a:pt x="266" y="176"/>
                    <a:pt x="266" y="176"/>
                  </a:cubicBezTo>
                  <a:cubicBezTo>
                    <a:pt x="266" y="176"/>
                    <a:pt x="278" y="178"/>
                    <a:pt x="267" y="166"/>
                  </a:cubicBezTo>
                  <a:cubicBezTo>
                    <a:pt x="256" y="155"/>
                    <a:pt x="247" y="150"/>
                    <a:pt x="245" y="146"/>
                  </a:cubicBezTo>
                  <a:cubicBezTo>
                    <a:pt x="242" y="142"/>
                    <a:pt x="243" y="123"/>
                    <a:pt x="233" y="123"/>
                  </a:cubicBezTo>
                  <a:cubicBezTo>
                    <a:pt x="224" y="123"/>
                    <a:pt x="214" y="123"/>
                    <a:pt x="214" y="123"/>
                  </a:cubicBezTo>
                  <a:cubicBezTo>
                    <a:pt x="214" y="123"/>
                    <a:pt x="215" y="107"/>
                    <a:pt x="214" y="103"/>
                  </a:cubicBezTo>
                  <a:cubicBezTo>
                    <a:pt x="213" y="99"/>
                    <a:pt x="196" y="89"/>
                    <a:pt x="196" y="89"/>
                  </a:cubicBezTo>
                  <a:cubicBezTo>
                    <a:pt x="196" y="89"/>
                    <a:pt x="189" y="78"/>
                    <a:pt x="189" y="68"/>
                  </a:cubicBezTo>
                  <a:cubicBezTo>
                    <a:pt x="189" y="58"/>
                    <a:pt x="169" y="36"/>
                    <a:pt x="151" y="21"/>
                  </a:cubicBezTo>
                  <a:cubicBezTo>
                    <a:pt x="133" y="5"/>
                    <a:pt x="118" y="0"/>
                    <a:pt x="118" y="0"/>
                  </a:cubicBezTo>
                  <a:cubicBezTo>
                    <a:pt x="120" y="3"/>
                    <a:pt x="120" y="3"/>
                    <a:pt x="120" y="3"/>
                  </a:cubicBezTo>
                  <a:lnTo>
                    <a:pt x="10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2" name="Freeform 10"/>
            <p:cNvSpPr/>
            <p:nvPr/>
          </p:nvSpPr>
          <p:spPr bwMode="auto">
            <a:xfrm>
              <a:off x="5868988" y="1184274"/>
              <a:ext cx="2859087" cy="2401887"/>
            </a:xfrm>
            <a:custGeom>
              <a:avLst/>
              <a:gdLst>
                <a:gd name="T0" fmla="*/ 1 w 1151"/>
                <a:gd name="T1" fmla="*/ 704 h 966"/>
                <a:gd name="T2" fmla="*/ 37 w 1151"/>
                <a:gd name="T3" fmla="*/ 755 h 966"/>
                <a:gd name="T4" fmla="*/ 103 w 1151"/>
                <a:gd name="T5" fmla="*/ 760 h 966"/>
                <a:gd name="T6" fmla="*/ 101 w 1151"/>
                <a:gd name="T7" fmla="*/ 823 h 966"/>
                <a:gd name="T8" fmla="*/ 155 w 1151"/>
                <a:gd name="T9" fmla="*/ 875 h 966"/>
                <a:gd name="T10" fmla="*/ 217 w 1151"/>
                <a:gd name="T11" fmla="*/ 856 h 966"/>
                <a:gd name="T12" fmla="*/ 273 w 1151"/>
                <a:gd name="T13" fmla="*/ 883 h 966"/>
                <a:gd name="T14" fmla="*/ 252 w 1151"/>
                <a:gd name="T15" fmla="*/ 956 h 966"/>
                <a:gd name="T16" fmla="*/ 345 w 1151"/>
                <a:gd name="T17" fmla="*/ 946 h 966"/>
                <a:gd name="T18" fmla="*/ 364 w 1151"/>
                <a:gd name="T19" fmla="*/ 887 h 966"/>
                <a:gd name="T20" fmla="*/ 401 w 1151"/>
                <a:gd name="T21" fmla="*/ 880 h 966"/>
                <a:gd name="T22" fmla="*/ 437 w 1151"/>
                <a:gd name="T23" fmla="*/ 957 h 966"/>
                <a:gd name="T24" fmla="*/ 480 w 1151"/>
                <a:gd name="T25" fmla="*/ 960 h 966"/>
                <a:gd name="T26" fmla="*/ 570 w 1151"/>
                <a:gd name="T27" fmla="*/ 860 h 966"/>
                <a:gd name="T28" fmla="*/ 640 w 1151"/>
                <a:gd name="T29" fmla="*/ 814 h 966"/>
                <a:gd name="T30" fmla="*/ 684 w 1151"/>
                <a:gd name="T31" fmla="*/ 811 h 966"/>
                <a:gd name="T32" fmla="*/ 723 w 1151"/>
                <a:gd name="T33" fmla="*/ 781 h 966"/>
                <a:gd name="T34" fmla="*/ 752 w 1151"/>
                <a:gd name="T35" fmla="*/ 690 h 966"/>
                <a:gd name="T36" fmla="*/ 806 w 1151"/>
                <a:gd name="T37" fmla="*/ 700 h 966"/>
                <a:gd name="T38" fmla="*/ 849 w 1151"/>
                <a:gd name="T39" fmla="*/ 665 h 966"/>
                <a:gd name="T40" fmla="*/ 916 w 1151"/>
                <a:gd name="T41" fmla="*/ 705 h 966"/>
                <a:gd name="T42" fmla="*/ 950 w 1151"/>
                <a:gd name="T43" fmla="*/ 727 h 966"/>
                <a:gd name="T44" fmla="*/ 953 w 1151"/>
                <a:gd name="T45" fmla="*/ 666 h 966"/>
                <a:gd name="T46" fmla="*/ 1130 w 1151"/>
                <a:gd name="T47" fmla="*/ 595 h 966"/>
                <a:gd name="T48" fmla="*/ 1110 w 1151"/>
                <a:gd name="T49" fmla="*/ 536 h 966"/>
                <a:gd name="T50" fmla="*/ 1057 w 1151"/>
                <a:gd name="T51" fmla="*/ 521 h 966"/>
                <a:gd name="T52" fmla="*/ 1027 w 1151"/>
                <a:gd name="T53" fmla="*/ 462 h 966"/>
                <a:gd name="T54" fmla="*/ 1075 w 1151"/>
                <a:gd name="T55" fmla="*/ 432 h 966"/>
                <a:gd name="T56" fmla="*/ 1094 w 1151"/>
                <a:gd name="T57" fmla="*/ 382 h 966"/>
                <a:gd name="T58" fmla="*/ 1062 w 1151"/>
                <a:gd name="T59" fmla="*/ 369 h 966"/>
                <a:gd name="T60" fmla="*/ 1096 w 1151"/>
                <a:gd name="T61" fmla="*/ 302 h 966"/>
                <a:gd name="T62" fmla="*/ 1132 w 1151"/>
                <a:gd name="T63" fmla="*/ 164 h 966"/>
                <a:gd name="T64" fmla="*/ 1040 w 1151"/>
                <a:gd name="T65" fmla="*/ 115 h 966"/>
                <a:gd name="T66" fmla="*/ 977 w 1151"/>
                <a:gd name="T67" fmla="*/ 71 h 966"/>
                <a:gd name="T68" fmla="*/ 974 w 1151"/>
                <a:gd name="T69" fmla="*/ 2 h 966"/>
                <a:gd name="T70" fmla="*/ 925 w 1151"/>
                <a:gd name="T71" fmla="*/ 29 h 966"/>
                <a:gd name="T72" fmla="*/ 927 w 1151"/>
                <a:gd name="T73" fmla="*/ 115 h 966"/>
                <a:gd name="T74" fmla="*/ 897 w 1151"/>
                <a:gd name="T75" fmla="*/ 194 h 966"/>
                <a:gd name="T76" fmla="*/ 837 w 1151"/>
                <a:gd name="T77" fmla="*/ 248 h 966"/>
                <a:gd name="T78" fmla="*/ 777 w 1151"/>
                <a:gd name="T79" fmla="*/ 302 h 966"/>
                <a:gd name="T80" fmla="*/ 818 w 1151"/>
                <a:gd name="T81" fmla="*/ 355 h 966"/>
                <a:gd name="T82" fmla="*/ 918 w 1151"/>
                <a:gd name="T83" fmla="*/ 366 h 966"/>
                <a:gd name="T84" fmla="*/ 892 w 1151"/>
                <a:gd name="T85" fmla="*/ 406 h 966"/>
                <a:gd name="T86" fmla="*/ 832 w 1151"/>
                <a:gd name="T87" fmla="*/ 432 h 966"/>
                <a:gd name="T88" fmla="*/ 793 w 1151"/>
                <a:gd name="T89" fmla="*/ 486 h 966"/>
                <a:gd name="T90" fmla="*/ 731 w 1151"/>
                <a:gd name="T91" fmla="*/ 507 h 966"/>
                <a:gd name="T92" fmla="*/ 621 w 1151"/>
                <a:gd name="T93" fmla="*/ 530 h 966"/>
                <a:gd name="T94" fmla="*/ 621 w 1151"/>
                <a:gd name="T95" fmla="*/ 609 h 966"/>
                <a:gd name="T96" fmla="*/ 568 w 1151"/>
                <a:gd name="T97" fmla="*/ 648 h 966"/>
                <a:gd name="T98" fmla="*/ 475 w 1151"/>
                <a:gd name="T99" fmla="*/ 684 h 966"/>
                <a:gd name="T100" fmla="*/ 296 w 1151"/>
                <a:gd name="T101" fmla="*/ 712 h 966"/>
                <a:gd name="T102" fmla="*/ 206 w 1151"/>
                <a:gd name="T103" fmla="*/ 679 h 966"/>
                <a:gd name="T104" fmla="*/ 59 w 1151"/>
                <a:gd name="T105" fmla="*/ 640 h 966"/>
                <a:gd name="T106" fmla="*/ 0 w 1151"/>
                <a:gd name="T107" fmla="*/ 669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1" h="966">
                  <a:moveTo>
                    <a:pt x="0" y="669"/>
                  </a:moveTo>
                  <a:cubicBezTo>
                    <a:pt x="13" y="687"/>
                    <a:pt x="13" y="687"/>
                    <a:pt x="13" y="687"/>
                  </a:cubicBezTo>
                  <a:cubicBezTo>
                    <a:pt x="1" y="704"/>
                    <a:pt x="1" y="704"/>
                    <a:pt x="1" y="704"/>
                  </a:cubicBezTo>
                  <a:cubicBezTo>
                    <a:pt x="12" y="732"/>
                    <a:pt x="12" y="732"/>
                    <a:pt x="12" y="732"/>
                  </a:cubicBezTo>
                  <a:cubicBezTo>
                    <a:pt x="30" y="755"/>
                    <a:pt x="30" y="755"/>
                    <a:pt x="30" y="755"/>
                  </a:cubicBezTo>
                  <a:cubicBezTo>
                    <a:pt x="31" y="756"/>
                    <a:pt x="34" y="758"/>
                    <a:pt x="37" y="755"/>
                  </a:cubicBezTo>
                  <a:cubicBezTo>
                    <a:pt x="44" y="748"/>
                    <a:pt x="75" y="739"/>
                    <a:pt x="86" y="743"/>
                  </a:cubicBezTo>
                  <a:cubicBezTo>
                    <a:pt x="88" y="744"/>
                    <a:pt x="90" y="744"/>
                    <a:pt x="92" y="744"/>
                  </a:cubicBezTo>
                  <a:cubicBezTo>
                    <a:pt x="100" y="745"/>
                    <a:pt x="103" y="748"/>
                    <a:pt x="103" y="760"/>
                  </a:cubicBezTo>
                  <a:cubicBezTo>
                    <a:pt x="103" y="772"/>
                    <a:pt x="94" y="785"/>
                    <a:pt x="87" y="795"/>
                  </a:cubicBezTo>
                  <a:cubicBezTo>
                    <a:pt x="85" y="798"/>
                    <a:pt x="82" y="803"/>
                    <a:pt x="81" y="804"/>
                  </a:cubicBezTo>
                  <a:cubicBezTo>
                    <a:pt x="82" y="807"/>
                    <a:pt x="92" y="816"/>
                    <a:pt x="101" y="823"/>
                  </a:cubicBezTo>
                  <a:cubicBezTo>
                    <a:pt x="119" y="833"/>
                    <a:pt x="119" y="833"/>
                    <a:pt x="119" y="833"/>
                  </a:cubicBezTo>
                  <a:cubicBezTo>
                    <a:pt x="130" y="866"/>
                    <a:pt x="130" y="866"/>
                    <a:pt x="130" y="866"/>
                  </a:cubicBezTo>
                  <a:cubicBezTo>
                    <a:pt x="155" y="875"/>
                    <a:pt x="155" y="875"/>
                    <a:pt x="155" y="875"/>
                  </a:cubicBezTo>
                  <a:cubicBezTo>
                    <a:pt x="158" y="869"/>
                    <a:pt x="167" y="857"/>
                    <a:pt x="182" y="852"/>
                  </a:cubicBezTo>
                  <a:cubicBezTo>
                    <a:pt x="195" y="848"/>
                    <a:pt x="204" y="852"/>
                    <a:pt x="210" y="854"/>
                  </a:cubicBezTo>
                  <a:cubicBezTo>
                    <a:pt x="212" y="855"/>
                    <a:pt x="215" y="856"/>
                    <a:pt x="217" y="856"/>
                  </a:cubicBezTo>
                  <a:cubicBezTo>
                    <a:pt x="219" y="856"/>
                    <a:pt x="226" y="853"/>
                    <a:pt x="231" y="850"/>
                  </a:cubicBezTo>
                  <a:cubicBezTo>
                    <a:pt x="244" y="844"/>
                    <a:pt x="259" y="836"/>
                    <a:pt x="266" y="845"/>
                  </a:cubicBezTo>
                  <a:cubicBezTo>
                    <a:pt x="272" y="852"/>
                    <a:pt x="285" y="869"/>
                    <a:pt x="273" y="883"/>
                  </a:cubicBezTo>
                  <a:cubicBezTo>
                    <a:pt x="265" y="893"/>
                    <a:pt x="250" y="907"/>
                    <a:pt x="245" y="911"/>
                  </a:cubicBezTo>
                  <a:cubicBezTo>
                    <a:pt x="245" y="934"/>
                    <a:pt x="245" y="934"/>
                    <a:pt x="245" y="934"/>
                  </a:cubicBezTo>
                  <a:cubicBezTo>
                    <a:pt x="247" y="944"/>
                    <a:pt x="250" y="954"/>
                    <a:pt x="252" y="956"/>
                  </a:cubicBezTo>
                  <a:cubicBezTo>
                    <a:pt x="255" y="956"/>
                    <a:pt x="261" y="957"/>
                    <a:pt x="272" y="960"/>
                  </a:cubicBezTo>
                  <a:cubicBezTo>
                    <a:pt x="283" y="962"/>
                    <a:pt x="297" y="966"/>
                    <a:pt x="308" y="966"/>
                  </a:cubicBezTo>
                  <a:cubicBezTo>
                    <a:pt x="327" y="966"/>
                    <a:pt x="342" y="953"/>
                    <a:pt x="345" y="946"/>
                  </a:cubicBezTo>
                  <a:cubicBezTo>
                    <a:pt x="348" y="937"/>
                    <a:pt x="363" y="889"/>
                    <a:pt x="363" y="889"/>
                  </a:cubicBezTo>
                  <a:cubicBezTo>
                    <a:pt x="363" y="888"/>
                    <a:pt x="363" y="888"/>
                    <a:pt x="363" y="888"/>
                  </a:cubicBezTo>
                  <a:cubicBezTo>
                    <a:pt x="364" y="887"/>
                    <a:pt x="364" y="887"/>
                    <a:pt x="364" y="887"/>
                  </a:cubicBezTo>
                  <a:cubicBezTo>
                    <a:pt x="366" y="884"/>
                    <a:pt x="381" y="865"/>
                    <a:pt x="392" y="867"/>
                  </a:cubicBezTo>
                  <a:cubicBezTo>
                    <a:pt x="395" y="868"/>
                    <a:pt x="399" y="870"/>
                    <a:pt x="401" y="878"/>
                  </a:cubicBezTo>
                  <a:cubicBezTo>
                    <a:pt x="401" y="880"/>
                    <a:pt x="401" y="880"/>
                    <a:pt x="401" y="880"/>
                  </a:cubicBezTo>
                  <a:cubicBezTo>
                    <a:pt x="406" y="901"/>
                    <a:pt x="408" y="908"/>
                    <a:pt x="400" y="920"/>
                  </a:cubicBezTo>
                  <a:cubicBezTo>
                    <a:pt x="399" y="922"/>
                    <a:pt x="400" y="927"/>
                    <a:pt x="405" y="934"/>
                  </a:cubicBezTo>
                  <a:cubicBezTo>
                    <a:pt x="416" y="948"/>
                    <a:pt x="431" y="958"/>
                    <a:pt x="437" y="957"/>
                  </a:cubicBezTo>
                  <a:cubicBezTo>
                    <a:pt x="443" y="955"/>
                    <a:pt x="452" y="957"/>
                    <a:pt x="460" y="959"/>
                  </a:cubicBezTo>
                  <a:cubicBezTo>
                    <a:pt x="467" y="961"/>
                    <a:pt x="477" y="964"/>
                    <a:pt x="479" y="962"/>
                  </a:cubicBezTo>
                  <a:cubicBezTo>
                    <a:pt x="480" y="962"/>
                    <a:pt x="480" y="961"/>
                    <a:pt x="480" y="960"/>
                  </a:cubicBezTo>
                  <a:cubicBezTo>
                    <a:pt x="482" y="944"/>
                    <a:pt x="493" y="929"/>
                    <a:pt x="494" y="928"/>
                  </a:cubicBezTo>
                  <a:cubicBezTo>
                    <a:pt x="526" y="887"/>
                    <a:pt x="526" y="887"/>
                    <a:pt x="526" y="887"/>
                  </a:cubicBezTo>
                  <a:cubicBezTo>
                    <a:pt x="570" y="860"/>
                    <a:pt x="570" y="860"/>
                    <a:pt x="570" y="860"/>
                  </a:cubicBezTo>
                  <a:cubicBezTo>
                    <a:pt x="592" y="860"/>
                    <a:pt x="592" y="860"/>
                    <a:pt x="592" y="860"/>
                  </a:cubicBezTo>
                  <a:cubicBezTo>
                    <a:pt x="592" y="860"/>
                    <a:pt x="607" y="860"/>
                    <a:pt x="619" y="850"/>
                  </a:cubicBezTo>
                  <a:cubicBezTo>
                    <a:pt x="631" y="839"/>
                    <a:pt x="640" y="814"/>
                    <a:pt x="640" y="814"/>
                  </a:cubicBezTo>
                  <a:cubicBezTo>
                    <a:pt x="641" y="811"/>
                    <a:pt x="641" y="811"/>
                    <a:pt x="641" y="811"/>
                  </a:cubicBezTo>
                  <a:cubicBezTo>
                    <a:pt x="644" y="811"/>
                    <a:pt x="644" y="811"/>
                    <a:pt x="644" y="811"/>
                  </a:cubicBezTo>
                  <a:cubicBezTo>
                    <a:pt x="653" y="812"/>
                    <a:pt x="677" y="813"/>
                    <a:pt x="684" y="811"/>
                  </a:cubicBezTo>
                  <a:cubicBezTo>
                    <a:pt x="690" y="810"/>
                    <a:pt x="696" y="810"/>
                    <a:pt x="700" y="811"/>
                  </a:cubicBezTo>
                  <a:cubicBezTo>
                    <a:pt x="700" y="789"/>
                    <a:pt x="700" y="789"/>
                    <a:pt x="700" y="789"/>
                  </a:cubicBezTo>
                  <a:cubicBezTo>
                    <a:pt x="723" y="781"/>
                    <a:pt x="723" y="781"/>
                    <a:pt x="723" y="781"/>
                  </a:cubicBezTo>
                  <a:cubicBezTo>
                    <a:pt x="714" y="739"/>
                    <a:pt x="714" y="739"/>
                    <a:pt x="714" y="739"/>
                  </a:cubicBezTo>
                  <a:cubicBezTo>
                    <a:pt x="715" y="737"/>
                    <a:pt x="715" y="737"/>
                    <a:pt x="715" y="737"/>
                  </a:cubicBezTo>
                  <a:cubicBezTo>
                    <a:pt x="725" y="720"/>
                    <a:pt x="743" y="690"/>
                    <a:pt x="752" y="690"/>
                  </a:cubicBezTo>
                  <a:cubicBezTo>
                    <a:pt x="754" y="690"/>
                    <a:pt x="756" y="691"/>
                    <a:pt x="757" y="692"/>
                  </a:cubicBezTo>
                  <a:cubicBezTo>
                    <a:pt x="761" y="698"/>
                    <a:pt x="766" y="708"/>
                    <a:pt x="769" y="714"/>
                  </a:cubicBezTo>
                  <a:cubicBezTo>
                    <a:pt x="806" y="700"/>
                    <a:pt x="806" y="700"/>
                    <a:pt x="806" y="700"/>
                  </a:cubicBezTo>
                  <a:cubicBezTo>
                    <a:pt x="810" y="698"/>
                    <a:pt x="830" y="689"/>
                    <a:pt x="839" y="695"/>
                  </a:cubicBezTo>
                  <a:cubicBezTo>
                    <a:pt x="842" y="692"/>
                    <a:pt x="846" y="680"/>
                    <a:pt x="848" y="668"/>
                  </a:cubicBezTo>
                  <a:cubicBezTo>
                    <a:pt x="849" y="665"/>
                    <a:pt x="849" y="665"/>
                    <a:pt x="849" y="665"/>
                  </a:cubicBezTo>
                  <a:cubicBezTo>
                    <a:pt x="893" y="655"/>
                    <a:pt x="893" y="655"/>
                    <a:pt x="893" y="655"/>
                  </a:cubicBezTo>
                  <a:cubicBezTo>
                    <a:pt x="908" y="682"/>
                    <a:pt x="908" y="682"/>
                    <a:pt x="908" y="682"/>
                  </a:cubicBezTo>
                  <a:cubicBezTo>
                    <a:pt x="916" y="705"/>
                    <a:pt x="916" y="705"/>
                    <a:pt x="916" y="705"/>
                  </a:cubicBezTo>
                  <a:cubicBezTo>
                    <a:pt x="909" y="711"/>
                    <a:pt x="909" y="711"/>
                    <a:pt x="909" y="711"/>
                  </a:cubicBezTo>
                  <a:cubicBezTo>
                    <a:pt x="923" y="721"/>
                    <a:pt x="923" y="721"/>
                    <a:pt x="923" y="721"/>
                  </a:cubicBezTo>
                  <a:cubicBezTo>
                    <a:pt x="928" y="725"/>
                    <a:pt x="944" y="734"/>
                    <a:pt x="950" y="727"/>
                  </a:cubicBezTo>
                  <a:cubicBezTo>
                    <a:pt x="952" y="724"/>
                    <a:pt x="948" y="712"/>
                    <a:pt x="946" y="703"/>
                  </a:cubicBezTo>
                  <a:cubicBezTo>
                    <a:pt x="942" y="690"/>
                    <a:pt x="938" y="677"/>
                    <a:pt x="943" y="671"/>
                  </a:cubicBezTo>
                  <a:cubicBezTo>
                    <a:pt x="944" y="669"/>
                    <a:pt x="947" y="666"/>
                    <a:pt x="953" y="666"/>
                  </a:cubicBezTo>
                  <a:cubicBezTo>
                    <a:pt x="972" y="666"/>
                    <a:pt x="984" y="685"/>
                    <a:pt x="989" y="694"/>
                  </a:cubicBezTo>
                  <a:cubicBezTo>
                    <a:pt x="1006" y="681"/>
                    <a:pt x="1072" y="633"/>
                    <a:pt x="1114" y="620"/>
                  </a:cubicBezTo>
                  <a:cubicBezTo>
                    <a:pt x="1130" y="595"/>
                    <a:pt x="1130" y="595"/>
                    <a:pt x="1130" y="595"/>
                  </a:cubicBezTo>
                  <a:cubicBezTo>
                    <a:pt x="1114" y="577"/>
                    <a:pt x="1114" y="577"/>
                    <a:pt x="1114" y="577"/>
                  </a:cubicBezTo>
                  <a:cubicBezTo>
                    <a:pt x="1114" y="575"/>
                    <a:pt x="1114" y="575"/>
                    <a:pt x="1114" y="575"/>
                  </a:cubicBezTo>
                  <a:cubicBezTo>
                    <a:pt x="1115" y="562"/>
                    <a:pt x="1115" y="541"/>
                    <a:pt x="1110" y="536"/>
                  </a:cubicBezTo>
                  <a:cubicBezTo>
                    <a:pt x="1109" y="535"/>
                    <a:pt x="1109" y="535"/>
                    <a:pt x="1109" y="535"/>
                  </a:cubicBezTo>
                  <a:cubicBezTo>
                    <a:pt x="1082" y="535"/>
                    <a:pt x="1082" y="535"/>
                    <a:pt x="1082" y="535"/>
                  </a:cubicBezTo>
                  <a:cubicBezTo>
                    <a:pt x="1057" y="521"/>
                    <a:pt x="1057" y="521"/>
                    <a:pt x="1057" y="521"/>
                  </a:cubicBezTo>
                  <a:cubicBezTo>
                    <a:pt x="1049" y="490"/>
                    <a:pt x="1049" y="490"/>
                    <a:pt x="1049" y="490"/>
                  </a:cubicBezTo>
                  <a:cubicBezTo>
                    <a:pt x="1049" y="479"/>
                    <a:pt x="1049" y="479"/>
                    <a:pt x="1049" y="479"/>
                  </a:cubicBezTo>
                  <a:cubicBezTo>
                    <a:pt x="1027" y="462"/>
                    <a:pt x="1027" y="462"/>
                    <a:pt x="1027" y="462"/>
                  </a:cubicBezTo>
                  <a:cubicBezTo>
                    <a:pt x="1029" y="438"/>
                    <a:pt x="1029" y="438"/>
                    <a:pt x="1029" y="438"/>
                  </a:cubicBezTo>
                  <a:cubicBezTo>
                    <a:pt x="1074" y="438"/>
                    <a:pt x="1074" y="438"/>
                    <a:pt x="1074" y="438"/>
                  </a:cubicBezTo>
                  <a:cubicBezTo>
                    <a:pt x="1075" y="432"/>
                    <a:pt x="1075" y="432"/>
                    <a:pt x="1075" y="432"/>
                  </a:cubicBezTo>
                  <a:cubicBezTo>
                    <a:pt x="1081" y="397"/>
                    <a:pt x="1081" y="397"/>
                    <a:pt x="1081" y="397"/>
                  </a:cubicBezTo>
                  <a:cubicBezTo>
                    <a:pt x="1082" y="396"/>
                    <a:pt x="1082" y="396"/>
                    <a:pt x="1082" y="396"/>
                  </a:cubicBezTo>
                  <a:cubicBezTo>
                    <a:pt x="1087" y="391"/>
                    <a:pt x="1092" y="385"/>
                    <a:pt x="1094" y="382"/>
                  </a:cubicBezTo>
                  <a:cubicBezTo>
                    <a:pt x="1094" y="382"/>
                    <a:pt x="1093" y="382"/>
                    <a:pt x="1093" y="382"/>
                  </a:cubicBezTo>
                  <a:cubicBezTo>
                    <a:pt x="1076" y="386"/>
                    <a:pt x="1066" y="375"/>
                    <a:pt x="1062" y="369"/>
                  </a:cubicBezTo>
                  <a:cubicBezTo>
                    <a:pt x="1062" y="369"/>
                    <a:pt x="1062" y="369"/>
                    <a:pt x="1062" y="369"/>
                  </a:cubicBezTo>
                  <a:cubicBezTo>
                    <a:pt x="1046" y="312"/>
                    <a:pt x="1046" y="312"/>
                    <a:pt x="1046" y="312"/>
                  </a:cubicBezTo>
                  <a:cubicBezTo>
                    <a:pt x="1052" y="313"/>
                    <a:pt x="1052" y="313"/>
                    <a:pt x="1052" y="313"/>
                  </a:cubicBezTo>
                  <a:cubicBezTo>
                    <a:pt x="1052" y="313"/>
                    <a:pt x="1086" y="318"/>
                    <a:pt x="1096" y="302"/>
                  </a:cubicBezTo>
                  <a:cubicBezTo>
                    <a:pt x="1105" y="286"/>
                    <a:pt x="1117" y="279"/>
                    <a:pt x="1122" y="277"/>
                  </a:cubicBezTo>
                  <a:cubicBezTo>
                    <a:pt x="1131" y="241"/>
                    <a:pt x="1131" y="241"/>
                    <a:pt x="1131" y="241"/>
                  </a:cubicBezTo>
                  <a:cubicBezTo>
                    <a:pt x="1128" y="231"/>
                    <a:pt x="1117" y="179"/>
                    <a:pt x="1132" y="164"/>
                  </a:cubicBezTo>
                  <a:cubicBezTo>
                    <a:pt x="1141" y="155"/>
                    <a:pt x="1151" y="126"/>
                    <a:pt x="1143" y="112"/>
                  </a:cubicBezTo>
                  <a:cubicBezTo>
                    <a:pt x="1139" y="105"/>
                    <a:pt x="1130" y="102"/>
                    <a:pt x="1117" y="105"/>
                  </a:cubicBezTo>
                  <a:cubicBezTo>
                    <a:pt x="1067" y="117"/>
                    <a:pt x="1041" y="115"/>
                    <a:pt x="1040" y="115"/>
                  </a:cubicBezTo>
                  <a:cubicBezTo>
                    <a:pt x="1038" y="115"/>
                    <a:pt x="1038" y="115"/>
                    <a:pt x="1038" y="115"/>
                  </a:cubicBezTo>
                  <a:cubicBezTo>
                    <a:pt x="1005" y="66"/>
                    <a:pt x="1005" y="66"/>
                    <a:pt x="1005" y="66"/>
                  </a:cubicBezTo>
                  <a:cubicBezTo>
                    <a:pt x="999" y="69"/>
                    <a:pt x="985" y="75"/>
                    <a:pt x="977" y="71"/>
                  </a:cubicBezTo>
                  <a:cubicBezTo>
                    <a:pt x="975" y="69"/>
                    <a:pt x="972" y="67"/>
                    <a:pt x="971" y="61"/>
                  </a:cubicBezTo>
                  <a:cubicBezTo>
                    <a:pt x="970" y="55"/>
                    <a:pt x="972" y="46"/>
                    <a:pt x="973" y="37"/>
                  </a:cubicBezTo>
                  <a:cubicBezTo>
                    <a:pt x="974" y="26"/>
                    <a:pt x="977" y="5"/>
                    <a:pt x="974" y="2"/>
                  </a:cubicBezTo>
                  <a:cubicBezTo>
                    <a:pt x="973" y="2"/>
                    <a:pt x="972" y="2"/>
                    <a:pt x="969" y="4"/>
                  </a:cubicBezTo>
                  <a:cubicBezTo>
                    <a:pt x="967" y="0"/>
                    <a:pt x="967" y="0"/>
                    <a:pt x="967" y="0"/>
                  </a:cubicBezTo>
                  <a:cubicBezTo>
                    <a:pt x="947" y="8"/>
                    <a:pt x="934" y="20"/>
                    <a:pt x="925" y="29"/>
                  </a:cubicBezTo>
                  <a:cubicBezTo>
                    <a:pt x="913" y="42"/>
                    <a:pt x="922" y="44"/>
                    <a:pt x="931" y="51"/>
                  </a:cubicBezTo>
                  <a:cubicBezTo>
                    <a:pt x="939" y="58"/>
                    <a:pt x="955" y="79"/>
                    <a:pt x="948" y="88"/>
                  </a:cubicBezTo>
                  <a:cubicBezTo>
                    <a:pt x="941" y="96"/>
                    <a:pt x="929" y="106"/>
                    <a:pt x="927" y="115"/>
                  </a:cubicBezTo>
                  <a:cubicBezTo>
                    <a:pt x="924" y="125"/>
                    <a:pt x="918" y="138"/>
                    <a:pt x="917" y="142"/>
                  </a:cubicBezTo>
                  <a:cubicBezTo>
                    <a:pt x="915" y="146"/>
                    <a:pt x="902" y="162"/>
                    <a:pt x="902" y="166"/>
                  </a:cubicBezTo>
                  <a:cubicBezTo>
                    <a:pt x="902" y="170"/>
                    <a:pt x="897" y="194"/>
                    <a:pt x="897" y="194"/>
                  </a:cubicBezTo>
                  <a:cubicBezTo>
                    <a:pt x="897" y="194"/>
                    <a:pt x="911" y="202"/>
                    <a:pt x="902" y="206"/>
                  </a:cubicBezTo>
                  <a:cubicBezTo>
                    <a:pt x="892" y="210"/>
                    <a:pt x="876" y="213"/>
                    <a:pt x="872" y="220"/>
                  </a:cubicBezTo>
                  <a:cubicBezTo>
                    <a:pt x="868" y="227"/>
                    <a:pt x="837" y="248"/>
                    <a:pt x="837" y="248"/>
                  </a:cubicBezTo>
                  <a:cubicBezTo>
                    <a:pt x="837" y="248"/>
                    <a:pt x="832" y="242"/>
                    <a:pt x="815" y="240"/>
                  </a:cubicBezTo>
                  <a:cubicBezTo>
                    <a:pt x="798" y="237"/>
                    <a:pt x="805" y="242"/>
                    <a:pt x="797" y="255"/>
                  </a:cubicBezTo>
                  <a:cubicBezTo>
                    <a:pt x="789" y="267"/>
                    <a:pt x="779" y="295"/>
                    <a:pt x="777" y="302"/>
                  </a:cubicBezTo>
                  <a:cubicBezTo>
                    <a:pt x="776" y="309"/>
                    <a:pt x="759" y="325"/>
                    <a:pt x="762" y="333"/>
                  </a:cubicBezTo>
                  <a:cubicBezTo>
                    <a:pt x="765" y="341"/>
                    <a:pt x="783" y="361"/>
                    <a:pt x="790" y="360"/>
                  </a:cubicBezTo>
                  <a:cubicBezTo>
                    <a:pt x="797" y="358"/>
                    <a:pt x="807" y="357"/>
                    <a:pt x="818" y="355"/>
                  </a:cubicBezTo>
                  <a:cubicBezTo>
                    <a:pt x="829" y="354"/>
                    <a:pt x="840" y="369"/>
                    <a:pt x="844" y="360"/>
                  </a:cubicBezTo>
                  <a:cubicBezTo>
                    <a:pt x="849" y="350"/>
                    <a:pt x="844" y="350"/>
                    <a:pt x="867" y="350"/>
                  </a:cubicBezTo>
                  <a:cubicBezTo>
                    <a:pt x="889" y="350"/>
                    <a:pt x="906" y="346"/>
                    <a:pt x="918" y="366"/>
                  </a:cubicBezTo>
                  <a:cubicBezTo>
                    <a:pt x="931" y="387"/>
                    <a:pt x="959" y="400"/>
                    <a:pt x="945" y="407"/>
                  </a:cubicBezTo>
                  <a:cubicBezTo>
                    <a:pt x="931" y="414"/>
                    <a:pt x="936" y="419"/>
                    <a:pt x="921" y="414"/>
                  </a:cubicBezTo>
                  <a:cubicBezTo>
                    <a:pt x="906" y="408"/>
                    <a:pt x="892" y="406"/>
                    <a:pt x="892" y="406"/>
                  </a:cubicBezTo>
                  <a:cubicBezTo>
                    <a:pt x="868" y="414"/>
                    <a:pt x="868" y="414"/>
                    <a:pt x="868" y="414"/>
                  </a:cubicBezTo>
                  <a:cubicBezTo>
                    <a:pt x="868" y="414"/>
                    <a:pt x="849" y="415"/>
                    <a:pt x="847" y="419"/>
                  </a:cubicBezTo>
                  <a:cubicBezTo>
                    <a:pt x="846" y="424"/>
                    <a:pt x="832" y="432"/>
                    <a:pt x="832" y="432"/>
                  </a:cubicBezTo>
                  <a:cubicBezTo>
                    <a:pt x="816" y="438"/>
                    <a:pt x="816" y="438"/>
                    <a:pt x="816" y="438"/>
                  </a:cubicBezTo>
                  <a:cubicBezTo>
                    <a:pt x="816" y="438"/>
                    <a:pt x="797" y="465"/>
                    <a:pt x="797" y="470"/>
                  </a:cubicBezTo>
                  <a:cubicBezTo>
                    <a:pt x="797" y="474"/>
                    <a:pt x="793" y="486"/>
                    <a:pt x="793" y="486"/>
                  </a:cubicBezTo>
                  <a:cubicBezTo>
                    <a:pt x="777" y="489"/>
                    <a:pt x="777" y="489"/>
                    <a:pt x="777" y="489"/>
                  </a:cubicBezTo>
                  <a:cubicBezTo>
                    <a:pt x="757" y="503"/>
                    <a:pt x="757" y="503"/>
                    <a:pt x="757" y="503"/>
                  </a:cubicBezTo>
                  <a:cubicBezTo>
                    <a:pt x="731" y="507"/>
                    <a:pt x="731" y="507"/>
                    <a:pt x="731" y="507"/>
                  </a:cubicBezTo>
                  <a:cubicBezTo>
                    <a:pt x="697" y="537"/>
                    <a:pt x="697" y="537"/>
                    <a:pt x="697" y="537"/>
                  </a:cubicBezTo>
                  <a:cubicBezTo>
                    <a:pt x="652" y="537"/>
                    <a:pt x="652" y="537"/>
                    <a:pt x="652" y="537"/>
                  </a:cubicBezTo>
                  <a:cubicBezTo>
                    <a:pt x="652" y="537"/>
                    <a:pt x="630" y="524"/>
                    <a:pt x="621" y="530"/>
                  </a:cubicBezTo>
                  <a:cubicBezTo>
                    <a:pt x="613" y="535"/>
                    <a:pt x="602" y="559"/>
                    <a:pt x="602" y="564"/>
                  </a:cubicBezTo>
                  <a:cubicBezTo>
                    <a:pt x="602" y="570"/>
                    <a:pt x="613" y="583"/>
                    <a:pt x="616" y="587"/>
                  </a:cubicBezTo>
                  <a:cubicBezTo>
                    <a:pt x="618" y="591"/>
                    <a:pt x="621" y="609"/>
                    <a:pt x="621" y="609"/>
                  </a:cubicBezTo>
                  <a:cubicBezTo>
                    <a:pt x="621" y="609"/>
                    <a:pt x="613" y="623"/>
                    <a:pt x="609" y="623"/>
                  </a:cubicBezTo>
                  <a:cubicBezTo>
                    <a:pt x="605" y="623"/>
                    <a:pt x="588" y="630"/>
                    <a:pt x="588" y="630"/>
                  </a:cubicBezTo>
                  <a:cubicBezTo>
                    <a:pt x="588" y="630"/>
                    <a:pt x="571" y="640"/>
                    <a:pt x="568" y="648"/>
                  </a:cubicBezTo>
                  <a:cubicBezTo>
                    <a:pt x="564" y="657"/>
                    <a:pt x="561" y="665"/>
                    <a:pt x="547" y="669"/>
                  </a:cubicBezTo>
                  <a:cubicBezTo>
                    <a:pt x="533" y="673"/>
                    <a:pt x="545" y="663"/>
                    <a:pt x="533" y="673"/>
                  </a:cubicBezTo>
                  <a:cubicBezTo>
                    <a:pt x="522" y="683"/>
                    <a:pt x="493" y="683"/>
                    <a:pt x="475" y="684"/>
                  </a:cubicBezTo>
                  <a:cubicBezTo>
                    <a:pt x="457" y="686"/>
                    <a:pt x="401" y="691"/>
                    <a:pt x="383" y="697"/>
                  </a:cubicBezTo>
                  <a:cubicBezTo>
                    <a:pt x="365" y="703"/>
                    <a:pt x="348" y="726"/>
                    <a:pt x="323" y="723"/>
                  </a:cubicBezTo>
                  <a:cubicBezTo>
                    <a:pt x="298" y="721"/>
                    <a:pt x="316" y="714"/>
                    <a:pt x="296" y="712"/>
                  </a:cubicBezTo>
                  <a:cubicBezTo>
                    <a:pt x="277" y="711"/>
                    <a:pt x="273" y="718"/>
                    <a:pt x="259" y="711"/>
                  </a:cubicBezTo>
                  <a:cubicBezTo>
                    <a:pt x="245" y="704"/>
                    <a:pt x="242" y="700"/>
                    <a:pt x="234" y="693"/>
                  </a:cubicBezTo>
                  <a:cubicBezTo>
                    <a:pt x="225" y="686"/>
                    <a:pt x="225" y="679"/>
                    <a:pt x="206" y="679"/>
                  </a:cubicBezTo>
                  <a:cubicBezTo>
                    <a:pt x="186" y="679"/>
                    <a:pt x="174" y="662"/>
                    <a:pt x="174" y="662"/>
                  </a:cubicBezTo>
                  <a:cubicBezTo>
                    <a:pt x="174" y="662"/>
                    <a:pt x="164" y="644"/>
                    <a:pt x="123" y="644"/>
                  </a:cubicBezTo>
                  <a:cubicBezTo>
                    <a:pt x="83" y="644"/>
                    <a:pt x="77" y="647"/>
                    <a:pt x="59" y="640"/>
                  </a:cubicBezTo>
                  <a:cubicBezTo>
                    <a:pt x="41" y="633"/>
                    <a:pt x="22" y="626"/>
                    <a:pt x="5" y="624"/>
                  </a:cubicBezTo>
                  <a:cubicBezTo>
                    <a:pt x="4" y="624"/>
                    <a:pt x="2" y="624"/>
                    <a:pt x="0" y="624"/>
                  </a:cubicBezTo>
                  <a:lnTo>
                    <a:pt x="0" y="66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3" name="Freeform 11"/>
            <p:cNvSpPr/>
            <p:nvPr/>
          </p:nvSpPr>
          <p:spPr bwMode="auto">
            <a:xfrm>
              <a:off x="7842251" y="3998912"/>
              <a:ext cx="622300" cy="730250"/>
            </a:xfrm>
            <a:custGeom>
              <a:avLst/>
              <a:gdLst>
                <a:gd name="T0" fmla="*/ 47 w 251"/>
                <a:gd name="T1" fmla="*/ 171 h 294"/>
                <a:gd name="T2" fmla="*/ 42 w 251"/>
                <a:gd name="T3" fmla="*/ 168 h 294"/>
                <a:gd name="T4" fmla="*/ 35 w 251"/>
                <a:gd name="T5" fmla="*/ 195 h 294"/>
                <a:gd name="T6" fmla="*/ 58 w 251"/>
                <a:gd name="T7" fmla="*/ 200 h 294"/>
                <a:gd name="T8" fmla="*/ 75 w 251"/>
                <a:gd name="T9" fmla="*/ 222 h 294"/>
                <a:gd name="T10" fmla="*/ 54 w 251"/>
                <a:gd name="T11" fmla="*/ 231 h 294"/>
                <a:gd name="T12" fmla="*/ 58 w 251"/>
                <a:gd name="T13" fmla="*/ 236 h 294"/>
                <a:gd name="T14" fmla="*/ 77 w 251"/>
                <a:gd name="T15" fmla="*/ 275 h 294"/>
                <a:gd name="T16" fmla="*/ 91 w 251"/>
                <a:gd name="T17" fmla="*/ 270 h 294"/>
                <a:gd name="T18" fmla="*/ 115 w 251"/>
                <a:gd name="T19" fmla="*/ 275 h 294"/>
                <a:gd name="T20" fmla="*/ 140 w 251"/>
                <a:gd name="T21" fmla="*/ 275 h 294"/>
                <a:gd name="T22" fmla="*/ 172 w 251"/>
                <a:gd name="T23" fmla="*/ 288 h 294"/>
                <a:gd name="T24" fmla="*/ 180 w 251"/>
                <a:gd name="T25" fmla="*/ 294 h 294"/>
                <a:gd name="T26" fmla="*/ 212 w 251"/>
                <a:gd name="T27" fmla="*/ 261 h 294"/>
                <a:gd name="T28" fmla="*/ 213 w 251"/>
                <a:gd name="T29" fmla="*/ 243 h 294"/>
                <a:gd name="T30" fmla="*/ 242 w 251"/>
                <a:gd name="T31" fmla="*/ 239 h 294"/>
                <a:gd name="T32" fmla="*/ 238 w 251"/>
                <a:gd name="T33" fmla="*/ 235 h 294"/>
                <a:gd name="T34" fmla="*/ 251 w 251"/>
                <a:gd name="T35" fmla="*/ 196 h 294"/>
                <a:gd name="T36" fmla="*/ 222 w 251"/>
                <a:gd name="T37" fmla="*/ 196 h 294"/>
                <a:gd name="T38" fmla="*/ 200 w 251"/>
                <a:gd name="T39" fmla="*/ 183 h 294"/>
                <a:gd name="T40" fmla="*/ 197 w 251"/>
                <a:gd name="T41" fmla="*/ 175 h 294"/>
                <a:gd name="T42" fmla="*/ 175 w 251"/>
                <a:gd name="T43" fmla="*/ 151 h 294"/>
                <a:gd name="T44" fmla="*/ 180 w 251"/>
                <a:gd name="T45" fmla="*/ 133 h 294"/>
                <a:gd name="T46" fmla="*/ 196 w 251"/>
                <a:gd name="T47" fmla="*/ 119 h 294"/>
                <a:gd name="T48" fmla="*/ 203 w 251"/>
                <a:gd name="T49" fmla="*/ 111 h 294"/>
                <a:gd name="T50" fmla="*/ 200 w 251"/>
                <a:gd name="T51" fmla="*/ 107 h 294"/>
                <a:gd name="T52" fmla="*/ 196 w 251"/>
                <a:gd name="T53" fmla="*/ 109 h 294"/>
                <a:gd name="T54" fmla="*/ 177 w 251"/>
                <a:gd name="T55" fmla="*/ 109 h 294"/>
                <a:gd name="T56" fmla="*/ 150 w 251"/>
                <a:gd name="T57" fmla="*/ 46 h 294"/>
                <a:gd name="T58" fmla="*/ 89 w 251"/>
                <a:gd name="T59" fmla="*/ 20 h 294"/>
                <a:gd name="T60" fmla="*/ 71 w 251"/>
                <a:gd name="T61" fmla="*/ 4 h 294"/>
                <a:gd name="T62" fmla="*/ 78 w 251"/>
                <a:gd name="T63" fmla="*/ 16 h 294"/>
                <a:gd name="T64" fmla="*/ 75 w 251"/>
                <a:gd name="T65" fmla="*/ 49 h 294"/>
                <a:gd name="T66" fmla="*/ 45 w 251"/>
                <a:gd name="T67" fmla="*/ 42 h 294"/>
                <a:gd name="T68" fmla="*/ 40 w 251"/>
                <a:gd name="T69" fmla="*/ 58 h 294"/>
                <a:gd name="T70" fmla="*/ 35 w 251"/>
                <a:gd name="T71" fmla="*/ 82 h 294"/>
                <a:gd name="T72" fmla="*/ 22 w 251"/>
                <a:gd name="T73" fmla="*/ 97 h 294"/>
                <a:gd name="T74" fmla="*/ 0 w 251"/>
                <a:gd name="T75" fmla="*/ 101 h 294"/>
                <a:gd name="T76" fmla="*/ 37 w 251"/>
                <a:gd name="T77" fmla="*/ 124 h 294"/>
                <a:gd name="T78" fmla="*/ 66 w 251"/>
                <a:gd name="T79" fmla="*/ 146 h 294"/>
                <a:gd name="T80" fmla="*/ 61 w 251"/>
                <a:gd name="T81" fmla="*/ 17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1" h="294">
                  <a:moveTo>
                    <a:pt x="61" y="175"/>
                  </a:moveTo>
                  <a:cubicBezTo>
                    <a:pt x="56" y="176"/>
                    <a:pt x="51" y="173"/>
                    <a:pt x="47" y="171"/>
                  </a:cubicBezTo>
                  <a:cubicBezTo>
                    <a:pt x="45" y="170"/>
                    <a:pt x="43" y="168"/>
                    <a:pt x="42" y="168"/>
                  </a:cubicBezTo>
                  <a:cubicBezTo>
                    <a:pt x="42" y="168"/>
                    <a:pt x="42" y="168"/>
                    <a:pt x="42" y="168"/>
                  </a:cubicBezTo>
                  <a:cubicBezTo>
                    <a:pt x="42" y="168"/>
                    <a:pt x="41" y="169"/>
                    <a:pt x="41" y="172"/>
                  </a:cubicBezTo>
                  <a:cubicBezTo>
                    <a:pt x="39" y="181"/>
                    <a:pt x="37" y="190"/>
                    <a:pt x="35" y="195"/>
                  </a:cubicBezTo>
                  <a:cubicBezTo>
                    <a:pt x="40" y="194"/>
                    <a:pt x="47" y="194"/>
                    <a:pt x="51" y="197"/>
                  </a:cubicBezTo>
                  <a:cubicBezTo>
                    <a:pt x="52" y="198"/>
                    <a:pt x="55" y="199"/>
                    <a:pt x="58" y="200"/>
                  </a:cubicBezTo>
                  <a:cubicBezTo>
                    <a:pt x="69" y="205"/>
                    <a:pt x="77" y="209"/>
                    <a:pt x="78" y="215"/>
                  </a:cubicBezTo>
                  <a:cubicBezTo>
                    <a:pt x="78" y="216"/>
                    <a:pt x="78" y="219"/>
                    <a:pt x="75" y="222"/>
                  </a:cubicBezTo>
                  <a:cubicBezTo>
                    <a:pt x="71" y="225"/>
                    <a:pt x="66" y="227"/>
                    <a:pt x="62" y="228"/>
                  </a:cubicBezTo>
                  <a:cubicBezTo>
                    <a:pt x="59" y="229"/>
                    <a:pt x="55" y="230"/>
                    <a:pt x="54" y="231"/>
                  </a:cubicBezTo>
                  <a:cubicBezTo>
                    <a:pt x="54" y="232"/>
                    <a:pt x="55" y="232"/>
                    <a:pt x="56" y="233"/>
                  </a:cubicBezTo>
                  <a:cubicBezTo>
                    <a:pt x="58" y="236"/>
                    <a:pt x="58" y="236"/>
                    <a:pt x="58" y="236"/>
                  </a:cubicBezTo>
                  <a:cubicBezTo>
                    <a:pt x="69" y="249"/>
                    <a:pt x="76" y="257"/>
                    <a:pt x="76" y="263"/>
                  </a:cubicBezTo>
                  <a:cubicBezTo>
                    <a:pt x="77" y="266"/>
                    <a:pt x="77" y="271"/>
                    <a:pt x="77" y="275"/>
                  </a:cubicBezTo>
                  <a:cubicBezTo>
                    <a:pt x="84" y="272"/>
                    <a:pt x="90" y="270"/>
                    <a:pt x="90" y="270"/>
                  </a:cubicBezTo>
                  <a:cubicBezTo>
                    <a:pt x="91" y="270"/>
                    <a:pt x="91" y="270"/>
                    <a:pt x="91" y="270"/>
                  </a:cubicBezTo>
                  <a:cubicBezTo>
                    <a:pt x="106" y="268"/>
                    <a:pt x="106" y="268"/>
                    <a:pt x="106" y="268"/>
                  </a:cubicBezTo>
                  <a:cubicBezTo>
                    <a:pt x="115" y="275"/>
                    <a:pt x="115" y="275"/>
                    <a:pt x="115" y="275"/>
                  </a:cubicBezTo>
                  <a:cubicBezTo>
                    <a:pt x="118" y="271"/>
                    <a:pt x="118" y="271"/>
                    <a:pt x="118" y="271"/>
                  </a:cubicBezTo>
                  <a:cubicBezTo>
                    <a:pt x="124" y="265"/>
                    <a:pt x="132" y="270"/>
                    <a:pt x="140" y="275"/>
                  </a:cubicBezTo>
                  <a:cubicBezTo>
                    <a:pt x="145" y="278"/>
                    <a:pt x="150" y="281"/>
                    <a:pt x="155" y="282"/>
                  </a:cubicBezTo>
                  <a:cubicBezTo>
                    <a:pt x="165" y="283"/>
                    <a:pt x="169" y="286"/>
                    <a:pt x="172" y="288"/>
                  </a:cubicBezTo>
                  <a:cubicBezTo>
                    <a:pt x="174" y="289"/>
                    <a:pt x="175" y="290"/>
                    <a:pt x="177" y="292"/>
                  </a:cubicBezTo>
                  <a:cubicBezTo>
                    <a:pt x="179" y="292"/>
                    <a:pt x="180" y="293"/>
                    <a:pt x="180" y="294"/>
                  </a:cubicBezTo>
                  <a:cubicBezTo>
                    <a:pt x="200" y="279"/>
                    <a:pt x="200" y="279"/>
                    <a:pt x="200" y="279"/>
                  </a:cubicBezTo>
                  <a:cubicBezTo>
                    <a:pt x="212" y="261"/>
                    <a:pt x="212" y="261"/>
                    <a:pt x="212" y="261"/>
                  </a:cubicBezTo>
                  <a:cubicBezTo>
                    <a:pt x="210" y="251"/>
                    <a:pt x="210" y="251"/>
                    <a:pt x="210" y="251"/>
                  </a:cubicBezTo>
                  <a:cubicBezTo>
                    <a:pt x="210" y="247"/>
                    <a:pt x="211" y="244"/>
                    <a:pt x="213" y="243"/>
                  </a:cubicBezTo>
                  <a:cubicBezTo>
                    <a:pt x="217" y="238"/>
                    <a:pt x="226" y="238"/>
                    <a:pt x="235" y="239"/>
                  </a:cubicBezTo>
                  <a:cubicBezTo>
                    <a:pt x="238" y="239"/>
                    <a:pt x="240" y="239"/>
                    <a:pt x="242" y="239"/>
                  </a:cubicBezTo>
                  <a:cubicBezTo>
                    <a:pt x="241" y="238"/>
                    <a:pt x="241" y="237"/>
                    <a:pt x="240" y="237"/>
                  </a:cubicBezTo>
                  <a:cubicBezTo>
                    <a:pt x="238" y="235"/>
                    <a:pt x="238" y="235"/>
                    <a:pt x="238" y="235"/>
                  </a:cubicBezTo>
                  <a:cubicBezTo>
                    <a:pt x="239" y="232"/>
                    <a:pt x="239" y="232"/>
                    <a:pt x="239" y="232"/>
                  </a:cubicBezTo>
                  <a:cubicBezTo>
                    <a:pt x="239" y="232"/>
                    <a:pt x="246" y="211"/>
                    <a:pt x="251" y="196"/>
                  </a:cubicBezTo>
                  <a:cubicBezTo>
                    <a:pt x="245" y="197"/>
                    <a:pt x="238" y="198"/>
                    <a:pt x="232" y="198"/>
                  </a:cubicBezTo>
                  <a:cubicBezTo>
                    <a:pt x="227" y="198"/>
                    <a:pt x="224" y="198"/>
                    <a:pt x="222" y="196"/>
                  </a:cubicBezTo>
                  <a:cubicBezTo>
                    <a:pt x="220" y="196"/>
                    <a:pt x="218" y="195"/>
                    <a:pt x="216" y="194"/>
                  </a:cubicBezTo>
                  <a:cubicBezTo>
                    <a:pt x="210" y="193"/>
                    <a:pt x="203" y="191"/>
                    <a:pt x="200" y="183"/>
                  </a:cubicBezTo>
                  <a:cubicBezTo>
                    <a:pt x="198" y="180"/>
                    <a:pt x="198" y="177"/>
                    <a:pt x="197" y="175"/>
                  </a:cubicBezTo>
                  <a:cubicBezTo>
                    <a:pt x="197" y="175"/>
                    <a:pt x="197" y="175"/>
                    <a:pt x="197" y="175"/>
                  </a:cubicBezTo>
                  <a:cubicBezTo>
                    <a:pt x="197" y="175"/>
                    <a:pt x="197" y="175"/>
                    <a:pt x="196" y="175"/>
                  </a:cubicBezTo>
                  <a:cubicBezTo>
                    <a:pt x="188" y="173"/>
                    <a:pt x="181" y="171"/>
                    <a:pt x="175" y="151"/>
                  </a:cubicBezTo>
                  <a:cubicBezTo>
                    <a:pt x="173" y="145"/>
                    <a:pt x="172" y="141"/>
                    <a:pt x="174" y="138"/>
                  </a:cubicBezTo>
                  <a:cubicBezTo>
                    <a:pt x="175" y="135"/>
                    <a:pt x="178" y="134"/>
                    <a:pt x="180" y="133"/>
                  </a:cubicBezTo>
                  <a:cubicBezTo>
                    <a:pt x="183" y="132"/>
                    <a:pt x="187" y="131"/>
                    <a:pt x="192" y="127"/>
                  </a:cubicBezTo>
                  <a:cubicBezTo>
                    <a:pt x="197" y="122"/>
                    <a:pt x="196" y="120"/>
                    <a:pt x="196" y="119"/>
                  </a:cubicBezTo>
                  <a:cubicBezTo>
                    <a:pt x="196" y="119"/>
                    <a:pt x="194" y="117"/>
                    <a:pt x="195" y="114"/>
                  </a:cubicBezTo>
                  <a:cubicBezTo>
                    <a:pt x="197" y="112"/>
                    <a:pt x="200" y="111"/>
                    <a:pt x="203" y="111"/>
                  </a:cubicBezTo>
                  <a:cubicBezTo>
                    <a:pt x="210" y="110"/>
                    <a:pt x="212" y="108"/>
                    <a:pt x="210" y="94"/>
                  </a:cubicBezTo>
                  <a:cubicBezTo>
                    <a:pt x="208" y="96"/>
                    <a:pt x="204" y="102"/>
                    <a:pt x="200" y="107"/>
                  </a:cubicBezTo>
                  <a:cubicBezTo>
                    <a:pt x="199" y="110"/>
                    <a:pt x="199" y="110"/>
                    <a:pt x="199" y="110"/>
                  </a:cubicBezTo>
                  <a:cubicBezTo>
                    <a:pt x="196" y="109"/>
                    <a:pt x="196" y="109"/>
                    <a:pt x="196" y="109"/>
                  </a:cubicBezTo>
                  <a:cubicBezTo>
                    <a:pt x="190" y="109"/>
                    <a:pt x="183" y="108"/>
                    <a:pt x="181" y="109"/>
                  </a:cubicBezTo>
                  <a:cubicBezTo>
                    <a:pt x="180" y="110"/>
                    <a:pt x="178" y="110"/>
                    <a:pt x="177" y="109"/>
                  </a:cubicBezTo>
                  <a:cubicBezTo>
                    <a:pt x="171" y="107"/>
                    <a:pt x="153" y="80"/>
                    <a:pt x="151" y="71"/>
                  </a:cubicBezTo>
                  <a:cubicBezTo>
                    <a:pt x="149" y="63"/>
                    <a:pt x="150" y="52"/>
                    <a:pt x="150" y="46"/>
                  </a:cubicBezTo>
                  <a:cubicBezTo>
                    <a:pt x="127" y="35"/>
                    <a:pt x="127" y="35"/>
                    <a:pt x="127" y="35"/>
                  </a:cubicBezTo>
                  <a:cubicBezTo>
                    <a:pt x="123" y="33"/>
                    <a:pt x="95" y="23"/>
                    <a:pt x="89" y="20"/>
                  </a:cubicBezTo>
                  <a:cubicBezTo>
                    <a:pt x="85" y="17"/>
                    <a:pt x="80" y="8"/>
                    <a:pt x="76" y="0"/>
                  </a:cubicBezTo>
                  <a:cubicBezTo>
                    <a:pt x="74" y="1"/>
                    <a:pt x="72" y="3"/>
                    <a:pt x="71" y="4"/>
                  </a:cubicBezTo>
                  <a:cubicBezTo>
                    <a:pt x="71" y="4"/>
                    <a:pt x="72" y="5"/>
                    <a:pt x="72" y="5"/>
                  </a:cubicBezTo>
                  <a:cubicBezTo>
                    <a:pt x="75" y="7"/>
                    <a:pt x="77" y="10"/>
                    <a:pt x="78" y="16"/>
                  </a:cubicBezTo>
                  <a:cubicBezTo>
                    <a:pt x="79" y="19"/>
                    <a:pt x="79" y="19"/>
                    <a:pt x="79" y="19"/>
                  </a:cubicBezTo>
                  <a:cubicBezTo>
                    <a:pt x="81" y="33"/>
                    <a:pt x="83" y="42"/>
                    <a:pt x="75" y="49"/>
                  </a:cubicBezTo>
                  <a:cubicBezTo>
                    <a:pt x="66" y="57"/>
                    <a:pt x="66" y="57"/>
                    <a:pt x="66" y="57"/>
                  </a:cubicBezTo>
                  <a:cubicBezTo>
                    <a:pt x="45" y="42"/>
                    <a:pt x="45" y="42"/>
                    <a:pt x="45" y="42"/>
                  </a:cubicBezTo>
                  <a:cubicBezTo>
                    <a:pt x="41" y="46"/>
                    <a:pt x="38" y="50"/>
                    <a:pt x="38" y="52"/>
                  </a:cubicBezTo>
                  <a:cubicBezTo>
                    <a:pt x="38" y="52"/>
                    <a:pt x="39" y="55"/>
                    <a:pt x="40" y="58"/>
                  </a:cubicBezTo>
                  <a:cubicBezTo>
                    <a:pt x="42" y="64"/>
                    <a:pt x="45" y="72"/>
                    <a:pt x="42" y="77"/>
                  </a:cubicBezTo>
                  <a:cubicBezTo>
                    <a:pt x="41" y="79"/>
                    <a:pt x="39" y="81"/>
                    <a:pt x="35" y="82"/>
                  </a:cubicBezTo>
                  <a:cubicBezTo>
                    <a:pt x="26" y="83"/>
                    <a:pt x="23" y="94"/>
                    <a:pt x="23" y="94"/>
                  </a:cubicBezTo>
                  <a:cubicBezTo>
                    <a:pt x="22" y="97"/>
                    <a:pt x="22" y="97"/>
                    <a:pt x="22" y="97"/>
                  </a:cubicBezTo>
                  <a:cubicBezTo>
                    <a:pt x="19" y="97"/>
                    <a:pt x="19" y="97"/>
                    <a:pt x="19" y="97"/>
                  </a:cubicBezTo>
                  <a:cubicBezTo>
                    <a:pt x="10" y="97"/>
                    <a:pt x="1" y="99"/>
                    <a:pt x="0" y="101"/>
                  </a:cubicBezTo>
                  <a:cubicBezTo>
                    <a:pt x="0" y="101"/>
                    <a:pt x="0" y="101"/>
                    <a:pt x="2" y="103"/>
                  </a:cubicBezTo>
                  <a:cubicBezTo>
                    <a:pt x="11" y="114"/>
                    <a:pt x="34" y="123"/>
                    <a:pt x="37" y="124"/>
                  </a:cubicBezTo>
                  <a:cubicBezTo>
                    <a:pt x="46" y="125"/>
                    <a:pt x="64" y="127"/>
                    <a:pt x="64" y="137"/>
                  </a:cubicBezTo>
                  <a:cubicBezTo>
                    <a:pt x="64" y="139"/>
                    <a:pt x="65" y="143"/>
                    <a:pt x="66" y="146"/>
                  </a:cubicBezTo>
                  <a:cubicBezTo>
                    <a:pt x="68" y="158"/>
                    <a:pt x="70" y="167"/>
                    <a:pt x="66" y="172"/>
                  </a:cubicBezTo>
                  <a:cubicBezTo>
                    <a:pt x="65" y="174"/>
                    <a:pt x="63" y="175"/>
                    <a:pt x="61"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4" name="Freeform 12"/>
            <p:cNvSpPr/>
            <p:nvPr/>
          </p:nvSpPr>
          <p:spPr bwMode="auto">
            <a:xfrm>
              <a:off x="5683250" y="4027488"/>
              <a:ext cx="2332038" cy="1211262"/>
            </a:xfrm>
            <a:custGeom>
              <a:avLst/>
              <a:gdLst>
                <a:gd name="T0" fmla="*/ 620 w 939"/>
                <a:gd name="T1" fmla="*/ 90 h 487"/>
                <a:gd name="T2" fmla="*/ 606 w 939"/>
                <a:gd name="T3" fmla="*/ 130 h 487"/>
                <a:gd name="T4" fmla="*/ 642 w 939"/>
                <a:gd name="T5" fmla="*/ 217 h 487"/>
                <a:gd name="T6" fmla="*/ 570 w 939"/>
                <a:gd name="T7" fmla="*/ 246 h 487"/>
                <a:gd name="T8" fmla="*/ 564 w 939"/>
                <a:gd name="T9" fmla="*/ 285 h 487"/>
                <a:gd name="T10" fmla="*/ 567 w 939"/>
                <a:gd name="T11" fmla="*/ 307 h 487"/>
                <a:gd name="T12" fmla="*/ 544 w 939"/>
                <a:gd name="T13" fmla="*/ 259 h 487"/>
                <a:gd name="T14" fmla="*/ 632 w 939"/>
                <a:gd name="T15" fmla="*/ 216 h 487"/>
                <a:gd name="T16" fmla="*/ 552 w 939"/>
                <a:gd name="T17" fmla="*/ 144 h 487"/>
                <a:gd name="T18" fmla="*/ 526 w 939"/>
                <a:gd name="T19" fmla="*/ 213 h 487"/>
                <a:gd name="T20" fmla="*/ 499 w 939"/>
                <a:gd name="T21" fmla="*/ 254 h 487"/>
                <a:gd name="T22" fmla="*/ 430 w 939"/>
                <a:gd name="T23" fmla="*/ 270 h 487"/>
                <a:gd name="T24" fmla="*/ 408 w 939"/>
                <a:gd name="T25" fmla="*/ 264 h 487"/>
                <a:gd name="T26" fmla="*/ 401 w 939"/>
                <a:gd name="T27" fmla="*/ 308 h 487"/>
                <a:gd name="T28" fmla="*/ 408 w 939"/>
                <a:gd name="T29" fmla="*/ 324 h 487"/>
                <a:gd name="T30" fmla="*/ 401 w 939"/>
                <a:gd name="T31" fmla="*/ 275 h 487"/>
                <a:gd name="T32" fmla="*/ 427 w 939"/>
                <a:gd name="T33" fmla="*/ 258 h 487"/>
                <a:gd name="T34" fmla="*/ 460 w 939"/>
                <a:gd name="T35" fmla="*/ 248 h 487"/>
                <a:gd name="T36" fmla="*/ 492 w 939"/>
                <a:gd name="T37" fmla="*/ 222 h 487"/>
                <a:gd name="T38" fmla="*/ 544 w 939"/>
                <a:gd name="T39" fmla="*/ 174 h 487"/>
                <a:gd name="T40" fmla="*/ 473 w 939"/>
                <a:gd name="T41" fmla="*/ 117 h 487"/>
                <a:gd name="T42" fmla="*/ 382 w 939"/>
                <a:gd name="T43" fmla="*/ 107 h 487"/>
                <a:gd name="T44" fmla="*/ 344 w 939"/>
                <a:gd name="T45" fmla="*/ 81 h 487"/>
                <a:gd name="T46" fmla="*/ 288 w 939"/>
                <a:gd name="T47" fmla="*/ 35 h 487"/>
                <a:gd name="T48" fmla="*/ 269 w 939"/>
                <a:gd name="T49" fmla="*/ 0 h 487"/>
                <a:gd name="T50" fmla="*/ 245 w 939"/>
                <a:gd name="T51" fmla="*/ 53 h 487"/>
                <a:gd name="T52" fmla="*/ 206 w 939"/>
                <a:gd name="T53" fmla="*/ 74 h 487"/>
                <a:gd name="T54" fmla="*/ 125 w 939"/>
                <a:gd name="T55" fmla="*/ 77 h 487"/>
                <a:gd name="T56" fmla="*/ 16 w 939"/>
                <a:gd name="T57" fmla="*/ 6 h 487"/>
                <a:gd name="T58" fmla="*/ 8 w 939"/>
                <a:gd name="T59" fmla="*/ 86 h 487"/>
                <a:gd name="T60" fmla="*/ 66 w 939"/>
                <a:gd name="T61" fmla="*/ 164 h 487"/>
                <a:gd name="T62" fmla="*/ 63 w 939"/>
                <a:gd name="T63" fmla="*/ 231 h 487"/>
                <a:gd name="T64" fmla="*/ 59 w 939"/>
                <a:gd name="T65" fmla="*/ 337 h 487"/>
                <a:gd name="T66" fmla="*/ 109 w 939"/>
                <a:gd name="T67" fmla="*/ 360 h 487"/>
                <a:gd name="T68" fmla="*/ 130 w 939"/>
                <a:gd name="T69" fmla="*/ 376 h 487"/>
                <a:gd name="T70" fmla="*/ 194 w 939"/>
                <a:gd name="T71" fmla="*/ 487 h 487"/>
                <a:gd name="T72" fmla="*/ 242 w 939"/>
                <a:gd name="T73" fmla="*/ 413 h 487"/>
                <a:gd name="T74" fmla="*/ 272 w 939"/>
                <a:gd name="T75" fmla="*/ 363 h 487"/>
                <a:gd name="T76" fmla="*/ 319 w 939"/>
                <a:gd name="T77" fmla="*/ 346 h 487"/>
                <a:gd name="T78" fmla="*/ 362 w 939"/>
                <a:gd name="T79" fmla="*/ 379 h 487"/>
                <a:gd name="T80" fmla="*/ 412 w 939"/>
                <a:gd name="T81" fmla="*/ 402 h 487"/>
                <a:gd name="T82" fmla="*/ 412 w 939"/>
                <a:gd name="T83" fmla="*/ 346 h 487"/>
                <a:gd name="T84" fmla="*/ 477 w 939"/>
                <a:gd name="T85" fmla="*/ 340 h 487"/>
                <a:gd name="T86" fmla="*/ 539 w 939"/>
                <a:gd name="T87" fmla="*/ 326 h 487"/>
                <a:gd name="T88" fmla="*/ 592 w 939"/>
                <a:gd name="T89" fmla="*/ 374 h 487"/>
                <a:gd name="T90" fmla="*/ 645 w 939"/>
                <a:gd name="T91" fmla="*/ 290 h 487"/>
                <a:gd name="T92" fmla="*/ 756 w 939"/>
                <a:gd name="T93" fmla="*/ 281 h 487"/>
                <a:gd name="T94" fmla="*/ 825 w 939"/>
                <a:gd name="T95" fmla="*/ 287 h 487"/>
                <a:gd name="T96" fmla="*/ 843 w 939"/>
                <a:gd name="T97" fmla="*/ 321 h 487"/>
                <a:gd name="T98" fmla="*/ 938 w 939"/>
                <a:gd name="T99" fmla="*/ 266 h 487"/>
                <a:gd name="T100" fmla="*/ 916 w 939"/>
                <a:gd name="T101" fmla="*/ 217 h 487"/>
                <a:gd name="T102" fmla="*/ 924 w 939"/>
                <a:gd name="T103" fmla="*/ 196 h 487"/>
                <a:gd name="T104" fmla="*/ 896 w 939"/>
                <a:gd name="T105" fmla="*/ 192 h 487"/>
                <a:gd name="T106" fmla="*/ 812 w 939"/>
                <a:gd name="T107" fmla="*/ 141 h 487"/>
                <a:gd name="T108" fmla="*/ 711 w 939"/>
                <a:gd name="T109" fmla="*/ 12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39" h="487">
                  <a:moveTo>
                    <a:pt x="626" y="83"/>
                  </a:moveTo>
                  <a:cubicBezTo>
                    <a:pt x="623" y="84"/>
                    <a:pt x="620" y="84"/>
                    <a:pt x="617" y="84"/>
                  </a:cubicBezTo>
                  <a:cubicBezTo>
                    <a:pt x="616" y="84"/>
                    <a:pt x="614" y="84"/>
                    <a:pt x="612" y="84"/>
                  </a:cubicBezTo>
                  <a:cubicBezTo>
                    <a:pt x="620" y="90"/>
                    <a:pt x="620" y="90"/>
                    <a:pt x="620" y="90"/>
                  </a:cubicBezTo>
                  <a:cubicBezTo>
                    <a:pt x="636" y="100"/>
                    <a:pt x="636" y="100"/>
                    <a:pt x="636" y="100"/>
                  </a:cubicBezTo>
                  <a:cubicBezTo>
                    <a:pt x="636" y="102"/>
                    <a:pt x="636" y="102"/>
                    <a:pt x="636" y="102"/>
                  </a:cubicBezTo>
                  <a:cubicBezTo>
                    <a:pt x="638" y="113"/>
                    <a:pt x="636" y="115"/>
                    <a:pt x="636" y="116"/>
                  </a:cubicBezTo>
                  <a:cubicBezTo>
                    <a:pt x="635" y="117"/>
                    <a:pt x="634" y="119"/>
                    <a:pt x="606" y="130"/>
                  </a:cubicBezTo>
                  <a:cubicBezTo>
                    <a:pt x="606" y="155"/>
                    <a:pt x="606" y="155"/>
                    <a:pt x="606" y="155"/>
                  </a:cubicBezTo>
                  <a:cubicBezTo>
                    <a:pt x="621" y="159"/>
                    <a:pt x="621" y="159"/>
                    <a:pt x="621" y="159"/>
                  </a:cubicBezTo>
                  <a:cubicBezTo>
                    <a:pt x="621" y="185"/>
                    <a:pt x="621" y="185"/>
                    <a:pt x="621" y="185"/>
                  </a:cubicBezTo>
                  <a:cubicBezTo>
                    <a:pt x="642" y="217"/>
                    <a:pt x="642" y="217"/>
                    <a:pt x="642" y="217"/>
                  </a:cubicBezTo>
                  <a:cubicBezTo>
                    <a:pt x="640" y="219"/>
                    <a:pt x="640" y="219"/>
                    <a:pt x="640" y="219"/>
                  </a:cubicBezTo>
                  <a:cubicBezTo>
                    <a:pt x="638" y="221"/>
                    <a:pt x="617" y="242"/>
                    <a:pt x="605" y="246"/>
                  </a:cubicBezTo>
                  <a:cubicBezTo>
                    <a:pt x="597" y="249"/>
                    <a:pt x="591" y="248"/>
                    <a:pt x="584" y="247"/>
                  </a:cubicBezTo>
                  <a:cubicBezTo>
                    <a:pt x="580" y="247"/>
                    <a:pt x="576" y="246"/>
                    <a:pt x="570" y="246"/>
                  </a:cubicBezTo>
                  <a:cubicBezTo>
                    <a:pt x="560" y="246"/>
                    <a:pt x="553" y="258"/>
                    <a:pt x="552" y="261"/>
                  </a:cubicBezTo>
                  <a:cubicBezTo>
                    <a:pt x="552" y="277"/>
                    <a:pt x="552" y="277"/>
                    <a:pt x="552" y="277"/>
                  </a:cubicBezTo>
                  <a:cubicBezTo>
                    <a:pt x="564" y="284"/>
                    <a:pt x="564" y="284"/>
                    <a:pt x="564" y="284"/>
                  </a:cubicBezTo>
                  <a:cubicBezTo>
                    <a:pt x="564" y="285"/>
                    <a:pt x="564" y="285"/>
                    <a:pt x="564" y="285"/>
                  </a:cubicBezTo>
                  <a:cubicBezTo>
                    <a:pt x="569" y="291"/>
                    <a:pt x="576" y="303"/>
                    <a:pt x="574" y="309"/>
                  </a:cubicBezTo>
                  <a:cubicBezTo>
                    <a:pt x="575" y="311"/>
                    <a:pt x="581" y="317"/>
                    <a:pt x="587" y="320"/>
                  </a:cubicBezTo>
                  <a:cubicBezTo>
                    <a:pt x="583" y="327"/>
                    <a:pt x="583" y="327"/>
                    <a:pt x="583" y="327"/>
                  </a:cubicBezTo>
                  <a:cubicBezTo>
                    <a:pt x="570" y="319"/>
                    <a:pt x="565" y="312"/>
                    <a:pt x="567" y="307"/>
                  </a:cubicBezTo>
                  <a:cubicBezTo>
                    <a:pt x="567" y="305"/>
                    <a:pt x="563" y="297"/>
                    <a:pt x="558" y="290"/>
                  </a:cubicBezTo>
                  <a:cubicBezTo>
                    <a:pt x="544" y="282"/>
                    <a:pt x="544" y="282"/>
                    <a:pt x="544" y="282"/>
                  </a:cubicBezTo>
                  <a:cubicBezTo>
                    <a:pt x="544" y="260"/>
                    <a:pt x="544" y="260"/>
                    <a:pt x="544" y="260"/>
                  </a:cubicBezTo>
                  <a:cubicBezTo>
                    <a:pt x="544" y="259"/>
                    <a:pt x="544" y="259"/>
                    <a:pt x="544" y="259"/>
                  </a:cubicBezTo>
                  <a:cubicBezTo>
                    <a:pt x="545" y="258"/>
                    <a:pt x="553" y="238"/>
                    <a:pt x="570" y="238"/>
                  </a:cubicBezTo>
                  <a:cubicBezTo>
                    <a:pt x="576" y="238"/>
                    <a:pt x="581" y="239"/>
                    <a:pt x="585" y="239"/>
                  </a:cubicBezTo>
                  <a:cubicBezTo>
                    <a:pt x="591" y="240"/>
                    <a:pt x="596" y="240"/>
                    <a:pt x="602" y="238"/>
                  </a:cubicBezTo>
                  <a:cubicBezTo>
                    <a:pt x="610" y="236"/>
                    <a:pt x="625" y="223"/>
                    <a:pt x="632" y="216"/>
                  </a:cubicBezTo>
                  <a:cubicBezTo>
                    <a:pt x="613" y="188"/>
                    <a:pt x="613" y="188"/>
                    <a:pt x="613" y="188"/>
                  </a:cubicBezTo>
                  <a:cubicBezTo>
                    <a:pt x="613" y="165"/>
                    <a:pt x="613" y="165"/>
                    <a:pt x="613" y="165"/>
                  </a:cubicBezTo>
                  <a:cubicBezTo>
                    <a:pt x="591" y="159"/>
                    <a:pt x="591" y="159"/>
                    <a:pt x="591" y="159"/>
                  </a:cubicBezTo>
                  <a:cubicBezTo>
                    <a:pt x="552" y="144"/>
                    <a:pt x="552" y="144"/>
                    <a:pt x="552" y="144"/>
                  </a:cubicBezTo>
                  <a:cubicBezTo>
                    <a:pt x="552" y="176"/>
                    <a:pt x="552" y="176"/>
                    <a:pt x="552" y="176"/>
                  </a:cubicBezTo>
                  <a:cubicBezTo>
                    <a:pt x="542" y="195"/>
                    <a:pt x="542" y="195"/>
                    <a:pt x="542" y="195"/>
                  </a:cubicBezTo>
                  <a:cubicBezTo>
                    <a:pt x="541" y="195"/>
                    <a:pt x="541" y="195"/>
                    <a:pt x="541" y="195"/>
                  </a:cubicBezTo>
                  <a:cubicBezTo>
                    <a:pt x="533" y="202"/>
                    <a:pt x="525" y="211"/>
                    <a:pt x="526" y="213"/>
                  </a:cubicBezTo>
                  <a:cubicBezTo>
                    <a:pt x="526" y="215"/>
                    <a:pt x="526" y="217"/>
                    <a:pt x="524" y="219"/>
                  </a:cubicBezTo>
                  <a:cubicBezTo>
                    <a:pt x="521" y="225"/>
                    <a:pt x="507" y="228"/>
                    <a:pt x="500" y="229"/>
                  </a:cubicBezTo>
                  <a:cubicBezTo>
                    <a:pt x="500" y="253"/>
                    <a:pt x="500" y="253"/>
                    <a:pt x="500" y="253"/>
                  </a:cubicBezTo>
                  <a:cubicBezTo>
                    <a:pt x="499" y="254"/>
                    <a:pt x="499" y="254"/>
                    <a:pt x="499" y="254"/>
                  </a:cubicBezTo>
                  <a:cubicBezTo>
                    <a:pt x="494" y="259"/>
                    <a:pt x="483" y="269"/>
                    <a:pt x="476" y="266"/>
                  </a:cubicBezTo>
                  <a:cubicBezTo>
                    <a:pt x="470" y="263"/>
                    <a:pt x="461" y="257"/>
                    <a:pt x="457" y="255"/>
                  </a:cubicBezTo>
                  <a:cubicBezTo>
                    <a:pt x="454" y="255"/>
                    <a:pt x="440" y="255"/>
                    <a:pt x="436" y="264"/>
                  </a:cubicBezTo>
                  <a:cubicBezTo>
                    <a:pt x="435" y="266"/>
                    <a:pt x="433" y="269"/>
                    <a:pt x="430" y="270"/>
                  </a:cubicBezTo>
                  <a:cubicBezTo>
                    <a:pt x="426" y="270"/>
                    <a:pt x="423" y="267"/>
                    <a:pt x="421" y="263"/>
                  </a:cubicBezTo>
                  <a:cubicBezTo>
                    <a:pt x="418" y="260"/>
                    <a:pt x="415" y="255"/>
                    <a:pt x="411" y="255"/>
                  </a:cubicBezTo>
                  <a:cubicBezTo>
                    <a:pt x="409" y="255"/>
                    <a:pt x="408" y="256"/>
                    <a:pt x="408" y="256"/>
                  </a:cubicBezTo>
                  <a:cubicBezTo>
                    <a:pt x="408" y="257"/>
                    <a:pt x="408" y="261"/>
                    <a:pt x="408" y="264"/>
                  </a:cubicBezTo>
                  <a:cubicBezTo>
                    <a:pt x="409" y="267"/>
                    <a:pt x="409" y="272"/>
                    <a:pt x="409" y="276"/>
                  </a:cubicBezTo>
                  <a:cubicBezTo>
                    <a:pt x="407" y="283"/>
                    <a:pt x="404" y="286"/>
                    <a:pt x="401" y="288"/>
                  </a:cubicBezTo>
                  <a:cubicBezTo>
                    <a:pt x="399" y="290"/>
                    <a:pt x="396" y="293"/>
                    <a:pt x="394" y="299"/>
                  </a:cubicBezTo>
                  <a:cubicBezTo>
                    <a:pt x="392" y="303"/>
                    <a:pt x="393" y="304"/>
                    <a:pt x="401" y="308"/>
                  </a:cubicBezTo>
                  <a:cubicBezTo>
                    <a:pt x="408" y="310"/>
                    <a:pt x="416" y="314"/>
                    <a:pt x="416" y="324"/>
                  </a:cubicBezTo>
                  <a:cubicBezTo>
                    <a:pt x="416" y="335"/>
                    <a:pt x="434" y="340"/>
                    <a:pt x="434" y="340"/>
                  </a:cubicBezTo>
                  <a:cubicBezTo>
                    <a:pt x="432" y="347"/>
                    <a:pt x="432" y="347"/>
                    <a:pt x="432" y="347"/>
                  </a:cubicBezTo>
                  <a:cubicBezTo>
                    <a:pt x="431" y="347"/>
                    <a:pt x="408" y="341"/>
                    <a:pt x="408" y="324"/>
                  </a:cubicBezTo>
                  <a:cubicBezTo>
                    <a:pt x="408" y="320"/>
                    <a:pt x="405" y="318"/>
                    <a:pt x="398" y="315"/>
                  </a:cubicBezTo>
                  <a:cubicBezTo>
                    <a:pt x="392" y="312"/>
                    <a:pt x="382" y="308"/>
                    <a:pt x="386" y="297"/>
                  </a:cubicBezTo>
                  <a:cubicBezTo>
                    <a:pt x="389" y="288"/>
                    <a:pt x="393" y="285"/>
                    <a:pt x="396" y="282"/>
                  </a:cubicBezTo>
                  <a:cubicBezTo>
                    <a:pt x="399" y="280"/>
                    <a:pt x="400" y="279"/>
                    <a:pt x="401" y="275"/>
                  </a:cubicBezTo>
                  <a:cubicBezTo>
                    <a:pt x="401" y="272"/>
                    <a:pt x="401" y="268"/>
                    <a:pt x="400" y="265"/>
                  </a:cubicBezTo>
                  <a:cubicBezTo>
                    <a:pt x="400" y="259"/>
                    <a:pt x="399" y="254"/>
                    <a:pt x="402" y="251"/>
                  </a:cubicBezTo>
                  <a:cubicBezTo>
                    <a:pt x="404" y="249"/>
                    <a:pt x="407" y="247"/>
                    <a:pt x="411" y="247"/>
                  </a:cubicBezTo>
                  <a:cubicBezTo>
                    <a:pt x="419" y="247"/>
                    <a:pt x="424" y="254"/>
                    <a:pt x="427" y="258"/>
                  </a:cubicBezTo>
                  <a:cubicBezTo>
                    <a:pt x="428" y="259"/>
                    <a:pt x="428" y="260"/>
                    <a:pt x="429" y="261"/>
                  </a:cubicBezTo>
                  <a:cubicBezTo>
                    <a:pt x="429" y="261"/>
                    <a:pt x="429" y="260"/>
                    <a:pt x="429" y="260"/>
                  </a:cubicBezTo>
                  <a:cubicBezTo>
                    <a:pt x="436" y="246"/>
                    <a:pt x="458" y="247"/>
                    <a:pt x="459" y="247"/>
                  </a:cubicBezTo>
                  <a:cubicBezTo>
                    <a:pt x="460" y="248"/>
                    <a:pt x="460" y="248"/>
                    <a:pt x="460" y="248"/>
                  </a:cubicBezTo>
                  <a:cubicBezTo>
                    <a:pt x="461" y="248"/>
                    <a:pt x="461" y="248"/>
                    <a:pt x="461" y="248"/>
                  </a:cubicBezTo>
                  <a:cubicBezTo>
                    <a:pt x="461" y="248"/>
                    <a:pt x="473" y="256"/>
                    <a:pt x="479" y="258"/>
                  </a:cubicBezTo>
                  <a:cubicBezTo>
                    <a:pt x="480" y="259"/>
                    <a:pt x="487" y="255"/>
                    <a:pt x="492" y="250"/>
                  </a:cubicBezTo>
                  <a:cubicBezTo>
                    <a:pt x="492" y="222"/>
                    <a:pt x="492" y="222"/>
                    <a:pt x="492" y="222"/>
                  </a:cubicBezTo>
                  <a:cubicBezTo>
                    <a:pt x="495" y="221"/>
                    <a:pt x="495" y="221"/>
                    <a:pt x="495" y="221"/>
                  </a:cubicBezTo>
                  <a:cubicBezTo>
                    <a:pt x="506" y="220"/>
                    <a:pt x="516" y="217"/>
                    <a:pt x="518" y="215"/>
                  </a:cubicBezTo>
                  <a:cubicBezTo>
                    <a:pt x="516" y="206"/>
                    <a:pt x="529" y="195"/>
                    <a:pt x="536" y="189"/>
                  </a:cubicBezTo>
                  <a:cubicBezTo>
                    <a:pt x="544" y="174"/>
                    <a:pt x="544" y="174"/>
                    <a:pt x="544" y="174"/>
                  </a:cubicBezTo>
                  <a:cubicBezTo>
                    <a:pt x="544" y="142"/>
                    <a:pt x="544" y="142"/>
                    <a:pt x="544" y="142"/>
                  </a:cubicBezTo>
                  <a:cubicBezTo>
                    <a:pt x="521" y="142"/>
                    <a:pt x="521" y="142"/>
                    <a:pt x="521" y="142"/>
                  </a:cubicBezTo>
                  <a:cubicBezTo>
                    <a:pt x="520" y="142"/>
                    <a:pt x="520" y="142"/>
                    <a:pt x="520" y="142"/>
                  </a:cubicBezTo>
                  <a:cubicBezTo>
                    <a:pt x="500" y="135"/>
                    <a:pt x="476" y="125"/>
                    <a:pt x="473" y="117"/>
                  </a:cubicBezTo>
                  <a:cubicBezTo>
                    <a:pt x="471" y="115"/>
                    <a:pt x="457" y="113"/>
                    <a:pt x="449" y="112"/>
                  </a:cubicBezTo>
                  <a:cubicBezTo>
                    <a:pt x="439" y="110"/>
                    <a:pt x="429" y="109"/>
                    <a:pt x="423" y="106"/>
                  </a:cubicBezTo>
                  <a:cubicBezTo>
                    <a:pt x="418" y="103"/>
                    <a:pt x="408" y="105"/>
                    <a:pt x="399" y="106"/>
                  </a:cubicBezTo>
                  <a:cubicBezTo>
                    <a:pt x="392" y="107"/>
                    <a:pt x="386" y="108"/>
                    <a:pt x="382" y="107"/>
                  </a:cubicBezTo>
                  <a:cubicBezTo>
                    <a:pt x="380" y="106"/>
                    <a:pt x="375" y="108"/>
                    <a:pt x="371" y="109"/>
                  </a:cubicBezTo>
                  <a:cubicBezTo>
                    <a:pt x="364" y="111"/>
                    <a:pt x="355" y="114"/>
                    <a:pt x="349" y="110"/>
                  </a:cubicBezTo>
                  <a:cubicBezTo>
                    <a:pt x="346" y="109"/>
                    <a:pt x="344" y="106"/>
                    <a:pt x="343" y="102"/>
                  </a:cubicBezTo>
                  <a:cubicBezTo>
                    <a:pt x="341" y="93"/>
                    <a:pt x="343" y="86"/>
                    <a:pt x="344" y="81"/>
                  </a:cubicBezTo>
                  <a:cubicBezTo>
                    <a:pt x="345" y="75"/>
                    <a:pt x="346" y="72"/>
                    <a:pt x="344" y="67"/>
                  </a:cubicBezTo>
                  <a:cubicBezTo>
                    <a:pt x="339" y="57"/>
                    <a:pt x="330" y="52"/>
                    <a:pt x="323" y="49"/>
                  </a:cubicBezTo>
                  <a:cubicBezTo>
                    <a:pt x="316" y="45"/>
                    <a:pt x="291" y="36"/>
                    <a:pt x="291" y="36"/>
                  </a:cubicBezTo>
                  <a:cubicBezTo>
                    <a:pt x="288" y="35"/>
                    <a:pt x="288" y="35"/>
                    <a:pt x="288" y="35"/>
                  </a:cubicBezTo>
                  <a:cubicBezTo>
                    <a:pt x="288" y="32"/>
                    <a:pt x="288" y="32"/>
                    <a:pt x="288" y="32"/>
                  </a:cubicBezTo>
                  <a:cubicBezTo>
                    <a:pt x="289" y="20"/>
                    <a:pt x="286" y="9"/>
                    <a:pt x="283" y="8"/>
                  </a:cubicBezTo>
                  <a:cubicBezTo>
                    <a:pt x="279" y="7"/>
                    <a:pt x="276" y="5"/>
                    <a:pt x="274" y="3"/>
                  </a:cubicBezTo>
                  <a:cubicBezTo>
                    <a:pt x="272" y="2"/>
                    <a:pt x="270" y="0"/>
                    <a:pt x="269" y="0"/>
                  </a:cubicBezTo>
                  <a:cubicBezTo>
                    <a:pt x="269" y="0"/>
                    <a:pt x="268" y="1"/>
                    <a:pt x="265" y="6"/>
                  </a:cubicBezTo>
                  <a:cubicBezTo>
                    <a:pt x="260" y="18"/>
                    <a:pt x="252" y="28"/>
                    <a:pt x="249" y="32"/>
                  </a:cubicBezTo>
                  <a:cubicBezTo>
                    <a:pt x="251" y="35"/>
                    <a:pt x="253" y="39"/>
                    <a:pt x="253" y="44"/>
                  </a:cubicBezTo>
                  <a:cubicBezTo>
                    <a:pt x="252" y="46"/>
                    <a:pt x="251" y="50"/>
                    <a:pt x="245" y="53"/>
                  </a:cubicBezTo>
                  <a:cubicBezTo>
                    <a:pt x="232" y="58"/>
                    <a:pt x="222" y="63"/>
                    <a:pt x="222" y="63"/>
                  </a:cubicBezTo>
                  <a:cubicBezTo>
                    <a:pt x="221" y="64"/>
                    <a:pt x="221" y="64"/>
                    <a:pt x="221" y="64"/>
                  </a:cubicBezTo>
                  <a:cubicBezTo>
                    <a:pt x="206" y="63"/>
                    <a:pt x="206" y="63"/>
                    <a:pt x="206" y="63"/>
                  </a:cubicBezTo>
                  <a:cubicBezTo>
                    <a:pt x="206" y="74"/>
                    <a:pt x="206" y="74"/>
                    <a:pt x="206" y="74"/>
                  </a:cubicBezTo>
                  <a:cubicBezTo>
                    <a:pt x="184" y="83"/>
                    <a:pt x="184" y="83"/>
                    <a:pt x="184" y="83"/>
                  </a:cubicBezTo>
                  <a:cubicBezTo>
                    <a:pt x="164" y="108"/>
                    <a:pt x="164" y="108"/>
                    <a:pt x="164" y="108"/>
                  </a:cubicBezTo>
                  <a:cubicBezTo>
                    <a:pt x="144" y="93"/>
                    <a:pt x="144" y="93"/>
                    <a:pt x="144" y="93"/>
                  </a:cubicBezTo>
                  <a:cubicBezTo>
                    <a:pt x="125" y="77"/>
                    <a:pt x="125" y="77"/>
                    <a:pt x="125" y="77"/>
                  </a:cubicBezTo>
                  <a:cubicBezTo>
                    <a:pt x="121" y="82"/>
                    <a:pt x="114" y="91"/>
                    <a:pt x="105" y="94"/>
                  </a:cubicBezTo>
                  <a:cubicBezTo>
                    <a:pt x="94" y="97"/>
                    <a:pt x="81" y="82"/>
                    <a:pt x="68" y="47"/>
                  </a:cubicBezTo>
                  <a:cubicBezTo>
                    <a:pt x="62" y="32"/>
                    <a:pt x="58" y="20"/>
                    <a:pt x="56" y="15"/>
                  </a:cubicBezTo>
                  <a:cubicBezTo>
                    <a:pt x="46" y="12"/>
                    <a:pt x="23" y="6"/>
                    <a:pt x="16" y="6"/>
                  </a:cubicBezTo>
                  <a:cubicBezTo>
                    <a:pt x="13" y="8"/>
                    <a:pt x="10" y="24"/>
                    <a:pt x="9" y="40"/>
                  </a:cubicBezTo>
                  <a:cubicBezTo>
                    <a:pt x="9" y="41"/>
                    <a:pt x="9" y="41"/>
                    <a:pt x="9" y="41"/>
                  </a:cubicBezTo>
                  <a:cubicBezTo>
                    <a:pt x="0" y="69"/>
                    <a:pt x="0" y="69"/>
                    <a:pt x="0" y="69"/>
                  </a:cubicBezTo>
                  <a:cubicBezTo>
                    <a:pt x="8" y="86"/>
                    <a:pt x="8" y="86"/>
                    <a:pt x="8" y="86"/>
                  </a:cubicBezTo>
                  <a:cubicBezTo>
                    <a:pt x="17" y="86"/>
                    <a:pt x="17" y="86"/>
                    <a:pt x="17" y="86"/>
                  </a:cubicBezTo>
                  <a:cubicBezTo>
                    <a:pt x="30" y="97"/>
                    <a:pt x="30" y="97"/>
                    <a:pt x="30" y="97"/>
                  </a:cubicBezTo>
                  <a:cubicBezTo>
                    <a:pt x="42" y="134"/>
                    <a:pt x="42" y="134"/>
                    <a:pt x="42" y="134"/>
                  </a:cubicBezTo>
                  <a:cubicBezTo>
                    <a:pt x="66" y="164"/>
                    <a:pt x="66" y="164"/>
                    <a:pt x="66" y="164"/>
                  </a:cubicBezTo>
                  <a:cubicBezTo>
                    <a:pt x="60" y="166"/>
                    <a:pt x="60" y="166"/>
                    <a:pt x="60" y="166"/>
                  </a:cubicBezTo>
                  <a:cubicBezTo>
                    <a:pt x="55" y="168"/>
                    <a:pt x="48" y="173"/>
                    <a:pt x="48" y="175"/>
                  </a:cubicBezTo>
                  <a:cubicBezTo>
                    <a:pt x="48" y="180"/>
                    <a:pt x="57" y="211"/>
                    <a:pt x="63" y="230"/>
                  </a:cubicBezTo>
                  <a:cubicBezTo>
                    <a:pt x="63" y="231"/>
                    <a:pt x="63" y="231"/>
                    <a:pt x="63" y="231"/>
                  </a:cubicBezTo>
                  <a:cubicBezTo>
                    <a:pt x="63" y="232"/>
                    <a:pt x="63" y="232"/>
                    <a:pt x="63" y="232"/>
                  </a:cubicBezTo>
                  <a:cubicBezTo>
                    <a:pt x="62" y="238"/>
                    <a:pt x="53" y="294"/>
                    <a:pt x="48" y="305"/>
                  </a:cubicBezTo>
                  <a:cubicBezTo>
                    <a:pt x="46" y="308"/>
                    <a:pt x="44" y="310"/>
                    <a:pt x="43" y="311"/>
                  </a:cubicBezTo>
                  <a:cubicBezTo>
                    <a:pt x="59" y="337"/>
                    <a:pt x="59" y="337"/>
                    <a:pt x="59" y="337"/>
                  </a:cubicBezTo>
                  <a:cubicBezTo>
                    <a:pt x="73" y="320"/>
                    <a:pt x="73" y="320"/>
                    <a:pt x="73" y="320"/>
                  </a:cubicBezTo>
                  <a:cubicBezTo>
                    <a:pt x="76" y="323"/>
                    <a:pt x="76" y="323"/>
                    <a:pt x="76" y="323"/>
                  </a:cubicBezTo>
                  <a:cubicBezTo>
                    <a:pt x="85" y="330"/>
                    <a:pt x="95" y="337"/>
                    <a:pt x="99" y="339"/>
                  </a:cubicBezTo>
                  <a:cubicBezTo>
                    <a:pt x="101" y="339"/>
                    <a:pt x="102" y="342"/>
                    <a:pt x="109" y="360"/>
                  </a:cubicBezTo>
                  <a:cubicBezTo>
                    <a:pt x="110" y="360"/>
                    <a:pt x="110" y="360"/>
                    <a:pt x="110" y="360"/>
                  </a:cubicBezTo>
                  <a:cubicBezTo>
                    <a:pt x="110" y="376"/>
                    <a:pt x="110" y="376"/>
                    <a:pt x="110" y="376"/>
                  </a:cubicBezTo>
                  <a:cubicBezTo>
                    <a:pt x="129" y="376"/>
                    <a:pt x="129" y="376"/>
                    <a:pt x="129" y="376"/>
                  </a:cubicBezTo>
                  <a:cubicBezTo>
                    <a:pt x="130" y="376"/>
                    <a:pt x="130" y="376"/>
                    <a:pt x="130" y="376"/>
                  </a:cubicBezTo>
                  <a:cubicBezTo>
                    <a:pt x="132" y="377"/>
                    <a:pt x="152" y="389"/>
                    <a:pt x="152" y="402"/>
                  </a:cubicBezTo>
                  <a:cubicBezTo>
                    <a:pt x="152" y="409"/>
                    <a:pt x="163" y="430"/>
                    <a:pt x="171" y="443"/>
                  </a:cubicBezTo>
                  <a:cubicBezTo>
                    <a:pt x="175" y="451"/>
                    <a:pt x="178" y="458"/>
                    <a:pt x="180" y="462"/>
                  </a:cubicBezTo>
                  <a:cubicBezTo>
                    <a:pt x="184" y="471"/>
                    <a:pt x="190" y="482"/>
                    <a:pt x="194" y="487"/>
                  </a:cubicBezTo>
                  <a:cubicBezTo>
                    <a:pt x="212" y="474"/>
                    <a:pt x="212" y="474"/>
                    <a:pt x="212" y="474"/>
                  </a:cubicBezTo>
                  <a:cubicBezTo>
                    <a:pt x="228" y="476"/>
                    <a:pt x="228" y="476"/>
                    <a:pt x="228" y="476"/>
                  </a:cubicBezTo>
                  <a:cubicBezTo>
                    <a:pt x="228" y="453"/>
                    <a:pt x="228" y="453"/>
                    <a:pt x="228" y="453"/>
                  </a:cubicBezTo>
                  <a:cubicBezTo>
                    <a:pt x="242" y="413"/>
                    <a:pt x="242" y="413"/>
                    <a:pt x="242" y="413"/>
                  </a:cubicBezTo>
                  <a:cubicBezTo>
                    <a:pt x="244" y="413"/>
                    <a:pt x="244" y="413"/>
                    <a:pt x="244" y="413"/>
                  </a:cubicBezTo>
                  <a:cubicBezTo>
                    <a:pt x="245" y="413"/>
                    <a:pt x="262" y="411"/>
                    <a:pt x="263" y="400"/>
                  </a:cubicBezTo>
                  <a:cubicBezTo>
                    <a:pt x="264" y="397"/>
                    <a:pt x="264" y="394"/>
                    <a:pt x="264" y="390"/>
                  </a:cubicBezTo>
                  <a:cubicBezTo>
                    <a:pt x="266" y="378"/>
                    <a:pt x="267" y="367"/>
                    <a:pt x="272" y="363"/>
                  </a:cubicBezTo>
                  <a:cubicBezTo>
                    <a:pt x="277" y="361"/>
                    <a:pt x="292" y="346"/>
                    <a:pt x="298" y="341"/>
                  </a:cubicBezTo>
                  <a:cubicBezTo>
                    <a:pt x="299" y="340"/>
                    <a:pt x="299" y="340"/>
                    <a:pt x="299" y="340"/>
                  </a:cubicBezTo>
                  <a:cubicBezTo>
                    <a:pt x="324" y="340"/>
                    <a:pt x="324" y="340"/>
                    <a:pt x="324" y="340"/>
                  </a:cubicBezTo>
                  <a:cubicBezTo>
                    <a:pt x="319" y="346"/>
                    <a:pt x="319" y="346"/>
                    <a:pt x="319" y="346"/>
                  </a:cubicBezTo>
                  <a:cubicBezTo>
                    <a:pt x="318" y="347"/>
                    <a:pt x="308" y="359"/>
                    <a:pt x="318" y="369"/>
                  </a:cubicBezTo>
                  <a:cubicBezTo>
                    <a:pt x="328" y="379"/>
                    <a:pt x="335" y="383"/>
                    <a:pt x="338" y="385"/>
                  </a:cubicBezTo>
                  <a:cubicBezTo>
                    <a:pt x="364" y="370"/>
                    <a:pt x="364" y="370"/>
                    <a:pt x="364" y="370"/>
                  </a:cubicBezTo>
                  <a:cubicBezTo>
                    <a:pt x="362" y="379"/>
                    <a:pt x="362" y="379"/>
                    <a:pt x="362" y="379"/>
                  </a:cubicBezTo>
                  <a:cubicBezTo>
                    <a:pt x="359" y="393"/>
                    <a:pt x="358" y="408"/>
                    <a:pt x="361" y="410"/>
                  </a:cubicBezTo>
                  <a:cubicBezTo>
                    <a:pt x="362" y="411"/>
                    <a:pt x="362" y="411"/>
                    <a:pt x="363" y="412"/>
                  </a:cubicBezTo>
                  <a:cubicBezTo>
                    <a:pt x="376" y="402"/>
                    <a:pt x="376" y="402"/>
                    <a:pt x="376" y="402"/>
                  </a:cubicBezTo>
                  <a:cubicBezTo>
                    <a:pt x="412" y="402"/>
                    <a:pt x="412" y="402"/>
                    <a:pt x="412" y="402"/>
                  </a:cubicBezTo>
                  <a:cubicBezTo>
                    <a:pt x="417" y="392"/>
                    <a:pt x="417" y="392"/>
                    <a:pt x="417" y="392"/>
                  </a:cubicBezTo>
                  <a:cubicBezTo>
                    <a:pt x="412" y="386"/>
                    <a:pt x="401" y="374"/>
                    <a:pt x="401" y="365"/>
                  </a:cubicBezTo>
                  <a:cubicBezTo>
                    <a:pt x="400" y="353"/>
                    <a:pt x="410" y="348"/>
                    <a:pt x="410" y="347"/>
                  </a:cubicBezTo>
                  <a:cubicBezTo>
                    <a:pt x="412" y="346"/>
                    <a:pt x="412" y="346"/>
                    <a:pt x="412" y="346"/>
                  </a:cubicBezTo>
                  <a:cubicBezTo>
                    <a:pt x="441" y="357"/>
                    <a:pt x="441" y="357"/>
                    <a:pt x="441" y="357"/>
                  </a:cubicBezTo>
                  <a:cubicBezTo>
                    <a:pt x="457" y="359"/>
                    <a:pt x="457" y="359"/>
                    <a:pt x="457" y="359"/>
                  </a:cubicBezTo>
                  <a:cubicBezTo>
                    <a:pt x="457" y="348"/>
                    <a:pt x="457" y="348"/>
                    <a:pt x="457" y="348"/>
                  </a:cubicBezTo>
                  <a:cubicBezTo>
                    <a:pt x="477" y="340"/>
                    <a:pt x="477" y="340"/>
                    <a:pt x="477" y="340"/>
                  </a:cubicBezTo>
                  <a:cubicBezTo>
                    <a:pt x="477" y="340"/>
                    <a:pt x="484" y="338"/>
                    <a:pt x="491" y="328"/>
                  </a:cubicBezTo>
                  <a:cubicBezTo>
                    <a:pt x="494" y="322"/>
                    <a:pt x="498" y="320"/>
                    <a:pt x="501" y="320"/>
                  </a:cubicBezTo>
                  <a:cubicBezTo>
                    <a:pt x="507" y="319"/>
                    <a:pt x="512" y="323"/>
                    <a:pt x="514" y="326"/>
                  </a:cubicBezTo>
                  <a:cubicBezTo>
                    <a:pt x="539" y="326"/>
                    <a:pt x="539" y="326"/>
                    <a:pt x="539" y="326"/>
                  </a:cubicBezTo>
                  <a:cubicBezTo>
                    <a:pt x="542" y="326"/>
                    <a:pt x="545" y="327"/>
                    <a:pt x="547" y="330"/>
                  </a:cubicBezTo>
                  <a:cubicBezTo>
                    <a:pt x="551" y="336"/>
                    <a:pt x="547" y="348"/>
                    <a:pt x="544" y="354"/>
                  </a:cubicBezTo>
                  <a:cubicBezTo>
                    <a:pt x="572" y="374"/>
                    <a:pt x="572" y="374"/>
                    <a:pt x="572" y="374"/>
                  </a:cubicBezTo>
                  <a:cubicBezTo>
                    <a:pt x="592" y="374"/>
                    <a:pt x="592" y="374"/>
                    <a:pt x="592" y="374"/>
                  </a:cubicBezTo>
                  <a:cubicBezTo>
                    <a:pt x="591" y="370"/>
                    <a:pt x="591" y="365"/>
                    <a:pt x="591" y="360"/>
                  </a:cubicBezTo>
                  <a:cubicBezTo>
                    <a:pt x="590" y="348"/>
                    <a:pt x="590" y="336"/>
                    <a:pt x="590" y="326"/>
                  </a:cubicBezTo>
                  <a:cubicBezTo>
                    <a:pt x="592" y="302"/>
                    <a:pt x="606" y="287"/>
                    <a:pt x="626" y="287"/>
                  </a:cubicBezTo>
                  <a:cubicBezTo>
                    <a:pt x="635" y="287"/>
                    <a:pt x="642" y="288"/>
                    <a:pt x="645" y="290"/>
                  </a:cubicBezTo>
                  <a:cubicBezTo>
                    <a:pt x="646" y="287"/>
                    <a:pt x="646" y="281"/>
                    <a:pt x="644" y="273"/>
                  </a:cubicBezTo>
                  <a:cubicBezTo>
                    <a:pt x="643" y="267"/>
                    <a:pt x="645" y="263"/>
                    <a:pt x="647" y="261"/>
                  </a:cubicBezTo>
                  <a:cubicBezTo>
                    <a:pt x="653" y="255"/>
                    <a:pt x="669" y="257"/>
                    <a:pt x="702" y="268"/>
                  </a:cubicBezTo>
                  <a:cubicBezTo>
                    <a:pt x="728" y="277"/>
                    <a:pt x="754" y="281"/>
                    <a:pt x="756" y="281"/>
                  </a:cubicBezTo>
                  <a:cubicBezTo>
                    <a:pt x="790" y="281"/>
                    <a:pt x="790" y="281"/>
                    <a:pt x="790" y="281"/>
                  </a:cubicBezTo>
                  <a:cubicBezTo>
                    <a:pt x="790" y="298"/>
                    <a:pt x="790" y="298"/>
                    <a:pt x="790" y="298"/>
                  </a:cubicBezTo>
                  <a:cubicBezTo>
                    <a:pt x="801" y="287"/>
                    <a:pt x="801" y="287"/>
                    <a:pt x="801" y="287"/>
                  </a:cubicBezTo>
                  <a:cubicBezTo>
                    <a:pt x="825" y="287"/>
                    <a:pt x="825" y="287"/>
                    <a:pt x="825" y="287"/>
                  </a:cubicBezTo>
                  <a:cubicBezTo>
                    <a:pt x="827" y="322"/>
                    <a:pt x="827" y="322"/>
                    <a:pt x="827" y="322"/>
                  </a:cubicBezTo>
                  <a:cubicBezTo>
                    <a:pt x="837" y="322"/>
                    <a:pt x="837" y="322"/>
                    <a:pt x="837" y="322"/>
                  </a:cubicBezTo>
                  <a:cubicBezTo>
                    <a:pt x="840" y="322"/>
                    <a:pt x="843" y="323"/>
                    <a:pt x="846" y="324"/>
                  </a:cubicBezTo>
                  <a:cubicBezTo>
                    <a:pt x="843" y="321"/>
                    <a:pt x="843" y="321"/>
                    <a:pt x="843" y="321"/>
                  </a:cubicBezTo>
                  <a:cubicBezTo>
                    <a:pt x="873" y="289"/>
                    <a:pt x="873" y="289"/>
                    <a:pt x="873" y="289"/>
                  </a:cubicBezTo>
                  <a:cubicBezTo>
                    <a:pt x="874" y="289"/>
                    <a:pt x="874" y="289"/>
                    <a:pt x="874" y="289"/>
                  </a:cubicBezTo>
                  <a:cubicBezTo>
                    <a:pt x="875" y="288"/>
                    <a:pt x="906" y="276"/>
                    <a:pt x="919" y="272"/>
                  </a:cubicBezTo>
                  <a:cubicBezTo>
                    <a:pt x="924" y="270"/>
                    <a:pt x="931" y="268"/>
                    <a:pt x="938" y="266"/>
                  </a:cubicBezTo>
                  <a:cubicBezTo>
                    <a:pt x="938" y="262"/>
                    <a:pt x="938" y="256"/>
                    <a:pt x="938" y="252"/>
                  </a:cubicBezTo>
                  <a:cubicBezTo>
                    <a:pt x="937" y="248"/>
                    <a:pt x="928" y="237"/>
                    <a:pt x="921" y="229"/>
                  </a:cubicBezTo>
                  <a:cubicBezTo>
                    <a:pt x="919" y="226"/>
                    <a:pt x="919" y="226"/>
                    <a:pt x="919" y="226"/>
                  </a:cubicBezTo>
                  <a:cubicBezTo>
                    <a:pt x="918" y="225"/>
                    <a:pt x="914" y="221"/>
                    <a:pt x="916" y="217"/>
                  </a:cubicBezTo>
                  <a:cubicBezTo>
                    <a:pt x="917" y="212"/>
                    <a:pt x="922" y="211"/>
                    <a:pt x="928" y="209"/>
                  </a:cubicBezTo>
                  <a:cubicBezTo>
                    <a:pt x="932" y="207"/>
                    <a:pt x="936" y="206"/>
                    <a:pt x="939" y="204"/>
                  </a:cubicBezTo>
                  <a:cubicBezTo>
                    <a:pt x="939" y="204"/>
                    <a:pt x="939" y="204"/>
                    <a:pt x="939" y="204"/>
                  </a:cubicBezTo>
                  <a:cubicBezTo>
                    <a:pt x="937" y="201"/>
                    <a:pt x="928" y="197"/>
                    <a:pt x="924" y="196"/>
                  </a:cubicBezTo>
                  <a:cubicBezTo>
                    <a:pt x="920" y="194"/>
                    <a:pt x="917" y="193"/>
                    <a:pt x="916" y="192"/>
                  </a:cubicBezTo>
                  <a:cubicBezTo>
                    <a:pt x="913" y="190"/>
                    <a:pt x="904" y="191"/>
                    <a:pt x="898" y="192"/>
                  </a:cubicBezTo>
                  <a:cubicBezTo>
                    <a:pt x="897" y="192"/>
                    <a:pt x="897" y="192"/>
                    <a:pt x="897" y="192"/>
                  </a:cubicBezTo>
                  <a:cubicBezTo>
                    <a:pt x="896" y="192"/>
                    <a:pt x="896" y="192"/>
                    <a:pt x="896" y="192"/>
                  </a:cubicBezTo>
                  <a:cubicBezTo>
                    <a:pt x="893" y="191"/>
                    <a:pt x="860" y="180"/>
                    <a:pt x="852" y="173"/>
                  </a:cubicBezTo>
                  <a:cubicBezTo>
                    <a:pt x="848" y="168"/>
                    <a:pt x="841" y="166"/>
                    <a:pt x="835" y="164"/>
                  </a:cubicBezTo>
                  <a:cubicBezTo>
                    <a:pt x="833" y="163"/>
                    <a:pt x="831" y="162"/>
                    <a:pt x="829" y="161"/>
                  </a:cubicBezTo>
                  <a:cubicBezTo>
                    <a:pt x="823" y="158"/>
                    <a:pt x="815" y="145"/>
                    <a:pt x="812" y="141"/>
                  </a:cubicBezTo>
                  <a:cubicBezTo>
                    <a:pt x="803" y="131"/>
                    <a:pt x="803" y="131"/>
                    <a:pt x="803" y="131"/>
                  </a:cubicBezTo>
                  <a:cubicBezTo>
                    <a:pt x="797" y="133"/>
                    <a:pt x="778" y="139"/>
                    <a:pt x="755" y="142"/>
                  </a:cubicBezTo>
                  <a:cubicBezTo>
                    <a:pt x="732" y="145"/>
                    <a:pt x="719" y="132"/>
                    <a:pt x="713" y="126"/>
                  </a:cubicBezTo>
                  <a:cubicBezTo>
                    <a:pt x="712" y="125"/>
                    <a:pt x="711" y="124"/>
                    <a:pt x="711" y="123"/>
                  </a:cubicBezTo>
                  <a:cubicBezTo>
                    <a:pt x="708" y="123"/>
                    <a:pt x="703" y="120"/>
                    <a:pt x="685" y="97"/>
                  </a:cubicBezTo>
                  <a:cubicBezTo>
                    <a:pt x="679" y="95"/>
                    <a:pt x="657" y="89"/>
                    <a:pt x="646" y="84"/>
                  </a:cubicBezTo>
                  <a:cubicBezTo>
                    <a:pt x="640" y="80"/>
                    <a:pt x="633" y="82"/>
                    <a:pt x="626"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5" name="Freeform 13"/>
            <p:cNvSpPr/>
            <p:nvPr/>
          </p:nvSpPr>
          <p:spPr bwMode="auto">
            <a:xfrm>
              <a:off x="5513389" y="4800600"/>
              <a:ext cx="1165225" cy="1165225"/>
            </a:xfrm>
            <a:custGeom>
              <a:avLst/>
              <a:gdLst>
                <a:gd name="T0" fmla="*/ 445 w 469"/>
                <a:gd name="T1" fmla="*/ 346 h 469"/>
                <a:gd name="T2" fmla="*/ 468 w 469"/>
                <a:gd name="T3" fmla="*/ 318 h 469"/>
                <a:gd name="T4" fmla="*/ 426 w 469"/>
                <a:gd name="T5" fmla="*/ 306 h 469"/>
                <a:gd name="T6" fmla="*/ 393 w 469"/>
                <a:gd name="T7" fmla="*/ 287 h 469"/>
                <a:gd name="T8" fmla="*/ 383 w 469"/>
                <a:gd name="T9" fmla="*/ 230 h 469"/>
                <a:gd name="T10" fmla="*/ 380 w 469"/>
                <a:gd name="T11" fmla="*/ 186 h 469"/>
                <a:gd name="T12" fmla="*/ 379 w 469"/>
                <a:gd name="T13" fmla="*/ 154 h 469"/>
                <a:gd name="T14" fmla="*/ 361 w 469"/>
                <a:gd name="T15" fmla="*/ 164 h 469"/>
                <a:gd name="T16" fmla="*/ 348 w 469"/>
                <a:gd name="T17" fmla="*/ 142 h 469"/>
                <a:gd name="T18" fmla="*/ 334 w 469"/>
                <a:gd name="T19" fmla="*/ 126 h 469"/>
                <a:gd name="T20" fmla="*/ 359 w 469"/>
                <a:gd name="T21" fmla="*/ 110 h 469"/>
                <a:gd name="T22" fmla="*/ 421 w 469"/>
                <a:gd name="T23" fmla="*/ 110 h 469"/>
                <a:gd name="T24" fmla="*/ 421 w 469"/>
                <a:gd name="T25" fmla="*/ 75 h 469"/>
                <a:gd name="T26" fmla="*/ 404 w 469"/>
                <a:gd name="T27" fmla="*/ 82 h 469"/>
                <a:gd name="T28" fmla="*/ 376 w 469"/>
                <a:gd name="T29" fmla="*/ 37 h 469"/>
                <a:gd name="T30" fmla="*/ 345 w 469"/>
                <a:gd name="T31" fmla="*/ 59 h 469"/>
                <a:gd name="T32" fmla="*/ 339 w 469"/>
                <a:gd name="T33" fmla="*/ 90 h 469"/>
                <a:gd name="T34" fmla="*/ 304 w 469"/>
                <a:gd name="T35" fmla="*/ 144 h 469"/>
                <a:gd name="T36" fmla="*/ 282 w 469"/>
                <a:gd name="T37" fmla="*/ 171 h 469"/>
                <a:gd name="T38" fmla="*/ 258 w 469"/>
                <a:gd name="T39" fmla="*/ 184 h 469"/>
                <a:gd name="T40" fmla="*/ 231 w 469"/>
                <a:gd name="T41" fmla="*/ 136 h 469"/>
                <a:gd name="T42" fmla="*/ 195 w 469"/>
                <a:gd name="T43" fmla="*/ 73 h 469"/>
                <a:gd name="T44" fmla="*/ 170 w 469"/>
                <a:gd name="T45" fmla="*/ 51 h 469"/>
                <a:gd name="T46" fmla="*/ 142 w 469"/>
                <a:gd name="T47" fmla="*/ 20 h 469"/>
                <a:gd name="T48" fmla="*/ 102 w 469"/>
                <a:gd name="T49" fmla="*/ 1 h 469"/>
                <a:gd name="T50" fmla="*/ 99 w 469"/>
                <a:gd name="T51" fmla="*/ 37 h 469"/>
                <a:gd name="T52" fmla="*/ 63 w 469"/>
                <a:gd name="T53" fmla="*/ 33 h 469"/>
                <a:gd name="T54" fmla="*/ 87 w 469"/>
                <a:gd name="T55" fmla="*/ 88 h 469"/>
                <a:gd name="T56" fmla="*/ 28 w 469"/>
                <a:gd name="T57" fmla="*/ 212 h 469"/>
                <a:gd name="T58" fmla="*/ 13 w 469"/>
                <a:gd name="T59" fmla="*/ 253 h 469"/>
                <a:gd name="T60" fmla="*/ 0 w 469"/>
                <a:gd name="T61" fmla="*/ 281 h 469"/>
                <a:gd name="T62" fmla="*/ 63 w 469"/>
                <a:gd name="T63" fmla="*/ 277 h 469"/>
                <a:gd name="T64" fmla="*/ 63 w 469"/>
                <a:gd name="T65" fmla="*/ 311 h 469"/>
                <a:gd name="T66" fmla="*/ 94 w 469"/>
                <a:gd name="T67" fmla="*/ 341 h 469"/>
                <a:gd name="T68" fmla="*/ 87 w 469"/>
                <a:gd name="T69" fmla="*/ 362 h 469"/>
                <a:gd name="T70" fmla="*/ 77 w 469"/>
                <a:gd name="T71" fmla="*/ 401 h 469"/>
                <a:gd name="T72" fmla="*/ 128 w 469"/>
                <a:gd name="T73" fmla="*/ 437 h 469"/>
                <a:gd name="T74" fmla="*/ 191 w 469"/>
                <a:gd name="T75" fmla="*/ 469 h 469"/>
                <a:gd name="T76" fmla="*/ 225 w 469"/>
                <a:gd name="T77" fmla="*/ 440 h 469"/>
                <a:gd name="T78" fmla="*/ 229 w 469"/>
                <a:gd name="T79" fmla="*/ 396 h 469"/>
                <a:gd name="T80" fmla="*/ 278 w 469"/>
                <a:gd name="T81" fmla="*/ 392 h 469"/>
                <a:gd name="T82" fmla="*/ 329 w 469"/>
                <a:gd name="T83" fmla="*/ 391 h 469"/>
                <a:gd name="T84" fmla="*/ 378 w 469"/>
                <a:gd name="T85" fmla="*/ 385 h 469"/>
                <a:gd name="T86" fmla="*/ 434 w 469"/>
                <a:gd name="T87" fmla="*/ 36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9" h="469">
                  <a:moveTo>
                    <a:pt x="444" y="346"/>
                  </a:moveTo>
                  <a:cubicBezTo>
                    <a:pt x="445" y="346"/>
                    <a:pt x="445" y="346"/>
                    <a:pt x="445" y="346"/>
                  </a:cubicBezTo>
                  <a:cubicBezTo>
                    <a:pt x="454" y="342"/>
                    <a:pt x="466" y="335"/>
                    <a:pt x="468" y="332"/>
                  </a:cubicBezTo>
                  <a:cubicBezTo>
                    <a:pt x="469" y="330"/>
                    <a:pt x="469" y="324"/>
                    <a:pt x="468" y="318"/>
                  </a:cubicBezTo>
                  <a:cubicBezTo>
                    <a:pt x="448" y="318"/>
                    <a:pt x="448" y="318"/>
                    <a:pt x="448" y="318"/>
                  </a:cubicBezTo>
                  <a:cubicBezTo>
                    <a:pt x="426" y="306"/>
                    <a:pt x="426" y="306"/>
                    <a:pt x="426" y="306"/>
                  </a:cubicBezTo>
                  <a:cubicBezTo>
                    <a:pt x="425" y="306"/>
                    <a:pt x="411" y="295"/>
                    <a:pt x="400" y="290"/>
                  </a:cubicBezTo>
                  <a:cubicBezTo>
                    <a:pt x="398" y="288"/>
                    <a:pt x="395" y="288"/>
                    <a:pt x="393" y="287"/>
                  </a:cubicBezTo>
                  <a:cubicBezTo>
                    <a:pt x="385" y="285"/>
                    <a:pt x="380" y="283"/>
                    <a:pt x="380" y="268"/>
                  </a:cubicBezTo>
                  <a:cubicBezTo>
                    <a:pt x="380" y="251"/>
                    <a:pt x="383" y="234"/>
                    <a:pt x="383" y="230"/>
                  </a:cubicBezTo>
                  <a:cubicBezTo>
                    <a:pt x="382" y="225"/>
                    <a:pt x="378" y="201"/>
                    <a:pt x="378" y="195"/>
                  </a:cubicBezTo>
                  <a:cubicBezTo>
                    <a:pt x="378" y="193"/>
                    <a:pt x="379" y="190"/>
                    <a:pt x="380" y="186"/>
                  </a:cubicBezTo>
                  <a:cubicBezTo>
                    <a:pt x="383" y="179"/>
                    <a:pt x="386" y="167"/>
                    <a:pt x="382" y="158"/>
                  </a:cubicBezTo>
                  <a:cubicBezTo>
                    <a:pt x="380" y="155"/>
                    <a:pt x="379" y="154"/>
                    <a:pt x="379" y="154"/>
                  </a:cubicBezTo>
                  <a:cubicBezTo>
                    <a:pt x="378" y="154"/>
                    <a:pt x="375" y="156"/>
                    <a:pt x="374" y="158"/>
                  </a:cubicBezTo>
                  <a:cubicBezTo>
                    <a:pt x="370" y="161"/>
                    <a:pt x="366" y="164"/>
                    <a:pt x="361" y="164"/>
                  </a:cubicBezTo>
                  <a:cubicBezTo>
                    <a:pt x="353" y="164"/>
                    <a:pt x="345" y="157"/>
                    <a:pt x="344" y="151"/>
                  </a:cubicBezTo>
                  <a:cubicBezTo>
                    <a:pt x="343" y="147"/>
                    <a:pt x="344" y="144"/>
                    <a:pt x="348" y="142"/>
                  </a:cubicBezTo>
                  <a:cubicBezTo>
                    <a:pt x="347" y="139"/>
                    <a:pt x="343" y="134"/>
                    <a:pt x="338" y="129"/>
                  </a:cubicBezTo>
                  <a:cubicBezTo>
                    <a:pt x="334" y="126"/>
                    <a:pt x="334" y="126"/>
                    <a:pt x="334" y="126"/>
                  </a:cubicBezTo>
                  <a:cubicBezTo>
                    <a:pt x="339" y="123"/>
                    <a:pt x="339" y="123"/>
                    <a:pt x="339" y="123"/>
                  </a:cubicBezTo>
                  <a:cubicBezTo>
                    <a:pt x="340" y="122"/>
                    <a:pt x="356" y="112"/>
                    <a:pt x="359" y="110"/>
                  </a:cubicBezTo>
                  <a:cubicBezTo>
                    <a:pt x="366" y="107"/>
                    <a:pt x="384" y="111"/>
                    <a:pt x="398" y="115"/>
                  </a:cubicBezTo>
                  <a:cubicBezTo>
                    <a:pt x="407" y="118"/>
                    <a:pt x="416" y="114"/>
                    <a:pt x="421" y="110"/>
                  </a:cubicBezTo>
                  <a:cubicBezTo>
                    <a:pt x="424" y="108"/>
                    <a:pt x="424" y="106"/>
                    <a:pt x="424" y="105"/>
                  </a:cubicBezTo>
                  <a:cubicBezTo>
                    <a:pt x="417" y="100"/>
                    <a:pt x="419" y="85"/>
                    <a:pt x="421" y="75"/>
                  </a:cubicBezTo>
                  <a:cubicBezTo>
                    <a:pt x="406" y="82"/>
                    <a:pt x="406" y="82"/>
                    <a:pt x="406" y="82"/>
                  </a:cubicBezTo>
                  <a:cubicBezTo>
                    <a:pt x="404" y="82"/>
                    <a:pt x="404" y="82"/>
                    <a:pt x="404" y="82"/>
                  </a:cubicBezTo>
                  <a:cubicBezTo>
                    <a:pt x="404" y="82"/>
                    <a:pt x="394" y="78"/>
                    <a:pt x="381" y="64"/>
                  </a:cubicBezTo>
                  <a:cubicBezTo>
                    <a:pt x="372" y="55"/>
                    <a:pt x="373" y="44"/>
                    <a:pt x="376" y="37"/>
                  </a:cubicBezTo>
                  <a:cubicBezTo>
                    <a:pt x="370" y="37"/>
                    <a:pt x="370" y="37"/>
                    <a:pt x="370" y="37"/>
                  </a:cubicBezTo>
                  <a:cubicBezTo>
                    <a:pt x="366" y="41"/>
                    <a:pt x="350" y="56"/>
                    <a:pt x="345" y="59"/>
                  </a:cubicBezTo>
                  <a:cubicBezTo>
                    <a:pt x="342" y="61"/>
                    <a:pt x="341" y="72"/>
                    <a:pt x="340" y="80"/>
                  </a:cubicBezTo>
                  <a:cubicBezTo>
                    <a:pt x="340" y="83"/>
                    <a:pt x="340" y="87"/>
                    <a:pt x="339" y="90"/>
                  </a:cubicBezTo>
                  <a:cubicBezTo>
                    <a:pt x="337" y="104"/>
                    <a:pt x="322" y="108"/>
                    <a:pt x="316" y="109"/>
                  </a:cubicBezTo>
                  <a:cubicBezTo>
                    <a:pt x="304" y="144"/>
                    <a:pt x="304" y="144"/>
                    <a:pt x="304" y="144"/>
                  </a:cubicBezTo>
                  <a:cubicBezTo>
                    <a:pt x="304" y="174"/>
                    <a:pt x="304" y="174"/>
                    <a:pt x="304" y="174"/>
                  </a:cubicBezTo>
                  <a:cubicBezTo>
                    <a:pt x="282" y="171"/>
                    <a:pt x="282" y="171"/>
                    <a:pt x="282" y="171"/>
                  </a:cubicBezTo>
                  <a:cubicBezTo>
                    <a:pt x="260" y="188"/>
                    <a:pt x="260" y="188"/>
                    <a:pt x="260" y="188"/>
                  </a:cubicBezTo>
                  <a:cubicBezTo>
                    <a:pt x="258" y="184"/>
                    <a:pt x="258" y="184"/>
                    <a:pt x="258" y="184"/>
                  </a:cubicBezTo>
                  <a:cubicBezTo>
                    <a:pt x="257" y="184"/>
                    <a:pt x="246" y="167"/>
                    <a:pt x="240" y="154"/>
                  </a:cubicBezTo>
                  <a:cubicBezTo>
                    <a:pt x="239" y="150"/>
                    <a:pt x="235" y="144"/>
                    <a:pt x="231" y="136"/>
                  </a:cubicBezTo>
                  <a:cubicBezTo>
                    <a:pt x="221" y="115"/>
                    <a:pt x="212" y="99"/>
                    <a:pt x="212" y="91"/>
                  </a:cubicBezTo>
                  <a:cubicBezTo>
                    <a:pt x="212" y="85"/>
                    <a:pt x="202" y="77"/>
                    <a:pt x="195" y="73"/>
                  </a:cubicBezTo>
                  <a:cubicBezTo>
                    <a:pt x="170" y="73"/>
                    <a:pt x="170" y="73"/>
                    <a:pt x="170" y="73"/>
                  </a:cubicBezTo>
                  <a:cubicBezTo>
                    <a:pt x="170" y="51"/>
                    <a:pt x="170" y="51"/>
                    <a:pt x="170" y="51"/>
                  </a:cubicBezTo>
                  <a:cubicBezTo>
                    <a:pt x="167" y="45"/>
                    <a:pt x="164" y="38"/>
                    <a:pt x="163" y="36"/>
                  </a:cubicBezTo>
                  <a:cubicBezTo>
                    <a:pt x="160" y="34"/>
                    <a:pt x="154" y="30"/>
                    <a:pt x="142" y="20"/>
                  </a:cubicBezTo>
                  <a:cubicBezTo>
                    <a:pt x="127" y="39"/>
                    <a:pt x="127" y="39"/>
                    <a:pt x="127" y="39"/>
                  </a:cubicBezTo>
                  <a:cubicBezTo>
                    <a:pt x="102" y="1"/>
                    <a:pt x="102" y="1"/>
                    <a:pt x="102" y="1"/>
                  </a:cubicBezTo>
                  <a:cubicBezTo>
                    <a:pt x="101" y="1"/>
                    <a:pt x="100" y="0"/>
                    <a:pt x="99" y="0"/>
                  </a:cubicBezTo>
                  <a:cubicBezTo>
                    <a:pt x="99" y="37"/>
                    <a:pt x="99" y="37"/>
                    <a:pt x="99" y="37"/>
                  </a:cubicBezTo>
                  <a:cubicBezTo>
                    <a:pt x="63" y="37"/>
                    <a:pt x="63" y="37"/>
                    <a:pt x="63" y="37"/>
                  </a:cubicBezTo>
                  <a:cubicBezTo>
                    <a:pt x="63" y="33"/>
                    <a:pt x="63" y="33"/>
                    <a:pt x="63" y="33"/>
                  </a:cubicBezTo>
                  <a:cubicBezTo>
                    <a:pt x="63" y="33"/>
                    <a:pt x="59" y="49"/>
                    <a:pt x="70" y="65"/>
                  </a:cubicBezTo>
                  <a:cubicBezTo>
                    <a:pt x="81" y="80"/>
                    <a:pt x="87" y="84"/>
                    <a:pt x="87" y="88"/>
                  </a:cubicBezTo>
                  <a:cubicBezTo>
                    <a:pt x="87" y="93"/>
                    <a:pt x="94" y="147"/>
                    <a:pt x="78" y="168"/>
                  </a:cubicBezTo>
                  <a:cubicBezTo>
                    <a:pt x="63" y="189"/>
                    <a:pt x="28" y="212"/>
                    <a:pt x="28" y="212"/>
                  </a:cubicBezTo>
                  <a:cubicBezTo>
                    <a:pt x="14" y="242"/>
                    <a:pt x="14" y="242"/>
                    <a:pt x="14" y="242"/>
                  </a:cubicBezTo>
                  <a:cubicBezTo>
                    <a:pt x="13" y="253"/>
                    <a:pt x="13" y="253"/>
                    <a:pt x="13" y="253"/>
                  </a:cubicBezTo>
                  <a:cubicBezTo>
                    <a:pt x="13" y="267"/>
                    <a:pt x="13" y="267"/>
                    <a:pt x="13" y="267"/>
                  </a:cubicBezTo>
                  <a:cubicBezTo>
                    <a:pt x="0" y="281"/>
                    <a:pt x="0" y="281"/>
                    <a:pt x="0" y="281"/>
                  </a:cubicBezTo>
                  <a:cubicBezTo>
                    <a:pt x="31" y="285"/>
                    <a:pt x="31" y="285"/>
                    <a:pt x="31" y="285"/>
                  </a:cubicBezTo>
                  <a:cubicBezTo>
                    <a:pt x="63" y="277"/>
                    <a:pt x="63" y="277"/>
                    <a:pt x="63" y="277"/>
                  </a:cubicBezTo>
                  <a:cubicBezTo>
                    <a:pt x="59" y="289"/>
                    <a:pt x="59" y="289"/>
                    <a:pt x="59" y="289"/>
                  </a:cubicBezTo>
                  <a:cubicBezTo>
                    <a:pt x="63" y="311"/>
                    <a:pt x="63" y="311"/>
                    <a:pt x="63" y="311"/>
                  </a:cubicBezTo>
                  <a:cubicBezTo>
                    <a:pt x="73" y="335"/>
                    <a:pt x="73" y="335"/>
                    <a:pt x="73" y="335"/>
                  </a:cubicBezTo>
                  <a:cubicBezTo>
                    <a:pt x="94" y="341"/>
                    <a:pt x="94" y="341"/>
                    <a:pt x="94" y="341"/>
                  </a:cubicBezTo>
                  <a:cubicBezTo>
                    <a:pt x="103" y="346"/>
                    <a:pt x="103" y="346"/>
                    <a:pt x="103" y="346"/>
                  </a:cubicBezTo>
                  <a:cubicBezTo>
                    <a:pt x="87" y="362"/>
                    <a:pt x="87" y="362"/>
                    <a:pt x="87" y="362"/>
                  </a:cubicBezTo>
                  <a:cubicBezTo>
                    <a:pt x="87" y="362"/>
                    <a:pt x="87" y="370"/>
                    <a:pt x="87" y="378"/>
                  </a:cubicBezTo>
                  <a:cubicBezTo>
                    <a:pt x="87" y="387"/>
                    <a:pt x="77" y="401"/>
                    <a:pt x="77" y="401"/>
                  </a:cubicBezTo>
                  <a:cubicBezTo>
                    <a:pt x="119" y="409"/>
                    <a:pt x="119" y="409"/>
                    <a:pt x="119" y="409"/>
                  </a:cubicBezTo>
                  <a:cubicBezTo>
                    <a:pt x="119" y="409"/>
                    <a:pt x="106" y="427"/>
                    <a:pt x="128" y="437"/>
                  </a:cubicBezTo>
                  <a:cubicBezTo>
                    <a:pt x="151" y="447"/>
                    <a:pt x="169" y="438"/>
                    <a:pt x="180" y="440"/>
                  </a:cubicBezTo>
                  <a:cubicBezTo>
                    <a:pt x="191" y="441"/>
                    <a:pt x="191" y="469"/>
                    <a:pt x="191" y="469"/>
                  </a:cubicBezTo>
                  <a:cubicBezTo>
                    <a:pt x="222" y="469"/>
                    <a:pt x="222" y="469"/>
                    <a:pt x="222" y="469"/>
                  </a:cubicBezTo>
                  <a:cubicBezTo>
                    <a:pt x="225" y="440"/>
                    <a:pt x="225" y="440"/>
                    <a:pt x="225" y="440"/>
                  </a:cubicBezTo>
                  <a:cubicBezTo>
                    <a:pt x="218" y="412"/>
                    <a:pt x="218" y="412"/>
                    <a:pt x="218" y="412"/>
                  </a:cubicBezTo>
                  <a:cubicBezTo>
                    <a:pt x="218" y="412"/>
                    <a:pt x="218" y="396"/>
                    <a:pt x="229" y="396"/>
                  </a:cubicBezTo>
                  <a:cubicBezTo>
                    <a:pt x="240" y="396"/>
                    <a:pt x="262" y="390"/>
                    <a:pt x="262" y="390"/>
                  </a:cubicBezTo>
                  <a:cubicBezTo>
                    <a:pt x="262" y="390"/>
                    <a:pt x="272" y="387"/>
                    <a:pt x="278" y="392"/>
                  </a:cubicBezTo>
                  <a:cubicBezTo>
                    <a:pt x="283" y="398"/>
                    <a:pt x="303" y="402"/>
                    <a:pt x="308" y="398"/>
                  </a:cubicBezTo>
                  <a:cubicBezTo>
                    <a:pt x="314" y="394"/>
                    <a:pt x="318" y="391"/>
                    <a:pt x="329" y="391"/>
                  </a:cubicBezTo>
                  <a:cubicBezTo>
                    <a:pt x="340" y="391"/>
                    <a:pt x="357" y="391"/>
                    <a:pt x="360" y="390"/>
                  </a:cubicBezTo>
                  <a:cubicBezTo>
                    <a:pt x="363" y="388"/>
                    <a:pt x="374" y="388"/>
                    <a:pt x="378" y="385"/>
                  </a:cubicBezTo>
                  <a:cubicBezTo>
                    <a:pt x="382" y="383"/>
                    <a:pt x="378" y="369"/>
                    <a:pt x="407" y="363"/>
                  </a:cubicBezTo>
                  <a:cubicBezTo>
                    <a:pt x="426" y="359"/>
                    <a:pt x="429" y="362"/>
                    <a:pt x="434" y="367"/>
                  </a:cubicBezTo>
                  <a:lnTo>
                    <a:pt x="444" y="3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6" name="Freeform 14"/>
            <p:cNvSpPr/>
            <p:nvPr/>
          </p:nvSpPr>
          <p:spPr bwMode="auto">
            <a:xfrm>
              <a:off x="7305676" y="2224087"/>
              <a:ext cx="2168525" cy="2259012"/>
            </a:xfrm>
            <a:custGeom>
              <a:avLst/>
              <a:gdLst>
                <a:gd name="T0" fmla="*/ 793 w 873"/>
                <a:gd name="T1" fmla="*/ 106 h 909"/>
                <a:gd name="T2" fmla="*/ 745 w 873"/>
                <a:gd name="T3" fmla="*/ 96 h 909"/>
                <a:gd name="T4" fmla="*/ 703 w 873"/>
                <a:gd name="T5" fmla="*/ 70 h 909"/>
                <a:gd name="T6" fmla="*/ 668 w 873"/>
                <a:gd name="T7" fmla="*/ 55 h 909"/>
                <a:gd name="T8" fmla="*/ 546 w 873"/>
                <a:gd name="T9" fmla="*/ 26 h 909"/>
                <a:gd name="T10" fmla="*/ 502 w 873"/>
                <a:gd name="T11" fmla="*/ 28 h 909"/>
                <a:gd name="T12" fmla="*/ 479 w 873"/>
                <a:gd name="T13" fmla="*/ 72 h 909"/>
                <a:gd name="T14" fmla="*/ 538 w 873"/>
                <a:gd name="T15" fmla="*/ 112 h 909"/>
                <a:gd name="T16" fmla="*/ 574 w 873"/>
                <a:gd name="T17" fmla="*/ 154 h 909"/>
                <a:gd name="T18" fmla="*/ 630 w 873"/>
                <a:gd name="T19" fmla="*/ 231 h 909"/>
                <a:gd name="T20" fmla="*/ 667 w 873"/>
                <a:gd name="T21" fmla="*/ 297 h 909"/>
                <a:gd name="T22" fmla="*/ 623 w 873"/>
                <a:gd name="T23" fmla="*/ 226 h 909"/>
                <a:gd name="T24" fmla="*/ 572 w 873"/>
                <a:gd name="T25" fmla="*/ 162 h 909"/>
                <a:gd name="T26" fmla="*/ 539 w 873"/>
                <a:gd name="T27" fmla="*/ 209 h 909"/>
                <a:gd name="T28" fmla="*/ 375 w 873"/>
                <a:gd name="T29" fmla="*/ 256 h 909"/>
                <a:gd name="T30" fmla="*/ 341 w 873"/>
                <a:gd name="T31" fmla="*/ 310 h 909"/>
                <a:gd name="T32" fmla="*/ 311 w 873"/>
                <a:gd name="T33" fmla="*/ 246 h 909"/>
                <a:gd name="T34" fmla="*/ 231 w 873"/>
                <a:gd name="T35" fmla="*/ 289 h 909"/>
                <a:gd name="T36" fmla="*/ 174 w 873"/>
                <a:gd name="T37" fmla="*/ 280 h 909"/>
                <a:gd name="T38" fmla="*/ 159 w 873"/>
                <a:gd name="T39" fmla="*/ 358 h 909"/>
                <a:gd name="T40" fmla="*/ 182 w 873"/>
                <a:gd name="T41" fmla="*/ 437 h 909"/>
                <a:gd name="T42" fmla="*/ 158 w 873"/>
                <a:gd name="T43" fmla="*/ 516 h 909"/>
                <a:gd name="T44" fmla="*/ 150 w 873"/>
                <a:gd name="T45" fmla="*/ 589 h 909"/>
                <a:gd name="T46" fmla="*/ 146 w 873"/>
                <a:gd name="T47" fmla="*/ 661 h 909"/>
                <a:gd name="T48" fmla="*/ 24 w 873"/>
                <a:gd name="T49" fmla="*/ 726 h 909"/>
                <a:gd name="T50" fmla="*/ 29 w 873"/>
                <a:gd name="T51" fmla="*/ 790 h 909"/>
                <a:gd name="T52" fmla="*/ 101 w 873"/>
                <a:gd name="T53" fmla="*/ 860 h 909"/>
                <a:gd name="T54" fmla="*/ 180 w 873"/>
                <a:gd name="T55" fmla="*/ 880 h 909"/>
                <a:gd name="T56" fmla="*/ 249 w 873"/>
                <a:gd name="T57" fmla="*/ 884 h 909"/>
                <a:gd name="T58" fmla="*/ 274 w 873"/>
                <a:gd name="T59" fmla="*/ 862 h 909"/>
                <a:gd name="T60" fmla="*/ 212 w 873"/>
                <a:gd name="T61" fmla="*/ 822 h 909"/>
                <a:gd name="T62" fmla="*/ 251 w 873"/>
                <a:gd name="T63" fmla="*/ 787 h 909"/>
                <a:gd name="T64" fmla="*/ 261 w 873"/>
                <a:gd name="T65" fmla="*/ 746 h 909"/>
                <a:gd name="T66" fmla="*/ 286 w 873"/>
                <a:gd name="T67" fmla="*/ 731 h 909"/>
                <a:gd name="T68" fmla="*/ 274 w 873"/>
                <a:gd name="T69" fmla="*/ 725 h 909"/>
                <a:gd name="T70" fmla="*/ 286 w 873"/>
                <a:gd name="T71" fmla="*/ 703 h 909"/>
                <a:gd name="T72" fmla="*/ 232 w 873"/>
                <a:gd name="T73" fmla="*/ 704 h 909"/>
                <a:gd name="T74" fmla="*/ 204 w 873"/>
                <a:gd name="T75" fmla="*/ 675 h 909"/>
                <a:gd name="T76" fmla="*/ 250 w 873"/>
                <a:gd name="T77" fmla="*/ 644 h 909"/>
                <a:gd name="T78" fmla="*/ 228 w 873"/>
                <a:gd name="T79" fmla="*/ 611 h 909"/>
                <a:gd name="T80" fmla="*/ 324 w 873"/>
                <a:gd name="T81" fmla="*/ 513 h 909"/>
                <a:gd name="T82" fmla="*/ 324 w 873"/>
                <a:gd name="T83" fmla="*/ 481 h 909"/>
                <a:gd name="T84" fmla="*/ 280 w 873"/>
                <a:gd name="T85" fmla="*/ 469 h 909"/>
                <a:gd name="T86" fmla="*/ 284 w 873"/>
                <a:gd name="T87" fmla="*/ 434 h 909"/>
                <a:gd name="T88" fmla="*/ 237 w 873"/>
                <a:gd name="T89" fmla="*/ 434 h 909"/>
                <a:gd name="T90" fmla="*/ 208 w 873"/>
                <a:gd name="T91" fmla="*/ 408 h 909"/>
                <a:gd name="T92" fmla="*/ 230 w 873"/>
                <a:gd name="T93" fmla="*/ 387 h 909"/>
                <a:gd name="T94" fmla="*/ 269 w 873"/>
                <a:gd name="T95" fmla="*/ 334 h 909"/>
                <a:gd name="T96" fmla="*/ 306 w 873"/>
                <a:gd name="T97" fmla="*/ 345 h 909"/>
                <a:gd name="T98" fmla="*/ 310 w 873"/>
                <a:gd name="T99" fmla="*/ 373 h 909"/>
                <a:gd name="T100" fmla="*/ 329 w 873"/>
                <a:gd name="T101" fmla="*/ 396 h 909"/>
                <a:gd name="T102" fmla="*/ 338 w 873"/>
                <a:gd name="T103" fmla="*/ 436 h 909"/>
                <a:gd name="T104" fmla="*/ 316 w 873"/>
                <a:gd name="T105" fmla="*/ 383 h 909"/>
                <a:gd name="T106" fmla="*/ 291 w 873"/>
                <a:gd name="T107" fmla="*/ 431 h 909"/>
                <a:gd name="T108" fmla="*/ 286 w 873"/>
                <a:gd name="T109" fmla="*/ 463 h 909"/>
                <a:gd name="T110" fmla="*/ 396 w 873"/>
                <a:gd name="T111" fmla="*/ 418 h 909"/>
                <a:gd name="T112" fmla="*/ 462 w 873"/>
                <a:gd name="T113" fmla="*/ 319 h 909"/>
                <a:gd name="T114" fmla="*/ 489 w 873"/>
                <a:gd name="T115" fmla="*/ 418 h 909"/>
                <a:gd name="T116" fmla="*/ 626 w 873"/>
                <a:gd name="T117" fmla="*/ 343 h 909"/>
                <a:gd name="T118" fmla="*/ 771 w 873"/>
                <a:gd name="T119" fmla="*/ 229 h 909"/>
                <a:gd name="T120" fmla="*/ 835 w 873"/>
                <a:gd name="T121" fmla="*/ 151 h 909"/>
                <a:gd name="T122" fmla="*/ 873 w 873"/>
                <a:gd name="T123" fmla="*/ 110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3" h="909">
                  <a:moveTo>
                    <a:pt x="830" y="90"/>
                  </a:moveTo>
                  <a:cubicBezTo>
                    <a:pt x="817" y="100"/>
                    <a:pt x="817" y="100"/>
                    <a:pt x="817" y="100"/>
                  </a:cubicBezTo>
                  <a:cubicBezTo>
                    <a:pt x="803" y="90"/>
                    <a:pt x="803" y="90"/>
                    <a:pt x="803" y="90"/>
                  </a:cubicBezTo>
                  <a:cubicBezTo>
                    <a:pt x="801" y="91"/>
                    <a:pt x="795" y="95"/>
                    <a:pt x="793" y="106"/>
                  </a:cubicBezTo>
                  <a:cubicBezTo>
                    <a:pt x="790" y="124"/>
                    <a:pt x="771" y="128"/>
                    <a:pt x="761" y="128"/>
                  </a:cubicBezTo>
                  <a:cubicBezTo>
                    <a:pt x="758" y="128"/>
                    <a:pt x="758" y="128"/>
                    <a:pt x="758" y="128"/>
                  </a:cubicBezTo>
                  <a:cubicBezTo>
                    <a:pt x="749" y="90"/>
                    <a:pt x="749" y="90"/>
                    <a:pt x="749" y="90"/>
                  </a:cubicBezTo>
                  <a:cubicBezTo>
                    <a:pt x="748" y="92"/>
                    <a:pt x="746" y="94"/>
                    <a:pt x="745" y="96"/>
                  </a:cubicBezTo>
                  <a:cubicBezTo>
                    <a:pt x="742" y="98"/>
                    <a:pt x="738" y="101"/>
                    <a:pt x="731" y="99"/>
                  </a:cubicBezTo>
                  <a:cubicBezTo>
                    <a:pt x="708" y="94"/>
                    <a:pt x="704" y="81"/>
                    <a:pt x="704" y="81"/>
                  </a:cubicBezTo>
                  <a:cubicBezTo>
                    <a:pt x="703" y="80"/>
                    <a:pt x="703" y="80"/>
                    <a:pt x="703" y="80"/>
                  </a:cubicBezTo>
                  <a:cubicBezTo>
                    <a:pt x="703" y="70"/>
                    <a:pt x="703" y="70"/>
                    <a:pt x="703" y="70"/>
                  </a:cubicBezTo>
                  <a:cubicBezTo>
                    <a:pt x="688" y="70"/>
                    <a:pt x="688" y="70"/>
                    <a:pt x="688" y="70"/>
                  </a:cubicBezTo>
                  <a:cubicBezTo>
                    <a:pt x="687" y="67"/>
                    <a:pt x="687" y="67"/>
                    <a:pt x="687" y="67"/>
                  </a:cubicBezTo>
                  <a:cubicBezTo>
                    <a:pt x="687" y="67"/>
                    <a:pt x="684" y="58"/>
                    <a:pt x="676" y="53"/>
                  </a:cubicBezTo>
                  <a:cubicBezTo>
                    <a:pt x="673" y="52"/>
                    <a:pt x="672" y="52"/>
                    <a:pt x="668" y="55"/>
                  </a:cubicBezTo>
                  <a:cubicBezTo>
                    <a:pt x="664" y="58"/>
                    <a:pt x="658" y="62"/>
                    <a:pt x="649" y="61"/>
                  </a:cubicBezTo>
                  <a:cubicBezTo>
                    <a:pt x="636" y="59"/>
                    <a:pt x="620" y="44"/>
                    <a:pt x="615" y="39"/>
                  </a:cubicBezTo>
                  <a:cubicBezTo>
                    <a:pt x="571" y="49"/>
                    <a:pt x="571" y="49"/>
                    <a:pt x="571" y="49"/>
                  </a:cubicBezTo>
                  <a:cubicBezTo>
                    <a:pt x="546" y="26"/>
                    <a:pt x="546" y="26"/>
                    <a:pt x="546" y="26"/>
                  </a:cubicBezTo>
                  <a:cubicBezTo>
                    <a:pt x="536" y="0"/>
                    <a:pt x="536" y="0"/>
                    <a:pt x="536" y="0"/>
                  </a:cubicBezTo>
                  <a:cubicBezTo>
                    <a:pt x="508" y="0"/>
                    <a:pt x="508" y="0"/>
                    <a:pt x="508" y="0"/>
                  </a:cubicBezTo>
                  <a:cubicBezTo>
                    <a:pt x="505" y="15"/>
                    <a:pt x="505" y="15"/>
                    <a:pt x="505" y="15"/>
                  </a:cubicBezTo>
                  <a:cubicBezTo>
                    <a:pt x="502" y="28"/>
                    <a:pt x="502" y="28"/>
                    <a:pt x="502" y="28"/>
                  </a:cubicBezTo>
                  <a:cubicBezTo>
                    <a:pt x="458" y="28"/>
                    <a:pt x="458" y="28"/>
                    <a:pt x="458" y="28"/>
                  </a:cubicBezTo>
                  <a:cubicBezTo>
                    <a:pt x="457" y="41"/>
                    <a:pt x="457" y="41"/>
                    <a:pt x="457" y="41"/>
                  </a:cubicBezTo>
                  <a:cubicBezTo>
                    <a:pt x="479" y="57"/>
                    <a:pt x="479" y="57"/>
                    <a:pt x="479" y="57"/>
                  </a:cubicBezTo>
                  <a:cubicBezTo>
                    <a:pt x="479" y="72"/>
                    <a:pt x="479" y="72"/>
                    <a:pt x="479" y="72"/>
                  </a:cubicBezTo>
                  <a:cubicBezTo>
                    <a:pt x="486" y="97"/>
                    <a:pt x="486" y="97"/>
                    <a:pt x="486" y="97"/>
                  </a:cubicBezTo>
                  <a:cubicBezTo>
                    <a:pt x="506" y="109"/>
                    <a:pt x="506" y="109"/>
                    <a:pt x="506" y="109"/>
                  </a:cubicBezTo>
                  <a:cubicBezTo>
                    <a:pt x="531" y="109"/>
                    <a:pt x="531" y="109"/>
                    <a:pt x="531" y="109"/>
                  </a:cubicBezTo>
                  <a:cubicBezTo>
                    <a:pt x="534" y="109"/>
                    <a:pt x="536" y="110"/>
                    <a:pt x="538" y="112"/>
                  </a:cubicBezTo>
                  <a:cubicBezTo>
                    <a:pt x="546" y="121"/>
                    <a:pt x="545" y="148"/>
                    <a:pt x="544" y="156"/>
                  </a:cubicBezTo>
                  <a:cubicBezTo>
                    <a:pt x="551" y="163"/>
                    <a:pt x="551" y="163"/>
                    <a:pt x="551" y="163"/>
                  </a:cubicBezTo>
                  <a:cubicBezTo>
                    <a:pt x="572" y="153"/>
                    <a:pt x="572" y="153"/>
                    <a:pt x="572" y="153"/>
                  </a:cubicBezTo>
                  <a:cubicBezTo>
                    <a:pt x="574" y="154"/>
                    <a:pt x="574" y="154"/>
                    <a:pt x="574" y="154"/>
                  </a:cubicBezTo>
                  <a:cubicBezTo>
                    <a:pt x="583" y="159"/>
                    <a:pt x="603" y="173"/>
                    <a:pt x="605" y="181"/>
                  </a:cubicBezTo>
                  <a:cubicBezTo>
                    <a:pt x="606" y="183"/>
                    <a:pt x="612" y="187"/>
                    <a:pt x="615" y="191"/>
                  </a:cubicBezTo>
                  <a:cubicBezTo>
                    <a:pt x="625" y="199"/>
                    <a:pt x="635" y="207"/>
                    <a:pt x="635" y="217"/>
                  </a:cubicBezTo>
                  <a:cubicBezTo>
                    <a:pt x="635" y="223"/>
                    <a:pt x="632" y="227"/>
                    <a:pt x="630" y="231"/>
                  </a:cubicBezTo>
                  <a:cubicBezTo>
                    <a:pt x="626" y="236"/>
                    <a:pt x="625" y="238"/>
                    <a:pt x="634" y="246"/>
                  </a:cubicBezTo>
                  <a:cubicBezTo>
                    <a:pt x="651" y="260"/>
                    <a:pt x="664" y="263"/>
                    <a:pt x="664" y="263"/>
                  </a:cubicBezTo>
                  <a:cubicBezTo>
                    <a:pt x="667" y="264"/>
                    <a:pt x="667" y="264"/>
                    <a:pt x="667" y="264"/>
                  </a:cubicBezTo>
                  <a:cubicBezTo>
                    <a:pt x="667" y="297"/>
                    <a:pt x="667" y="297"/>
                    <a:pt x="667" y="297"/>
                  </a:cubicBezTo>
                  <a:cubicBezTo>
                    <a:pt x="659" y="297"/>
                    <a:pt x="659" y="297"/>
                    <a:pt x="659" y="297"/>
                  </a:cubicBezTo>
                  <a:cubicBezTo>
                    <a:pt x="659" y="270"/>
                    <a:pt x="659" y="270"/>
                    <a:pt x="659" y="270"/>
                  </a:cubicBezTo>
                  <a:cubicBezTo>
                    <a:pt x="654" y="268"/>
                    <a:pt x="643" y="263"/>
                    <a:pt x="629" y="252"/>
                  </a:cubicBezTo>
                  <a:cubicBezTo>
                    <a:pt x="615" y="241"/>
                    <a:pt x="618" y="233"/>
                    <a:pt x="623" y="226"/>
                  </a:cubicBezTo>
                  <a:cubicBezTo>
                    <a:pt x="625" y="223"/>
                    <a:pt x="627" y="221"/>
                    <a:pt x="627" y="217"/>
                  </a:cubicBezTo>
                  <a:cubicBezTo>
                    <a:pt x="627" y="211"/>
                    <a:pt x="617" y="203"/>
                    <a:pt x="610" y="197"/>
                  </a:cubicBezTo>
                  <a:cubicBezTo>
                    <a:pt x="603" y="191"/>
                    <a:pt x="599" y="187"/>
                    <a:pt x="598" y="183"/>
                  </a:cubicBezTo>
                  <a:cubicBezTo>
                    <a:pt x="597" y="180"/>
                    <a:pt x="585" y="170"/>
                    <a:pt x="572" y="162"/>
                  </a:cubicBezTo>
                  <a:cubicBezTo>
                    <a:pt x="556" y="169"/>
                    <a:pt x="556" y="169"/>
                    <a:pt x="556" y="169"/>
                  </a:cubicBezTo>
                  <a:cubicBezTo>
                    <a:pt x="562" y="176"/>
                    <a:pt x="562" y="176"/>
                    <a:pt x="562" y="176"/>
                  </a:cubicBezTo>
                  <a:cubicBezTo>
                    <a:pt x="541" y="208"/>
                    <a:pt x="541" y="208"/>
                    <a:pt x="541" y="208"/>
                  </a:cubicBezTo>
                  <a:cubicBezTo>
                    <a:pt x="539" y="209"/>
                    <a:pt x="539" y="209"/>
                    <a:pt x="539" y="209"/>
                  </a:cubicBezTo>
                  <a:cubicBezTo>
                    <a:pt x="494" y="222"/>
                    <a:pt x="413" y="285"/>
                    <a:pt x="412" y="285"/>
                  </a:cubicBezTo>
                  <a:cubicBezTo>
                    <a:pt x="408" y="288"/>
                    <a:pt x="408" y="288"/>
                    <a:pt x="408" y="288"/>
                  </a:cubicBezTo>
                  <a:cubicBezTo>
                    <a:pt x="406" y="284"/>
                    <a:pt x="406" y="284"/>
                    <a:pt x="406" y="284"/>
                  </a:cubicBezTo>
                  <a:cubicBezTo>
                    <a:pt x="406" y="283"/>
                    <a:pt x="394" y="256"/>
                    <a:pt x="375" y="256"/>
                  </a:cubicBezTo>
                  <a:cubicBezTo>
                    <a:pt x="372" y="256"/>
                    <a:pt x="372" y="257"/>
                    <a:pt x="371" y="257"/>
                  </a:cubicBezTo>
                  <a:cubicBezTo>
                    <a:pt x="369" y="261"/>
                    <a:pt x="373" y="273"/>
                    <a:pt x="375" y="283"/>
                  </a:cubicBezTo>
                  <a:cubicBezTo>
                    <a:pt x="379" y="296"/>
                    <a:pt x="383" y="308"/>
                    <a:pt x="378" y="314"/>
                  </a:cubicBezTo>
                  <a:cubicBezTo>
                    <a:pt x="366" y="328"/>
                    <a:pt x="342" y="310"/>
                    <a:pt x="341" y="310"/>
                  </a:cubicBezTo>
                  <a:cubicBezTo>
                    <a:pt x="318" y="294"/>
                    <a:pt x="318" y="294"/>
                    <a:pt x="318" y="294"/>
                  </a:cubicBezTo>
                  <a:cubicBezTo>
                    <a:pt x="329" y="285"/>
                    <a:pt x="329" y="285"/>
                    <a:pt x="329" y="285"/>
                  </a:cubicBezTo>
                  <a:cubicBezTo>
                    <a:pt x="323" y="267"/>
                    <a:pt x="323" y="267"/>
                    <a:pt x="323" y="267"/>
                  </a:cubicBezTo>
                  <a:cubicBezTo>
                    <a:pt x="311" y="246"/>
                    <a:pt x="311" y="246"/>
                    <a:pt x="311" y="246"/>
                  </a:cubicBezTo>
                  <a:cubicBezTo>
                    <a:pt x="278" y="254"/>
                    <a:pt x="278" y="254"/>
                    <a:pt x="278" y="254"/>
                  </a:cubicBezTo>
                  <a:cubicBezTo>
                    <a:pt x="275" y="265"/>
                    <a:pt x="270" y="282"/>
                    <a:pt x="263" y="284"/>
                  </a:cubicBezTo>
                  <a:cubicBezTo>
                    <a:pt x="261" y="285"/>
                    <a:pt x="259" y="285"/>
                    <a:pt x="257" y="283"/>
                  </a:cubicBezTo>
                  <a:cubicBezTo>
                    <a:pt x="254" y="281"/>
                    <a:pt x="241" y="285"/>
                    <a:pt x="231" y="289"/>
                  </a:cubicBezTo>
                  <a:cubicBezTo>
                    <a:pt x="231" y="290"/>
                    <a:pt x="231" y="290"/>
                    <a:pt x="231" y="290"/>
                  </a:cubicBezTo>
                  <a:cubicBezTo>
                    <a:pt x="187" y="306"/>
                    <a:pt x="187" y="306"/>
                    <a:pt x="187" y="306"/>
                  </a:cubicBezTo>
                  <a:cubicBezTo>
                    <a:pt x="185" y="302"/>
                    <a:pt x="185" y="302"/>
                    <a:pt x="185" y="302"/>
                  </a:cubicBezTo>
                  <a:cubicBezTo>
                    <a:pt x="185" y="302"/>
                    <a:pt x="179" y="288"/>
                    <a:pt x="174" y="280"/>
                  </a:cubicBezTo>
                  <a:cubicBezTo>
                    <a:pt x="168" y="284"/>
                    <a:pt x="155" y="304"/>
                    <a:pt x="145" y="322"/>
                  </a:cubicBezTo>
                  <a:cubicBezTo>
                    <a:pt x="153" y="360"/>
                    <a:pt x="153" y="360"/>
                    <a:pt x="153" y="360"/>
                  </a:cubicBezTo>
                  <a:cubicBezTo>
                    <a:pt x="158" y="358"/>
                    <a:pt x="158" y="358"/>
                    <a:pt x="158" y="358"/>
                  </a:cubicBezTo>
                  <a:cubicBezTo>
                    <a:pt x="159" y="358"/>
                    <a:pt x="159" y="358"/>
                    <a:pt x="159" y="358"/>
                  </a:cubicBezTo>
                  <a:cubicBezTo>
                    <a:pt x="160" y="358"/>
                    <a:pt x="162" y="358"/>
                    <a:pt x="164" y="361"/>
                  </a:cubicBezTo>
                  <a:cubicBezTo>
                    <a:pt x="169" y="366"/>
                    <a:pt x="171" y="378"/>
                    <a:pt x="170" y="398"/>
                  </a:cubicBezTo>
                  <a:cubicBezTo>
                    <a:pt x="170" y="404"/>
                    <a:pt x="170" y="408"/>
                    <a:pt x="169" y="412"/>
                  </a:cubicBezTo>
                  <a:cubicBezTo>
                    <a:pt x="175" y="417"/>
                    <a:pt x="183" y="427"/>
                    <a:pt x="182" y="437"/>
                  </a:cubicBezTo>
                  <a:cubicBezTo>
                    <a:pt x="180" y="451"/>
                    <a:pt x="172" y="458"/>
                    <a:pt x="168" y="462"/>
                  </a:cubicBezTo>
                  <a:cubicBezTo>
                    <a:pt x="167" y="462"/>
                    <a:pt x="166" y="463"/>
                    <a:pt x="166" y="463"/>
                  </a:cubicBezTo>
                  <a:cubicBezTo>
                    <a:pt x="162" y="467"/>
                    <a:pt x="149" y="476"/>
                    <a:pt x="144" y="479"/>
                  </a:cubicBezTo>
                  <a:cubicBezTo>
                    <a:pt x="145" y="485"/>
                    <a:pt x="147" y="503"/>
                    <a:pt x="158" y="516"/>
                  </a:cubicBezTo>
                  <a:cubicBezTo>
                    <a:pt x="170" y="529"/>
                    <a:pt x="168" y="536"/>
                    <a:pt x="163" y="545"/>
                  </a:cubicBezTo>
                  <a:cubicBezTo>
                    <a:pt x="161" y="547"/>
                    <a:pt x="160" y="550"/>
                    <a:pt x="159" y="553"/>
                  </a:cubicBezTo>
                  <a:cubicBezTo>
                    <a:pt x="158" y="558"/>
                    <a:pt x="156" y="563"/>
                    <a:pt x="155" y="568"/>
                  </a:cubicBezTo>
                  <a:cubicBezTo>
                    <a:pt x="154" y="576"/>
                    <a:pt x="152" y="583"/>
                    <a:pt x="150" y="589"/>
                  </a:cubicBezTo>
                  <a:cubicBezTo>
                    <a:pt x="147" y="594"/>
                    <a:pt x="155" y="606"/>
                    <a:pt x="158" y="612"/>
                  </a:cubicBezTo>
                  <a:cubicBezTo>
                    <a:pt x="160" y="613"/>
                    <a:pt x="160" y="613"/>
                    <a:pt x="160" y="613"/>
                  </a:cubicBezTo>
                  <a:cubicBezTo>
                    <a:pt x="159" y="615"/>
                    <a:pt x="159" y="615"/>
                    <a:pt x="159" y="615"/>
                  </a:cubicBezTo>
                  <a:cubicBezTo>
                    <a:pt x="159" y="616"/>
                    <a:pt x="153" y="646"/>
                    <a:pt x="146" y="661"/>
                  </a:cubicBezTo>
                  <a:cubicBezTo>
                    <a:pt x="138" y="677"/>
                    <a:pt x="120" y="683"/>
                    <a:pt x="103" y="688"/>
                  </a:cubicBezTo>
                  <a:cubicBezTo>
                    <a:pt x="96" y="690"/>
                    <a:pt x="96" y="690"/>
                    <a:pt x="96" y="690"/>
                  </a:cubicBezTo>
                  <a:cubicBezTo>
                    <a:pt x="81" y="695"/>
                    <a:pt x="78" y="697"/>
                    <a:pt x="78" y="700"/>
                  </a:cubicBezTo>
                  <a:cubicBezTo>
                    <a:pt x="79" y="707"/>
                    <a:pt x="73" y="716"/>
                    <a:pt x="24" y="726"/>
                  </a:cubicBezTo>
                  <a:cubicBezTo>
                    <a:pt x="11" y="729"/>
                    <a:pt x="5" y="731"/>
                    <a:pt x="0" y="732"/>
                  </a:cubicBezTo>
                  <a:cubicBezTo>
                    <a:pt x="0" y="732"/>
                    <a:pt x="0" y="732"/>
                    <a:pt x="0" y="732"/>
                  </a:cubicBezTo>
                  <a:cubicBezTo>
                    <a:pt x="18" y="768"/>
                    <a:pt x="18" y="768"/>
                    <a:pt x="18" y="768"/>
                  </a:cubicBezTo>
                  <a:cubicBezTo>
                    <a:pt x="29" y="790"/>
                    <a:pt x="29" y="790"/>
                    <a:pt x="29" y="790"/>
                  </a:cubicBezTo>
                  <a:cubicBezTo>
                    <a:pt x="38" y="818"/>
                    <a:pt x="38" y="818"/>
                    <a:pt x="38" y="818"/>
                  </a:cubicBezTo>
                  <a:cubicBezTo>
                    <a:pt x="46" y="828"/>
                    <a:pt x="56" y="840"/>
                    <a:pt x="59" y="842"/>
                  </a:cubicBezTo>
                  <a:cubicBezTo>
                    <a:pt x="62" y="842"/>
                    <a:pt x="63" y="844"/>
                    <a:pt x="66" y="846"/>
                  </a:cubicBezTo>
                  <a:cubicBezTo>
                    <a:pt x="72" y="852"/>
                    <a:pt x="82" y="863"/>
                    <a:pt x="101" y="860"/>
                  </a:cubicBezTo>
                  <a:cubicBezTo>
                    <a:pt x="128" y="856"/>
                    <a:pt x="150" y="849"/>
                    <a:pt x="150" y="849"/>
                  </a:cubicBezTo>
                  <a:cubicBezTo>
                    <a:pt x="153" y="848"/>
                    <a:pt x="153" y="848"/>
                    <a:pt x="153" y="848"/>
                  </a:cubicBezTo>
                  <a:cubicBezTo>
                    <a:pt x="166" y="862"/>
                    <a:pt x="166" y="862"/>
                    <a:pt x="166" y="862"/>
                  </a:cubicBezTo>
                  <a:cubicBezTo>
                    <a:pt x="170" y="870"/>
                    <a:pt x="177" y="879"/>
                    <a:pt x="180" y="880"/>
                  </a:cubicBezTo>
                  <a:cubicBezTo>
                    <a:pt x="181" y="881"/>
                    <a:pt x="183" y="881"/>
                    <a:pt x="185" y="882"/>
                  </a:cubicBezTo>
                  <a:cubicBezTo>
                    <a:pt x="191" y="884"/>
                    <a:pt x="199" y="887"/>
                    <a:pt x="205" y="893"/>
                  </a:cubicBezTo>
                  <a:cubicBezTo>
                    <a:pt x="209" y="897"/>
                    <a:pt x="229" y="905"/>
                    <a:pt x="242" y="909"/>
                  </a:cubicBezTo>
                  <a:cubicBezTo>
                    <a:pt x="244" y="905"/>
                    <a:pt x="247" y="895"/>
                    <a:pt x="249" y="884"/>
                  </a:cubicBezTo>
                  <a:cubicBezTo>
                    <a:pt x="249" y="883"/>
                    <a:pt x="250" y="877"/>
                    <a:pt x="254" y="875"/>
                  </a:cubicBezTo>
                  <a:cubicBezTo>
                    <a:pt x="258" y="873"/>
                    <a:pt x="263" y="875"/>
                    <a:pt x="267" y="878"/>
                  </a:cubicBezTo>
                  <a:cubicBezTo>
                    <a:pt x="270" y="880"/>
                    <a:pt x="273" y="881"/>
                    <a:pt x="276" y="881"/>
                  </a:cubicBezTo>
                  <a:cubicBezTo>
                    <a:pt x="278" y="879"/>
                    <a:pt x="275" y="867"/>
                    <a:pt x="274" y="862"/>
                  </a:cubicBezTo>
                  <a:cubicBezTo>
                    <a:pt x="273" y="857"/>
                    <a:pt x="272" y="854"/>
                    <a:pt x="272" y="851"/>
                  </a:cubicBezTo>
                  <a:cubicBezTo>
                    <a:pt x="271" y="849"/>
                    <a:pt x="262" y="846"/>
                    <a:pt x="252" y="846"/>
                  </a:cubicBezTo>
                  <a:cubicBezTo>
                    <a:pt x="251" y="846"/>
                    <a:pt x="251" y="846"/>
                    <a:pt x="251" y="846"/>
                  </a:cubicBezTo>
                  <a:cubicBezTo>
                    <a:pt x="250" y="845"/>
                    <a:pt x="223" y="836"/>
                    <a:pt x="212" y="822"/>
                  </a:cubicBezTo>
                  <a:cubicBezTo>
                    <a:pt x="208" y="817"/>
                    <a:pt x="208" y="813"/>
                    <a:pt x="209" y="811"/>
                  </a:cubicBezTo>
                  <a:cubicBezTo>
                    <a:pt x="212" y="804"/>
                    <a:pt x="225" y="803"/>
                    <a:pt x="232" y="803"/>
                  </a:cubicBezTo>
                  <a:cubicBezTo>
                    <a:pt x="234" y="798"/>
                    <a:pt x="239" y="789"/>
                    <a:pt x="249" y="788"/>
                  </a:cubicBezTo>
                  <a:cubicBezTo>
                    <a:pt x="250" y="787"/>
                    <a:pt x="251" y="787"/>
                    <a:pt x="251" y="787"/>
                  </a:cubicBezTo>
                  <a:cubicBezTo>
                    <a:pt x="252" y="785"/>
                    <a:pt x="250" y="778"/>
                    <a:pt x="248" y="774"/>
                  </a:cubicBezTo>
                  <a:cubicBezTo>
                    <a:pt x="247" y="771"/>
                    <a:pt x="246" y="768"/>
                    <a:pt x="246" y="766"/>
                  </a:cubicBezTo>
                  <a:cubicBezTo>
                    <a:pt x="246" y="759"/>
                    <a:pt x="256" y="750"/>
                    <a:pt x="259" y="748"/>
                  </a:cubicBezTo>
                  <a:cubicBezTo>
                    <a:pt x="261" y="746"/>
                    <a:pt x="261" y="746"/>
                    <a:pt x="261" y="746"/>
                  </a:cubicBezTo>
                  <a:cubicBezTo>
                    <a:pt x="282" y="760"/>
                    <a:pt x="282" y="760"/>
                    <a:pt x="282" y="760"/>
                  </a:cubicBezTo>
                  <a:cubicBezTo>
                    <a:pt x="286" y="757"/>
                    <a:pt x="286" y="757"/>
                    <a:pt x="286" y="757"/>
                  </a:cubicBezTo>
                  <a:cubicBezTo>
                    <a:pt x="290" y="753"/>
                    <a:pt x="289" y="747"/>
                    <a:pt x="287" y="735"/>
                  </a:cubicBezTo>
                  <a:cubicBezTo>
                    <a:pt x="286" y="731"/>
                    <a:pt x="286" y="731"/>
                    <a:pt x="286" y="731"/>
                  </a:cubicBezTo>
                  <a:cubicBezTo>
                    <a:pt x="286" y="727"/>
                    <a:pt x="284" y="726"/>
                    <a:pt x="284" y="726"/>
                  </a:cubicBezTo>
                  <a:cubicBezTo>
                    <a:pt x="284" y="725"/>
                    <a:pt x="282" y="726"/>
                    <a:pt x="281" y="726"/>
                  </a:cubicBezTo>
                  <a:cubicBezTo>
                    <a:pt x="280" y="727"/>
                    <a:pt x="278" y="727"/>
                    <a:pt x="276" y="726"/>
                  </a:cubicBezTo>
                  <a:cubicBezTo>
                    <a:pt x="274" y="725"/>
                    <a:pt x="274" y="725"/>
                    <a:pt x="274" y="725"/>
                  </a:cubicBezTo>
                  <a:cubicBezTo>
                    <a:pt x="274" y="722"/>
                    <a:pt x="274" y="722"/>
                    <a:pt x="274" y="722"/>
                  </a:cubicBezTo>
                  <a:cubicBezTo>
                    <a:pt x="274" y="721"/>
                    <a:pt x="274" y="718"/>
                    <a:pt x="288" y="707"/>
                  </a:cubicBezTo>
                  <a:cubicBezTo>
                    <a:pt x="288" y="708"/>
                    <a:pt x="288" y="708"/>
                    <a:pt x="288" y="708"/>
                  </a:cubicBezTo>
                  <a:cubicBezTo>
                    <a:pt x="288" y="706"/>
                    <a:pt x="287" y="704"/>
                    <a:pt x="286" y="703"/>
                  </a:cubicBezTo>
                  <a:cubicBezTo>
                    <a:pt x="279" y="705"/>
                    <a:pt x="274" y="719"/>
                    <a:pt x="272" y="723"/>
                  </a:cubicBezTo>
                  <a:cubicBezTo>
                    <a:pt x="271" y="727"/>
                    <a:pt x="271" y="727"/>
                    <a:pt x="271" y="727"/>
                  </a:cubicBezTo>
                  <a:cubicBezTo>
                    <a:pt x="268" y="726"/>
                    <a:pt x="268" y="726"/>
                    <a:pt x="268" y="726"/>
                  </a:cubicBezTo>
                  <a:cubicBezTo>
                    <a:pt x="266" y="726"/>
                    <a:pt x="242" y="721"/>
                    <a:pt x="232" y="704"/>
                  </a:cubicBezTo>
                  <a:cubicBezTo>
                    <a:pt x="228" y="698"/>
                    <a:pt x="225" y="697"/>
                    <a:pt x="220" y="696"/>
                  </a:cubicBezTo>
                  <a:cubicBezTo>
                    <a:pt x="216" y="695"/>
                    <a:pt x="211" y="694"/>
                    <a:pt x="205" y="689"/>
                  </a:cubicBezTo>
                  <a:cubicBezTo>
                    <a:pt x="199" y="684"/>
                    <a:pt x="197" y="682"/>
                    <a:pt x="198" y="679"/>
                  </a:cubicBezTo>
                  <a:cubicBezTo>
                    <a:pt x="199" y="676"/>
                    <a:pt x="202" y="676"/>
                    <a:pt x="204" y="675"/>
                  </a:cubicBezTo>
                  <a:cubicBezTo>
                    <a:pt x="208" y="674"/>
                    <a:pt x="215" y="673"/>
                    <a:pt x="224" y="664"/>
                  </a:cubicBezTo>
                  <a:cubicBezTo>
                    <a:pt x="239" y="649"/>
                    <a:pt x="241" y="648"/>
                    <a:pt x="245" y="646"/>
                  </a:cubicBezTo>
                  <a:cubicBezTo>
                    <a:pt x="246" y="646"/>
                    <a:pt x="247" y="645"/>
                    <a:pt x="248" y="645"/>
                  </a:cubicBezTo>
                  <a:cubicBezTo>
                    <a:pt x="250" y="644"/>
                    <a:pt x="250" y="644"/>
                    <a:pt x="250" y="644"/>
                  </a:cubicBezTo>
                  <a:cubicBezTo>
                    <a:pt x="250" y="644"/>
                    <a:pt x="249" y="643"/>
                    <a:pt x="249" y="643"/>
                  </a:cubicBezTo>
                  <a:cubicBezTo>
                    <a:pt x="249" y="643"/>
                    <a:pt x="240" y="635"/>
                    <a:pt x="230" y="630"/>
                  </a:cubicBezTo>
                  <a:cubicBezTo>
                    <a:pt x="224" y="627"/>
                    <a:pt x="223" y="623"/>
                    <a:pt x="223" y="621"/>
                  </a:cubicBezTo>
                  <a:cubicBezTo>
                    <a:pt x="222" y="616"/>
                    <a:pt x="226" y="612"/>
                    <a:pt x="228" y="611"/>
                  </a:cubicBezTo>
                  <a:cubicBezTo>
                    <a:pt x="253" y="549"/>
                    <a:pt x="253" y="549"/>
                    <a:pt x="253" y="549"/>
                  </a:cubicBezTo>
                  <a:cubicBezTo>
                    <a:pt x="254" y="548"/>
                    <a:pt x="254" y="548"/>
                    <a:pt x="254" y="548"/>
                  </a:cubicBezTo>
                  <a:cubicBezTo>
                    <a:pt x="266" y="543"/>
                    <a:pt x="298" y="529"/>
                    <a:pt x="303" y="524"/>
                  </a:cubicBezTo>
                  <a:cubicBezTo>
                    <a:pt x="310" y="519"/>
                    <a:pt x="321" y="514"/>
                    <a:pt x="324" y="513"/>
                  </a:cubicBezTo>
                  <a:cubicBezTo>
                    <a:pt x="332" y="505"/>
                    <a:pt x="332" y="505"/>
                    <a:pt x="332" y="505"/>
                  </a:cubicBezTo>
                  <a:cubicBezTo>
                    <a:pt x="335" y="508"/>
                    <a:pt x="335" y="508"/>
                    <a:pt x="335" y="508"/>
                  </a:cubicBezTo>
                  <a:cubicBezTo>
                    <a:pt x="333" y="502"/>
                    <a:pt x="329" y="498"/>
                    <a:pt x="326" y="489"/>
                  </a:cubicBezTo>
                  <a:cubicBezTo>
                    <a:pt x="324" y="481"/>
                    <a:pt x="332" y="495"/>
                    <a:pt x="324" y="481"/>
                  </a:cubicBezTo>
                  <a:cubicBezTo>
                    <a:pt x="322" y="479"/>
                    <a:pt x="321" y="477"/>
                    <a:pt x="320" y="475"/>
                  </a:cubicBezTo>
                  <a:cubicBezTo>
                    <a:pt x="320" y="479"/>
                    <a:pt x="320" y="479"/>
                    <a:pt x="320" y="479"/>
                  </a:cubicBezTo>
                  <a:cubicBezTo>
                    <a:pt x="320" y="479"/>
                    <a:pt x="320" y="479"/>
                    <a:pt x="318" y="479"/>
                  </a:cubicBezTo>
                  <a:cubicBezTo>
                    <a:pt x="312" y="479"/>
                    <a:pt x="291" y="478"/>
                    <a:pt x="280" y="469"/>
                  </a:cubicBezTo>
                  <a:cubicBezTo>
                    <a:pt x="275" y="464"/>
                    <a:pt x="274" y="463"/>
                    <a:pt x="274" y="460"/>
                  </a:cubicBezTo>
                  <a:cubicBezTo>
                    <a:pt x="275" y="458"/>
                    <a:pt x="277" y="457"/>
                    <a:pt x="278" y="456"/>
                  </a:cubicBezTo>
                  <a:cubicBezTo>
                    <a:pt x="280" y="456"/>
                    <a:pt x="282" y="455"/>
                    <a:pt x="284" y="449"/>
                  </a:cubicBezTo>
                  <a:cubicBezTo>
                    <a:pt x="286" y="443"/>
                    <a:pt x="285" y="438"/>
                    <a:pt x="284" y="434"/>
                  </a:cubicBezTo>
                  <a:cubicBezTo>
                    <a:pt x="281" y="436"/>
                    <a:pt x="279" y="437"/>
                    <a:pt x="276" y="438"/>
                  </a:cubicBezTo>
                  <a:cubicBezTo>
                    <a:pt x="272" y="439"/>
                    <a:pt x="268" y="440"/>
                    <a:pt x="263" y="440"/>
                  </a:cubicBezTo>
                  <a:cubicBezTo>
                    <a:pt x="263" y="440"/>
                    <a:pt x="263" y="440"/>
                    <a:pt x="263" y="440"/>
                  </a:cubicBezTo>
                  <a:cubicBezTo>
                    <a:pt x="254" y="440"/>
                    <a:pt x="246" y="437"/>
                    <a:pt x="237" y="434"/>
                  </a:cubicBezTo>
                  <a:cubicBezTo>
                    <a:pt x="233" y="433"/>
                    <a:pt x="228" y="432"/>
                    <a:pt x="224" y="431"/>
                  </a:cubicBezTo>
                  <a:cubicBezTo>
                    <a:pt x="211" y="428"/>
                    <a:pt x="208" y="422"/>
                    <a:pt x="209" y="416"/>
                  </a:cubicBezTo>
                  <a:cubicBezTo>
                    <a:pt x="209" y="415"/>
                    <a:pt x="209" y="414"/>
                    <a:pt x="209" y="414"/>
                  </a:cubicBezTo>
                  <a:cubicBezTo>
                    <a:pt x="208" y="412"/>
                    <a:pt x="207" y="410"/>
                    <a:pt x="208" y="408"/>
                  </a:cubicBezTo>
                  <a:cubicBezTo>
                    <a:pt x="211" y="401"/>
                    <a:pt x="225" y="395"/>
                    <a:pt x="234" y="393"/>
                  </a:cubicBezTo>
                  <a:cubicBezTo>
                    <a:pt x="234" y="393"/>
                    <a:pt x="235" y="393"/>
                    <a:pt x="235" y="393"/>
                  </a:cubicBezTo>
                  <a:cubicBezTo>
                    <a:pt x="235" y="392"/>
                    <a:pt x="233" y="389"/>
                    <a:pt x="231" y="388"/>
                  </a:cubicBezTo>
                  <a:cubicBezTo>
                    <a:pt x="230" y="387"/>
                    <a:pt x="230" y="387"/>
                    <a:pt x="230" y="387"/>
                  </a:cubicBezTo>
                  <a:cubicBezTo>
                    <a:pt x="230" y="360"/>
                    <a:pt x="230" y="360"/>
                    <a:pt x="230" y="360"/>
                  </a:cubicBezTo>
                  <a:cubicBezTo>
                    <a:pt x="232" y="358"/>
                    <a:pt x="232" y="358"/>
                    <a:pt x="232" y="358"/>
                  </a:cubicBezTo>
                  <a:cubicBezTo>
                    <a:pt x="232" y="358"/>
                    <a:pt x="248" y="343"/>
                    <a:pt x="255" y="337"/>
                  </a:cubicBezTo>
                  <a:cubicBezTo>
                    <a:pt x="258" y="335"/>
                    <a:pt x="263" y="334"/>
                    <a:pt x="269" y="334"/>
                  </a:cubicBezTo>
                  <a:cubicBezTo>
                    <a:pt x="278" y="334"/>
                    <a:pt x="289" y="336"/>
                    <a:pt x="289" y="336"/>
                  </a:cubicBezTo>
                  <a:cubicBezTo>
                    <a:pt x="291" y="337"/>
                    <a:pt x="291" y="337"/>
                    <a:pt x="291" y="337"/>
                  </a:cubicBezTo>
                  <a:cubicBezTo>
                    <a:pt x="292" y="338"/>
                    <a:pt x="292" y="338"/>
                    <a:pt x="292" y="338"/>
                  </a:cubicBezTo>
                  <a:cubicBezTo>
                    <a:pt x="292" y="338"/>
                    <a:pt x="298" y="345"/>
                    <a:pt x="306" y="345"/>
                  </a:cubicBezTo>
                  <a:cubicBezTo>
                    <a:pt x="311" y="345"/>
                    <a:pt x="315" y="346"/>
                    <a:pt x="317" y="349"/>
                  </a:cubicBezTo>
                  <a:cubicBezTo>
                    <a:pt x="318" y="351"/>
                    <a:pt x="318" y="354"/>
                    <a:pt x="317" y="356"/>
                  </a:cubicBezTo>
                  <a:cubicBezTo>
                    <a:pt x="317" y="356"/>
                    <a:pt x="317" y="356"/>
                    <a:pt x="317" y="356"/>
                  </a:cubicBezTo>
                  <a:cubicBezTo>
                    <a:pt x="314" y="361"/>
                    <a:pt x="310" y="370"/>
                    <a:pt x="310" y="373"/>
                  </a:cubicBezTo>
                  <a:cubicBezTo>
                    <a:pt x="310" y="375"/>
                    <a:pt x="310" y="376"/>
                    <a:pt x="310" y="377"/>
                  </a:cubicBezTo>
                  <a:cubicBezTo>
                    <a:pt x="311" y="377"/>
                    <a:pt x="311" y="376"/>
                    <a:pt x="312" y="376"/>
                  </a:cubicBezTo>
                  <a:cubicBezTo>
                    <a:pt x="314" y="374"/>
                    <a:pt x="317" y="374"/>
                    <a:pt x="319" y="375"/>
                  </a:cubicBezTo>
                  <a:cubicBezTo>
                    <a:pt x="326" y="378"/>
                    <a:pt x="328" y="390"/>
                    <a:pt x="329" y="396"/>
                  </a:cubicBezTo>
                  <a:cubicBezTo>
                    <a:pt x="336" y="412"/>
                    <a:pt x="336" y="412"/>
                    <a:pt x="336" y="412"/>
                  </a:cubicBezTo>
                  <a:cubicBezTo>
                    <a:pt x="346" y="412"/>
                    <a:pt x="346" y="412"/>
                    <a:pt x="346" y="412"/>
                  </a:cubicBezTo>
                  <a:cubicBezTo>
                    <a:pt x="346" y="436"/>
                    <a:pt x="346" y="436"/>
                    <a:pt x="346" y="436"/>
                  </a:cubicBezTo>
                  <a:cubicBezTo>
                    <a:pt x="338" y="436"/>
                    <a:pt x="338" y="436"/>
                    <a:pt x="338" y="436"/>
                  </a:cubicBezTo>
                  <a:cubicBezTo>
                    <a:pt x="338" y="420"/>
                    <a:pt x="338" y="420"/>
                    <a:pt x="338" y="420"/>
                  </a:cubicBezTo>
                  <a:cubicBezTo>
                    <a:pt x="331" y="420"/>
                    <a:pt x="331" y="420"/>
                    <a:pt x="331" y="420"/>
                  </a:cubicBezTo>
                  <a:cubicBezTo>
                    <a:pt x="321" y="398"/>
                    <a:pt x="321" y="398"/>
                    <a:pt x="321" y="398"/>
                  </a:cubicBezTo>
                  <a:cubicBezTo>
                    <a:pt x="320" y="391"/>
                    <a:pt x="318" y="384"/>
                    <a:pt x="316" y="383"/>
                  </a:cubicBezTo>
                  <a:cubicBezTo>
                    <a:pt x="314" y="384"/>
                    <a:pt x="312" y="385"/>
                    <a:pt x="310" y="385"/>
                  </a:cubicBezTo>
                  <a:cubicBezTo>
                    <a:pt x="304" y="420"/>
                    <a:pt x="304" y="420"/>
                    <a:pt x="304" y="420"/>
                  </a:cubicBezTo>
                  <a:cubicBezTo>
                    <a:pt x="303" y="421"/>
                    <a:pt x="303" y="421"/>
                    <a:pt x="303" y="421"/>
                  </a:cubicBezTo>
                  <a:cubicBezTo>
                    <a:pt x="303" y="421"/>
                    <a:pt x="299" y="426"/>
                    <a:pt x="291" y="431"/>
                  </a:cubicBezTo>
                  <a:cubicBezTo>
                    <a:pt x="291" y="431"/>
                    <a:pt x="291" y="432"/>
                    <a:pt x="291" y="432"/>
                  </a:cubicBezTo>
                  <a:cubicBezTo>
                    <a:pt x="292" y="437"/>
                    <a:pt x="294" y="443"/>
                    <a:pt x="291" y="452"/>
                  </a:cubicBezTo>
                  <a:cubicBezTo>
                    <a:pt x="290" y="457"/>
                    <a:pt x="287" y="460"/>
                    <a:pt x="285" y="462"/>
                  </a:cubicBezTo>
                  <a:cubicBezTo>
                    <a:pt x="285" y="462"/>
                    <a:pt x="285" y="462"/>
                    <a:pt x="286" y="463"/>
                  </a:cubicBezTo>
                  <a:cubicBezTo>
                    <a:pt x="293" y="469"/>
                    <a:pt x="311" y="471"/>
                    <a:pt x="319" y="471"/>
                  </a:cubicBezTo>
                  <a:cubicBezTo>
                    <a:pt x="312" y="453"/>
                    <a:pt x="309" y="427"/>
                    <a:pt x="332" y="438"/>
                  </a:cubicBezTo>
                  <a:cubicBezTo>
                    <a:pt x="360" y="452"/>
                    <a:pt x="356" y="434"/>
                    <a:pt x="381" y="435"/>
                  </a:cubicBezTo>
                  <a:cubicBezTo>
                    <a:pt x="406" y="437"/>
                    <a:pt x="396" y="423"/>
                    <a:pt x="396" y="418"/>
                  </a:cubicBezTo>
                  <a:cubicBezTo>
                    <a:pt x="396" y="414"/>
                    <a:pt x="397" y="400"/>
                    <a:pt x="402" y="397"/>
                  </a:cubicBezTo>
                  <a:cubicBezTo>
                    <a:pt x="406" y="395"/>
                    <a:pt x="425" y="377"/>
                    <a:pt x="429" y="374"/>
                  </a:cubicBezTo>
                  <a:cubicBezTo>
                    <a:pt x="434" y="371"/>
                    <a:pt x="443" y="363"/>
                    <a:pt x="448" y="354"/>
                  </a:cubicBezTo>
                  <a:cubicBezTo>
                    <a:pt x="452" y="346"/>
                    <a:pt x="452" y="319"/>
                    <a:pt x="462" y="319"/>
                  </a:cubicBezTo>
                  <a:cubicBezTo>
                    <a:pt x="471" y="319"/>
                    <a:pt x="492" y="307"/>
                    <a:pt x="498" y="319"/>
                  </a:cubicBezTo>
                  <a:cubicBezTo>
                    <a:pt x="503" y="332"/>
                    <a:pt x="519" y="339"/>
                    <a:pt x="510" y="351"/>
                  </a:cubicBezTo>
                  <a:cubicBezTo>
                    <a:pt x="502" y="364"/>
                    <a:pt x="487" y="389"/>
                    <a:pt x="481" y="399"/>
                  </a:cubicBezTo>
                  <a:cubicBezTo>
                    <a:pt x="476" y="409"/>
                    <a:pt x="488" y="413"/>
                    <a:pt x="489" y="418"/>
                  </a:cubicBezTo>
                  <a:cubicBezTo>
                    <a:pt x="491" y="424"/>
                    <a:pt x="478" y="418"/>
                    <a:pt x="477" y="432"/>
                  </a:cubicBezTo>
                  <a:cubicBezTo>
                    <a:pt x="476" y="446"/>
                    <a:pt x="484" y="457"/>
                    <a:pt x="491" y="450"/>
                  </a:cubicBezTo>
                  <a:cubicBezTo>
                    <a:pt x="498" y="443"/>
                    <a:pt x="548" y="382"/>
                    <a:pt x="566" y="378"/>
                  </a:cubicBezTo>
                  <a:cubicBezTo>
                    <a:pt x="584" y="374"/>
                    <a:pt x="604" y="374"/>
                    <a:pt x="626" y="343"/>
                  </a:cubicBezTo>
                  <a:cubicBezTo>
                    <a:pt x="648" y="312"/>
                    <a:pt x="683" y="291"/>
                    <a:pt x="686" y="285"/>
                  </a:cubicBezTo>
                  <a:cubicBezTo>
                    <a:pt x="689" y="278"/>
                    <a:pt x="699" y="233"/>
                    <a:pt x="711" y="243"/>
                  </a:cubicBezTo>
                  <a:cubicBezTo>
                    <a:pt x="724" y="252"/>
                    <a:pt x="750" y="254"/>
                    <a:pt x="757" y="252"/>
                  </a:cubicBezTo>
                  <a:cubicBezTo>
                    <a:pt x="764" y="251"/>
                    <a:pt x="782" y="244"/>
                    <a:pt x="771" y="229"/>
                  </a:cubicBezTo>
                  <a:cubicBezTo>
                    <a:pt x="760" y="213"/>
                    <a:pt x="767" y="209"/>
                    <a:pt x="775" y="206"/>
                  </a:cubicBezTo>
                  <a:cubicBezTo>
                    <a:pt x="782" y="204"/>
                    <a:pt x="798" y="195"/>
                    <a:pt x="806" y="191"/>
                  </a:cubicBezTo>
                  <a:cubicBezTo>
                    <a:pt x="814" y="187"/>
                    <a:pt x="821" y="188"/>
                    <a:pt x="821" y="177"/>
                  </a:cubicBezTo>
                  <a:cubicBezTo>
                    <a:pt x="821" y="166"/>
                    <a:pt x="827" y="135"/>
                    <a:pt x="835" y="151"/>
                  </a:cubicBezTo>
                  <a:cubicBezTo>
                    <a:pt x="844" y="166"/>
                    <a:pt x="860" y="179"/>
                    <a:pt x="860" y="162"/>
                  </a:cubicBezTo>
                  <a:cubicBezTo>
                    <a:pt x="860" y="145"/>
                    <a:pt x="860" y="140"/>
                    <a:pt x="860" y="140"/>
                  </a:cubicBezTo>
                  <a:cubicBezTo>
                    <a:pt x="873" y="140"/>
                    <a:pt x="873" y="140"/>
                    <a:pt x="873" y="140"/>
                  </a:cubicBezTo>
                  <a:cubicBezTo>
                    <a:pt x="873" y="110"/>
                    <a:pt x="873" y="110"/>
                    <a:pt x="873" y="110"/>
                  </a:cubicBezTo>
                  <a:cubicBezTo>
                    <a:pt x="853" y="110"/>
                    <a:pt x="853" y="110"/>
                    <a:pt x="853" y="110"/>
                  </a:cubicBezTo>
                  <a:lnTo>
                    <a:pt x="830"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7" name="Freeform 15"/>
            <p:cNvSpPr/>
            <p:nvPr/>
          </p:nvSpPr>
          <p:spPr bwMode="auto">
            <a:xfrm>
              <a:off x="7842251" y="3073400"/>
              <a:ext cx="233363" cy="223837"/>
            </a:xfrm>
            <a:custGeom>
              <a:avLst/>
              <a:gdLst>
                <a:gd name="T0" fmla="*/ 69 w 94"/>
                <a:gd name="T1" fmla="*/ 61 h 90"/>
                <a:gd name="T2" fmla="*/ 69 w 94"/>
                <a:gd name="T3" fmla="*/ 43 h 90"/>
                <a:gd name="T4" fmla="*/ 84 w 94"/>
                <a:gd name="T5" fmla="*/ 37 h 90"/>
                <a:gd name="T6" fmla="*/ 86 w 94"/>
                <a:gd name="T7" fmla="*/ 36 h 90"/>
                <a:gd name="T8" fmla="*/ 86 w 94"/>
                <a:gd name="T9" fmla="*/ 32 h 90"/>
                <a:gd name="T10" fmla="*/ 94 w 94"/>
                <a:gd name="T11" fmla="*/ 11 h 90"/>
                <a:gd name="T12" fmla="*/ 90 w 94"/>
                <a:gd name="T13" fmla="*/ 11 h 90"/>
                <a:gd name="T14" fmla="*/ 70 w 94"/>
                <a:gd name="T15" fmla="*/ 2 h 90"/>
                <a:gd name="T16" fmla="*/ 53 w 94"/>
                <a:gd name="T17" fmla="*/ 0 h 90"/>
                <a:gd name="T18" fmla="*/ 44 w 94"/>
                <a:gd name="T19" fmla="*/ 1 h 90"/>
                <a:gd name="T20" fmla="*/ 22 w 94"/>
                <a:gd name="T21" fmla="*/ 21 h 90"/>
                <a:gd name="T22" fmla="*/ 22 w 94"/>
                <a:gd name="T23" fmla="*/ 41 h 90"/>
                <a:gd name="T24" fmla="*/ 27 w 94"/>
                <a:gd name="T25" fmla="*/ 54 h 90"/>
                <a:gd name="T26" fmla="*/ 19 w 94"/>
                <a:gd name="T27" fmla="*/ 59 h 90"/>
                <a:gd name="T28" fmla="*/ 0 w 94"/>
                <a:gd name="T29" fmla="*/ 68 h 90"/>
                <a:gd name="T30" fmla="*/ 1 w 94"/>
                <a:gd name="T31" fmla="*/ 75 h 90"/>
                <a:gd name="T32" fmla="*/ 9 w 94"/>
                <a:gd name="T33" fmla="*/ 81 h 90"/>
                <a:gd name="T34" fmla="*/ 23 w 94"/>
                <a:gd name="T35" fmla="*/ 85 h 90"/>
                <a:gd name="T36" fmla="*/ 47 w 94"/>
                <a:gd name="T37" fmla="*/ 90 h 90"/>
                <a:gd name="T38" fmla="*/ 47 w 94"/>
                <a:gd name="T39" fmla="*/ 90 h 90"/>
                <a:gd name="T40" fmla="*/ 57 w 94"/>
                <a:gd name="T41" fmla="*/ 88 h 90"/>
                <a:gd name="T42" fmla="*/ 67 w 94"/>
                <a:gd name="T43" fmla="*/ 84 h 90"/>
                <a:gd name="T44" fmla="*/ 69 w 94"/>
                <a:gd name="T45" fmla="*/ 78 h 90"/>
                <a:gd name="T46" fmla="*/ 69 w 94"/>
                <a:gd name="T47" fmla="*/ 6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 h="90">
                  <a:moveTo>
                    <a:pt x="69" y="61"/>
                  </a:moveTo>
                  <a:cubicBezTo>
                    <a:pt x="68" y="54"/>
                    <a:pt x="66" y="47"/>
                    <a:pt x="69" y="43"/>
                  </a:cubicBezTo>
                  <a:cubicBezTo>
                    <a:pt x="72" y="37"/>
                    <a:pt x="79" y="37"/>
                    <a:pt x="84" y="37"/>
                  </a:cubicBezTo>
                  <a:cubicBezTo>
                    <a:pt x="85" y="37"/>
                    <a:pt x="85" y="37"/>
                    <a:pt x="86" y="36"/>
                  </a:cubicBezTo>
                  <a:cubicBezTo>
                    <a:pt x="86" y="35"/>
                    <a:pt x="86" y="34"/>
                    <a:pt x="86" y="32"/>
                  </a:cubicBezTo>
                  <a:cubicBezTo>
                    <a:pt x="85" y="25"/>
                    <a:pt x="91" y="15"/>
                    <a:pt x="94" y="11"/>
                  </a:cubicBezTo>
                  <a:cubicBezTo>
                    <a:pt x="93" y="11"/>
                    <a:pt x="92" y="11"/>
                    <a:pt x="90" y="11"/>
                  </a:cubicBezTo>
                  <a:cubicBezTo>
                    <a:pt x="80" y="11"/>
                    <a:pt x="73" y="4"/>
                    <a:pt x="70" y="2"/>
                  </a:cubicBezTo>
                  <a:cubicBezTo>
                    <a:pt x="68" y="1"/>
                    <a:pt x="60" y="0"/>
                    <a:pt x="53" y="0"/>
                  </a:cubicBezTo>
                  <a:cubicBezTo>
                    <a:pt x="47" y="0"/>
                    <a:pt x="45" y="1"/>
                    <a:pt x="44" y="1"/>
                  </a:cubicBezTo>
                  <a:cubicBezTo>
                    <a:pt x="39" y="6"/>
                    <a:pt x="26" y="17"/>
                    <a:pt x="22" y="21"/>
                  </a:cubicBezTo>
                  <a:cubicBezTo>
                    <a:pt x="22" y="41"/>
                    <a:pt x="22" y="41"/>
                    <a:pt x="22" y="41"/>
                  </a:cubicBezTo>
                  <a:cubicBezTo>
                    <a:pt x="25" y="44"/>
                    <a:pt x="28" y="49"/>
                    <a:pt x="27" y="54"/>
                  </a:cubicBezTo>
                  <a:cubicBezTo>
                    <a:pt x="26" y="56"/>
                    <a:pt x="24" y="59"/>
                    <a:pt x="19" y="59"/>
                  </a:cubicBezTo>
                  <a:cubicBezTo>
                    <a:pt x="11" y="60"/>
                    <a:pt x="2" y="65"/>
                    <a:pt x="0" y="68"/>
                  </a:cubicBezTo>
                  <a:cubicBezTo>
                    <a:pt x="2" y="70"/>
                    <a:pt x="1" y="73"/>
                    <a:pt x="1" y="75"/>
                  </a:cubicBezTo>
                  <a:cubicBezTo>
                    <a:pt x="1" y="77"/>
                    <a:pt x="1" y="79"/>
                    <a:pt x="9" y="81"/>
                  </a:cubicBezTo>
                  <a:cubicBezTo>
                    <a:pt x="14" y="82"/>
                    <a:pt x="19" y="83"/>
                    <a:pt x="23" y="85"/>
                  </a:cubicBezTo>
                  <a:cubicBezTo>
                    <a:pt x="32" y="87"/>
                    <a:pt x="39" y="90"/>
                    <a:pt x="47" y="90"/>
                  </a:cubicBezTo>
                  <a:cubicBezTo>
                    <a:pt x="47" y="90"/>
                    <a:pt x="47" y="90"/>
                    <a:pt x="47" y="90"/>
                  </a:cubicBezTo>
                  <a:cubicBezTo>
                    <a:pt x="51" y="90"/>
                    <a:pt x="54" y="89"/>
                    <a:pt x="57" y="88"/>
                  </a:cubicBezTo>
                  <a:cubicBezTo>
                    <a:pt x="61" y="87"/>
                    <a:pt x="64" y="85"/>
                    <a:pt x="67" y="84"/>
                  </a:cubicBezTo>
                  <a:cubicBezTo>
                    <a:pt x="67" y="82"/>
                    <a:pt x="68" y="80"/>
                    <a:pt x="69" y="78"/>
                  </a:cubicBezTo>
                  <a:cubicBezTo>
                    <a:pt x="71" y="75"/>
                    <a:pt x="70" y="68"/>
                    <a:pt x="69"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8" name="Freeform 16"/>
            <p:cNvSpPr/>
            <p:nvPr/>
          </p:nvSpPr>
          <p:spPr bwMode="auto">
            <a:xfrm>
              <a:off x="8027989" y="3186113"/>
              <a:ext cx="26988" cy="76200"/>
            </a:xfrm>
            <a:custGeom>
              <a:avLst/>
              <a:gdLst>
                <a:gd name="T0" fmla="*/ 5 w 11"/>
                <a:gd name="T1" fmla="*/ 29 h 31"/>
                <a:gd name="T2" fmla="*/ 11 w 11"/>
                <a:gd name="T3" fmla="*/ 0 h 31"/>
                <a:gd name="T4" fmla="*/ 10 w 11"/>
                <a:gd name="T5" fmla="*/ 0 h 31"/>
                <a:gd name="T6" fmla="*/ 1 w 11"/>
                <a:gd name="T7" fmla="*/ 2 h 31"/>
                <a:gd name="T8" fmla="*/ 2 w 11"/>
                <a:gd name="T9" fmla="*/ 15 h 31"/>
                <a:gd name="T10" fmla="*/ 3 w 11"/>
                <a:gd name="T11" fmla="*/ 31 h 31"/>
                <a:gd name="T12" fmla="*/ 5 w 11"/>
                <a:gd name="T13" fmla="*/ 29 h 31"/>
              </a:gdLst>
              <a:ahLst/>
              <a:cxnLst>
                <a:cxn ang="0">
                  <a:pos x="T0" y="T1"/>
                </a:cxn>
                <a:cxn ang="0">
                  <a:pos x="T2" y="T3"/>
                </a:cxn>
                <a:cxn ang="0">
                  <a:pos x="T4" y="T5"/>
                </a:cxn>
                <a:cxn ang="0">
                  <a:pos x="T6" y="T7"/>
                </a:cxn>
                <a:cxn ang="0">
                  <a:pos x="T8" y="T9"/>
                </a:cxn>
                <a:cxn ang="0">
                  <a:pos x="T10" y="T11"/>
                </a:cxn>
                <a:cxn ang="0">
                  <a:pos x="T12" y="T13"/>
                </a:cxn>
              </a:cxnLst>
              <a:rect l="0" t="0" r="r" b="b"/>
              <a:pathLst>
                <a:path w="11" h="31">
                  <a:moveTo>
                    <a:pt x="5" y="29"/>
                  </a:moveTo>
                  <a:cubicBezTo>
                    <a:pt x="11" y="0"/>
                    <a:pt x="11" y="0"/>
                    <a:pt x="11" y="0"/>
                  </a:cubicBezTo>
                  <a:cubicBezTo>
                    <a:pt x="10" y="0"/>
                    <a:pt x="10" y="0"/>
                    <a:pt x="10" y="0"/>
                  </a:cubicBezTo>
                  <a:cubicBezTo>
                    <a:pt x="6" y="0"/>
                    <a:pt x="2" y="0"/>
                    <a:pt x="1" y="2"/>
                  </a:cubicBezTo>
                  <a:cubicBezTo>
                    <a:pt x="0" y="4"/>
                    <a:pt x="1" y="10"/>
                    <a:pt x="2" y="15"/>
                  </a:cubicBezTo>
                  <a:cubicBezTo>
                    <a:pt x="3" y="21"/>
                    <a:pt x="4" y="26"/>
                    <a:pt x="3" y="31"/>
                  </a:cubicBezTo>
                  <a:cubicBezTo>
                    <a:pt x="4" y="31"/>
                    <a:pt x="5" y="30"/>
                    <a:pt x="5"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9" name="Freeform 17"/>
            <p:cNvSpPr/>
            <p:nvPr/>
          </p:nvSpPr>
          <p:spPr bwMode="auto">
            <a:xfrm>
              <a:off x="8299450" y="1144587"/>
              <a:ext cx="1409700" cy="1377950"/>
            </a:xfrm>
            <a:custGeom>
              <a:avLst/>
              <a:gdLst>
                <a:gd name="T0" fmla="*/ 527 w 568"/>
                <a:gd name="T1" fmla="*/ 222 h 554"/>
                <a:gd name="T2" fmla="*/ 469 w 568"/>
                <a:gd name="T3" fmla="*/ 278 h 554"/>
                <a:gd name="T4" fmla="*/ 403 w 568"/>
                <a:gd name="T5" fmla="*/ 288 h 554"/>
                <a:gd name="T6" fmla="*/ 395 w 568"/>
                <a:gd name="T7" fmla="*/ 249 h 554"/>
                <a:gd name="T8" fmla="*/ 349 w 568"/>
                <a:gd name="T9" fmla="*/ 226 h 554"/>
                <a:gd name="T10" fmla="*/ 292 w 568"/>
                <a:gd name="T11" fmla="*/ 211 h 554"/>
                <a:gd name="T12" fmla="*/ 241 w 568"/>
                <a:gd name="T13" fmla="*/ 172 h 554"/>
                <a:gd name="T14" fmla="*/ 17 w 568"/>
                <a:gd name="T15" fmla="*/ 9 h 554"/>
                <a:gd name="T16" fmla="*/ 3 w 568"/>
                <a:gd name="T17" fmla="*/ 54 h 554"/>
                <a:gd name="T18" fmla="*/ 3 w 568"/>
                <a:gd name="T19" fmla="*/ 79 h 554"/>
                <a:gd name="T20" fmla="*/ 30 w 568"/>
                <a:gd name="T21" fmla="*/ 71 h 554"/>
                <a:gd name="T22" fmla="*/ 137 w 568"/>
                <a:gd name="T23" fmla="*/ 114 h 554"/>
                <a:gd name="T24" fmla="*/ 160 w 568"/>
                <a:gd name="T25" fmla="*/ 185 h 554"/>
                <a:gd name="T26" fmla="*/ 161 w 568"/>
                <a:gd name="T27" fmla="*/ 257 h 554"/>
                <a:gd name="T28" fmla="*/ 149 w 568"/>
                <a:gd name="T29" fmla="*/ 300 h 554"/>
                <a:gd name="T30" fmla="*/ 79 w 568"/>
                <a:gd name="T31" fmla="*/ 338 h 554"/>
                <a:gd name="T32" fmla="*/ 113 w 568"/>
                <a:gd name="T33" fmla="*/ 391 h 554"/>
                <a:gd name="T34" fmla="*/ 110 w 568"/>
                <a:gd name="T35" fmla="*/ 417 h 554"/>
                <a:gd name="T36" fmla="*/ 141 w 568"/>
                <a:gd name="T37" fmla="*/ 426 h 554"/>
                <a:gd name="T38" fmla="*/ 173 w 568"/>
                <a:gd name="T39" fmla="*/ 474 h 554"/>
                <a:gd name="T40" fmla="*/ 219 w 568"/>
                <a:gd name="T41" fmla="*/ 466 h 554"/>
                <a:gd name="T42" fmla="*/ 264 w 568"/>
                <a:gd name="T43" fmla="*/ 483 h 554"/>
                <a:gd name="T44" fmla="*/ 293 w 568"/>
                <a:gd name="T45" fmla="*/ 496 h 554"/>
                <a:gd name="T46" fmla="*/ 311 w 568"/>
                <a:gd name="T47" fmla="*/ 513 h 554"/>
                <a:gd name="T48" fmla="*/ 339 w 568"/>
                <a:gd name="T49" fmla="*/ 524 h 554"/>
                <a:gd name="T50" fmla="*/ 350 w 568"/>
                <a:gd name="T51" fmla="*/ 499 h 554"/>
                <a:gd name="T52" fmla="*/ 385 w 568"/>
                <a:gd name="T53" fmla="*/ 539 h 554"/>
                <a:gd name="T54" fmla="*/ 405 w 568"/>
                <a:gd name="T55" fmla="*/ 515 h 554"/>
                <a:gd name="T56" fmla="*/ 430 w 568"/>
                <a:gd name="T57" fmla="*/ 514 h 554"/>
                <a:gd name="T58" fmla="*/ 473 w 568"/>
                <a:gd name="T59" fmla="*/ 536 h 554"/>
                <a:gd name="T60" fmla="*/ 456 w 568"/>
                <a:gd name="T61" fmla="*/ 454 h 554"/>
                <a:gd name="T62" fmla="*/ 529 w 568"/>
                <a:gd name="T63" fmla="*/ 396 h 554"/>
                <a:gd name="T64" fmla="*/ 543 w 568"/>
                <a:gd name="T65" fmla="*/ 282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8" h="554">
                  <a:moveTo>
                    <a:pt x="557" y="254"/>
                  </a:moveTo>
                  <a:cubicBezTo>
                    <a:pt x="545" y="246"/>
                    <a:pt x="548" y="203"/>
                    <a:pt x="527" y="222"/>
                  </a:cubicBezTo>
                  <a:cubicBezTo>
                    <a:pt x="506" y="242"/>
                    <a:pt x="473" y="261"/>
                    <a:pt x="473" y="261"/>
                  </a:cubicBezTo>
                  <a:cubicBezTo>
                    <a:pt x="469" y="278"/>
                    <a:pt x="469" y="278"/>
                    <a:pt x="469" y="278"/>
                  </a:cubicBezTo>
                  <a:cubicBezTo>
                    <a:pt x="469" y="278"/>
                    <a:pt x="437" y="285"/>
                    <a:pt x="425" y="288"/>
                  </a:cubicBezTo>
                  <a:cubicBezTo>
                    <a:pt x="414" y="290"/>
                    <a:pt x="403" y="288"/>
                    <a:pt x="403" y="288"/>
                  </a:cubicBezTo>
                  <a:cubicBezTo>
                    <a:pt x="395" y="274"/>
                    <a:pt x="395" y="274"/>
                    <a:pt x="395" y="274"/>
                  </a:cubicBezTo>
                  <a:cubicBezTo>
                    <a:pt x="395" y="274"/>
                    <a:pt x="399" y="250"/>
                    <a:pt x="395" y="249"/>
                  </a:cubicBezTo>
                  <a:cubicBezTo>
                    <a:pt x="391" y="247"/>
                    <a:pt x="385" y="233"/>
                    <a:pt x="375" y="233"/>
                  </a:cubicBezTo>
                  <a:cubicBezTo>
                    <a:pt x="366" y="233"/>
                    <a:pt x="356" y="233"/>
                    <a:pt x="349" y="226"/>
                  </a:cubicBezTo>
                  <a:cubicBezTo>
                    <a:pt x="342" y="219"/>
                    <a:pt x="336" y="211"/>
                    <a:pt x="324" y="211"/>
                  </a:cubicBezTo>
                  <a:cubicBezTo>
                    <a:pt x="311" y="211"/>
                    <a:pt x="306" y="218"/>
                    <a:pt x="292" y="211"/>
                  </a:cubicBezTo>
                  <a:cubicBezTo>
                    <a:pt x="278" y="204"/>
                    <a:pt x="261" y="211"/>
                    <a:pt x="261" y="211"/>
                  </a:cubicBezTo>
                  <a:cubicBezTo>
                    <a:pt x="241" y="172"/>
                    <a:pt x="241" y="172"/>
                    <a:pt x="241" y="172"/>
                  </a:cubicBezTo>
                  <a:cubicBezTo>
                    <a:pt x="241" y="172"/>
                    <a:pt x="194" y="17"/>
                    <a:pt x="119" y="9"/>
                  </a:cubicBezTo>
                  <a:cubicBezTo>
                    <a:pt x="43" y="0"/>
                    <a:pt x="55" y="3"/>
                    <a:pt x="17" y="9"/>
                  </a:cubicBezTo>
                  <a:cubicBezTo>
                    <a:pt x="11" y="10"/>
                    <a:pt x="6" y="11"/>
                    <a:pt x="1" y="12"/>
                  </a:cubicBezTo>
                  <a:cubicBezTo>
                    <a:pt x="7" y="18"/>
                    <a:pt x="6" y="32"/>
                    <a:pt x="3" y="54"/>
                  </a:cubicBezTo>
                  <a:cubicBezTo>
                    <a:pt x="2" y="63"/>
                    <a:pt x="0" y="72"/>
                    <a:pt x="1" y="76"/>
                  </a:cubicBezTo>
                  <a:cubicBezTo>
                    <a:pt x="1" y="79"/>
                    <a:pt x="2" y="79"/>
                    <a:pt x="3" y="79"/>
                  </a:cubicBezTo>
                  <a:cubicBezTo>
                    <a:pt x="7" y="82"/>
                    <a:pt x="19" y="77"/>
                    <a:pt x="27" y="73"/>
                  </a:cubicBezTo>
                  <a:cubicBezTo>
                    <a:pt x="30" y="71"/>
                    <a:pt x="30" y="71"/>
                    <a:pt x="30" y="71"/>
                  </a:cubicBezTo>
                  <a:cubicBezTo>
                    <a:pt x="64" y="123"/>
                    <a:pt x="64" y="123"/>
                    <a:pt x="64" y="123"/>
                  </a:cubicBezTo>
                  <a:cubicBezTo>
                    <a:pt x="71" y="123"/>
                    <a:pt x="96" y="123"/>
                    <a:pt x="137" y="114"/>
                  </a:cubicBezTo>
                  <a:cubicBezTo>
                    <a:pt x="159" y="109"/>
                    <a:pt x="168" y="117"/>
                    <a:pt x="172" y="124"/>
                  </a:cubicBezTo>
                  <a:cubicBezTo>
                    <a:pt x="182" y="143"/>
                    <a:pt x="170" y="175"/>
                    <a:pt x="160" y="185"/>
                  </a:cubicBezTo>
                  <a:cubicBezTo>
                    <a:pt x="150" y="195"/>
                    <a:pt x="155" y="234"/>
                    <a:pt x="161" y="256"/>
                  </a:cubicBezTo>
                  <a:cubicBezTo>
                    <a:pt x="161" y="257"/>
                    <a:pt x="161" y="257"/>
                    <a:pt x="161" y="257"/>
                  </a:cubicBezTo>
                  <a:cubicBezTo>
                    <a:pt x="151" y="299"/>
                    <a:pt x="151" y="299"/>
                    <a:pt x="151" y="299"/>
                  </a:cubicBezTo>
                  <a:cubicBezTo>
                    <a:pt x="149" y="300"/>
                    <a:pt x="149" y="300"/>
                    <a:pt x="149" y="300"/>
                  </a:cubicBezTo>
                  <a:cubicBezTo>
                    <a:pt x="149" y="300"/>
                    <a:pt x="135" y="305"/>
                    <a:pt x="125" y="322"/>
                  </a:cubicBezTo>
                  <a:cubicBezTo>
                    <a:pt x="115" y="338"/>
                    <a:pt x="90" y="339"/>
                    <a:pt x="79" y="338"/>
                  </a:cubicBezTo>
                  <a:cubicBezTo>
                    <a:pt x="92" y="382"/>
                    <a:pt x="92" y="382"/>
                    <a:pt x="92" y="382"/>
                  </a:cubicBezTo>
                  <a:cubicBezTo>
                    <a:pt x="93" y="384"/>
                    <a:pt x="99" y="393"/>
                    <a:pt x="113" y="391"/>
                  </a:cubicBezTo>
                  <a:cubicBezTo>
                    <a:pt x="115" y="390"/>
                    <a:pt x="122" y="389"/>
                    <a:pt x="124" y="394"/>
                  </a:cubicBezTo>
                  <a:cubicBezTo>
                    <a:pt x="126" y="398"/>
                    <a:pt x="122" y="406"/>
                    <a:pt x="110" y="417"/>
                  </a:cubicBezTo>
                  <a:cubicBezTo>
                    <a:pt x="109" y="426"/>
                    <a:pt x="109" y="426"/>
                    <a:pt x="109" y="426"/>
                  </a:cubicBezTo>
                  <a:cubicBezTo>
                    <a:pt x="141" y="426"/>
                    <a:pt x="141" y="426"/>
                    <a:pt x="141" y="426"/>
                  </a:cubicBezTo>
                  <a:cubicBezTo>
                    <a:pt x="153" y="455"/>
                    <a:pt x="153" y="455"/>
                    <a:pt x="153" y="455"/>
                  </a:cubicBezTo>
                  <a:cubicBezTo>
                    <a:pt x="173" y="474"/>
                    <a:pt x="173" y="474"/>
                    <a:pt x="173" y="474"/>
                  </a:cubicBezTo>
                  <a:cubicBezTo>
                    <a:pt x="218" y="465"/>
                    <a:pt x="218" y="465"/>
                    <a:pt x="218" y="465"/>
                  </a:cubicBezTo>
                  <a:cubicBezTo>
                    <a:pt x="219" y="466"/>
                    <a:pt x="219" y="466"/>
                    <a:pt x="219" y="466"/>
                  </a:cubicBezTo>
                  <a:cubicBezTo>
                    <a:pt x="224" y="472"/>
                    <a:pt x="239" y="486"/>
                    <a:pt x="250" y="487"/>
                  </a:cubicBezTo>
                  <a:cubicBezTo>
                    <a:pt x="256" y="488"/>
                    <a:pt x="260" y="485"/>
                    <a:pt x="264" y="483"/>
                  </a:cubicBezTo>
                  <a:cubicBezTo>
                    <a:pt x="268" y="480"/>
                    <a:pt x="273" y="476"/>
                    <a:pt x="280" y="480"/>
                  </a:cubicBezTo>
                  <a:cubicBezTo>
                    <a:pt x="287" y="485"/>
                    <a:pt x="291" y="492"/>
                    <a:pt x="293" y="496"/>
                  </a:cubicBezTo>
                  <a:cubicBezTo>
                    <a:pt x="311" y="496"/>
                    <a:pt x="311" y="496"/>
                    <a:pt x="311" y="496"/>
                  </a:cubicBezTo>
                  <a:cubicBezTo>
                    <a:pt x="311" y="513"/>
                    <a:pt x="311" y="513"/>
                    <a:pt x="311" y="513"/>
                  </a:cubicBezTo>
                  <a:cubicBezTo>
                    <a:pt x="312" y="515"/>
                    <a:pt x="317" y="522"/>
                    <a:pt x="332" y="525"/>
                  </a:cubicBezTo>
                  <a:cubicBezTo>
                    <a:pt x="337" y="526"/>
                    <a:pt x="338" y="525"/>
                    <a:pt x="339" y="524"/>
                  </a:cubicBezTo>
                  <a:cubicBezTo>
                    <a:pt x="344" y="520"/>
                    <a:pt x="344" y="507"/>
                    <a:pt x="343" y="501"/>
                  </a:cubicBezTo>
                  <a:cubicBezTo>
                    <a:pt x="350" y="499"/>
                    <a:pt x="350" y="499"/>
                    <a:pt x="350" y="499"/>
                  </a:cubicBezTo>
                  <a:cubicBezTo>
                    <a:pt x="364" y="554"/>
                    <a:pt x="364" y="554"/>
                    <a:pt x="364" y="554"/>
                  </a:cubicBezTo>
                  <a:cubicBezTo>
                    <a:pt x="370" y="553"/>
                    <a:pt x="383" y="550"/>
                    <a:pt x="385" y="539"/>
                  </a:cubicBezTo>
                  <a:cubicBezTo>
                    <a:pt x="390" y="518"/>
                    <a:pt x="403" y="515"/>
                    <a:pt x="403" y="515"/>
                  </a:cubicBezTo>
                  <a:cubicBezTo>
                    <a:pt x="405" y="515"/>
                    <a:pt x="405" y="515"/>
                    <a:pt x="405" y="515"/>
                  </a:cubicBezTo>
                  <a:cubicBezTo>
                    <a:pt x="417" y="524"/>
                    <a:pt x="417" y="524"/>
                    <a:pt x="417" y="524"/>
                  </a:cubicBezTo>
                  <a:cubicBezTo>
                    <a:pt x="430" y="514"/>
                    <a:pt x="430" y="514"/>
                    <a:pt x="430" y="514"/>
                  </a:cubicBezTo>
                  <a:cubicBezTo>
                    <a:pt x="456" y="536"/>
                    <a:pt x="456" y="536"/>
                    <a:pt x="456" y="536"/>
                  </a:cubicBezTo>
                  <a:cubicBezTo>
                    <a:pt x="473" y="536"/>
                    <a:pt x="473" y="536"/>
                    <a:pt x="473" y="536"/>
                  </a:cubicBezTo>
                  <a:cubicBezTo>
                    <a:pt x="473" y="511"/>
                    <a:pt x="473" y="511"/>
                    <a:pt x="473" y="511"/>
                  </a:cubicBezTo>
                  <a:cubicBezTo>
                    <a:pt x="473" y="511"/>
                    <a:pt x="441" y="462"/>
                    <a:pt x="456" y="454"/>
                  </a:cubicBezTo>
                  <a:cubicBezTo>
                    <a:pt x="472" y="445"/>
                    <a:pt x="469" y="427"/>
                    <a:pt x="494" y="428"/>
                  </a:cubicBezTo>
                  <a:cubicBezTo>
                    <a:pt x="519" y="430"/>
                    <a:pt x="527" y="427"/>
                    <a:pt x="529" y="396"/>
                  </a:cubicBezTo>
                  <a:cubicBezTo>
                    <a:pt x="530" y="366"/>
                    <a:pt x="543" y="352"/>
                    <a:pt x="543" y="352"/>
                  </a:cubicBezTo>
                  <a:cubicBezTo>
                    <a:pt x="543" y="282"/>
                    <a:pt x="543" y="282"/>
                    <a:pt x="543" y="282"/>
                  </a:cubicBezTo>
                  <a:cubicBezTo>
                    <a:pt x="543" y="282"/>
                    <a:pt x="568" y="263"/>
                    <a:pt x="557"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0" name="Freeform 18"/>
            <p:cNvSpPr/>
            <p:nvPr/>
          </p:nvSpPr>
          <p:spPr bwMode="auto">
            <a:xfrm>
              <a:off x="8288338" y="4427538"/>
              <a:ext cx="519113" cy="604837"/>
            </a:xfrm>
            <a:custGeom>
              <a:avLst/>
              <a:gdLst>
                <a:gd name="T0" fmla="*/ 178 w 209"/>
                <a:gd name="T1" fmla="*/ 72 h 243"/>
                <a:gd name="T2" fmla="*/ 129 w 209"/>
                <a:gd name="T3" fmla="*/ 68 h 243"/>
                <a:gd name="T4" fmla="*/ 127 w 209"/>
                <a:gd name="T5" fmla="*/ 57 h 243"/>
                <a:gd name="T6" fmla="*/ 149 w 209"/>
                <a:gd name="T7" fmla="*/ 36 h 243"/>
                <a:gd name="T8" fmla="*/ 165 w 209"/>
                <a:gd name="T9" fmla="*/ 26 h 243"/>
                <a:gd name="T10" fmla="*/ 162 w 209"/>
                <a:gd name="T11" fmla="*/ 3 h 243"/>
                <a:gd name="T12" fmla="*/ 157 w 209"/>
                <a:gd name="T13" fmla="*/ 0 h 243"/>
                <a:gd name="T14" fmla="*/ 140 w 209"/>
                <a:gd name="T15" fmla="*/ 32 h 243"/>
                <a:gd name="T16" fmla="*/ 139 w 209"/>
                <a:gd name="T17" fmla="*/ 32 h 243"/>
                <a:gd name="T18" fmla="*/ 118 w 209"/>
                <a:gd name="T19" fmla="*/ 42 h 243"/>
                <a:gd name="T20" fmla="*/ 88 w 209"/>
                <a:gd name="T21" fmla="*/ 21 h 243"/>
                <a:gd name="T22" fmla="*/ 87 w 209"/>
                <a:gd name="T23" fmla="*/ 21 h 243"/>
                <a:gd name="T24" fmla="*/ 87 w 209"/>
                <a:gd name="T25" fmla="*/ 20 h 243"/>
                <a:gd name="T26" fmla="*/ 83 w 209"/>
                <a:gd name="T27" fmla="*/ 16 h 243"/>
                <a:gd name="T28" fmla="*/ 81 w 209"/>
                <a:gd name="T29" fmla="*/ 20 h 243"/>
                <a:gd name="T30" fmla="*/ 67 w 209"/>
                <a:gd name="T31" fmla="*/ 60 h 243"/>
                <a:gd name="T32" fmla="*/ 71 w 209"/>
                <a:gd name="T33" fmla="*/ 69 h 243"/>
                <a:gd name="T34" fmla="*/ 62 w 209"/>
                <a:gd name="T35" fmla="*/ 74 h 243"/>
                <a:gd name="T36" fmla="*/ 55 w 209"/>
                <a:gd name="T37" fmla="*/ 74 h 243"/>
                <a:gd name="T38" fmla="*/ 39 w 209"/>
                <a:gd name="T39" fmla="*/ 75 h 243"/>
                <a:gd name="T40" fmla="*/ 38 w 209"/>
                <a:gd name="T41" fmla="*/ 77 h 243"/>
                <a:gd name="T42" fmla="*/ 40 w 209"/>
                <a:gd name="T43" fmla="*/ 89 h 243"/>
                <a:gd name="T44" fmla="*/ 26 w 209"/>
                <a:gd name="T45" fmla="*/ 112 h 243"/>
                <a:gd name="T46" fmla="*/ 3 w 209"/>
                <a:gd name="T47" fmla="*/ 130 h 243"/>
                <a:gd name="T48" fmla="*/ 0 w 209"/>
                <a:gd name="T49" fmla="*/ 138 h 243"/>
                <a:gd name="T50" fmla="*/ 27 w 209"/>
                <a:gd name="T51" fmla="*/ 161 h 243"/>
                <a:gd name="T52" fmla="*/ 27 w 209"/>
                <a:gd name="T53" fmla="*/ 190 h 243"/>
                <a:gd name="T54" fmla="*/ 28 w 209"/>
                <a:gd name="T55" fmla="*/ 190 h 243"/>
                <a:gd name="T56" fmla="*/ 49 w 209"/>
                <a:gd name="T57" fmla="*/ 210 h 243"/>
                <a:gd name="T58" fmla="*/ 65 w 209"/>
                <a:gd name="T59" fmla="*/ 239 h 243"/>
                <a:gd name="T60" fmla="*/ 74 w 209"/>
                <a:gd name="T61" fmla="*/ 225 h 243"/>
                <a:gd name="T62" fmla="*/ 75 w 209"/>
                <a:gd name="T63" fmla="*/ 225 h 243"/>
                <a:gd name="T64" fmla="*/ 92 w 209"/>
                <a:gd name="T65" fmla="*/ 220 h 243"/>
                <a:gd name="T66" fmla="*/ 98 w 209"/>
                <a:gd name="T67" fmla="*/ 227 h 243"/>
                <a:gd name="T68" fmla="*/ 109 w 209"/>
                <a:gd name="T69" fmla="*/ 241 h 243"/>
                <a:gd name="T70" fmla="*/ 136 w 209"/>
                <a:gd name="T71" fmla="*/ 239 h 243"/>
                <a:gd name="T72" fmla="*/ 137 w 209"/>
                <a:gd name="T73" fmla="*/ 243 h 243"/>
                <a:gd name="T74" fmla="*/ 157 w 209"/>
                <a:gd name="T75" fmla="*/ 200 h 243"/>
                <a:gd name="T76" fmla="*/ 176 w 209"/>
                <a:gd name="T77" fmla="*/ 176 h 243"/>
                <a:gd name="T78" fmla="*/ 176 w 209"/>
                <a:gd name="T79" fmla="*/ 159 h 243"/>
                <a:gd name="T80" fmla="*/ 176 w 209"/>
                <a:gd name="T81" fmla="*/ 131 h 243"/>
                <a:gd name="T82" fmla="*/ 192 w 209"/>
                <a:gd name="T83" fmla="*/ 118 h 243"/>
                <a:gd name="T84" fmla="*/ 192 w 209"/>
                <a:gd name="T85" fmla="*/ 98 h 243"/>
                <a:gd name="T86" fmla="*/ 205 w 209"/>
                <a:gd name="T87" fmla="*/ 91 h 243"/>
                <a:gd name="T88" fmla="*/ 205 w 209"/>
                <a:gd name="T89" fmla="*/ 59 h 243"/>
                <a:gd name="T90" fmla="*/ 178 w 209"/>
                <a:gd name="T91" fmla="*/ 7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43">
                  <a:moveTo>
                    <a:pt x="178" y="72"/>
                  </a:moveTo>
                  <a:cubicBezTo>
                    <a:pt x="178" y="72"/>
                    <a:pt x="146" y="59"/>
                    <a:pt x="129" y="68"/>
                  </a:cubicBezTo>
                  <a:cubicBezTo>
                    <a:pt x="129" y="68"/>
                    <a:pt x="119" y="67"/>
                    <a:pt x="127" y="57"/>
                  </a:cubicBezTo>
                  <a:cubicBezTo>
                    <a:pt x="135" y="47"/>
                    <a:pt x="141" y="40"/>
                    <a:pt x="149" y="36"/>
                  </a:cubicBezTo>
                  <a:cubicBezTo>
                    <a:pt x="158" y="32"/>
                    <a:pt x="165" y="36"/>
                    <a:pt x="165" y="26"/>
                  </a:cubicBezTo>
                  <a:cubicBezTo>
                    <a:pt x="165" y="17"/>
                    <a:pt x="169" y="5"/>
                    <a:pt x="162" y="3"/>
                  </a:cubicBezTo>
                  <a:cubicBezTo>
                    <a:pt x="160" y="2"/>
                    <a:pt x="159" y="1"/>
                    <a:pt x="157" y="0"/>
                  </a:cubicBezTo>
                  <a:cubicBezTo>
                    <a:pt x="140" y="32"/>
                    <a:pt x="140" y="32"/>
                    <a:pt x="140" y="32"/>
                  </a:cubicBezTo>
                  <a:cubicBezTo>
                    <a:pt x="139" y="32"/>
                    <a:pt x="139" y="32"/>
                    <a:pt x="139" y="32"/>
                  </a:cubicBezTo>
                  <a:cubicBezTo>
                    <a:pt x="136" y="35"/>
                    <a:pt x="124" y="42"/>
                    <a:pt x="118" y="42"/>
                  </a:cubicBezTo>
                  <a:cubicBezTo>
                    <a:pt x="112" y="42"/>
                    <a:pt x="96" y="29"/>
                    <a:pt x="88" y="21"/>
                  </a:cubicBezTo>
                  <a:cubicBezTo>
                    <a:pt x="87" y="21"/>
                    <a:pt x="87" y="21"/>
                    <a:pt x="87" y="21"/>
                  </a:cubicBezTo>
                  <a:cubicBezTo>
                    <a:pt x="87" y="20"/>
                    <a:pt x="87" y="20"/>
                    <a:pt x="87" y="20"/>
                  </a:cubicBezTo>
                  <a:cubicBezTo>
                    <a:pt x="86" y="18"/>
                    <a:pt x="84" y="16"/>
                    <a:pt x="83" y="16"/>
                  </a:cubicBezTo>
                  <a:cubicBezTo>
                    <a:pt x="83" y="16"/>
                    <a:pt x="82" y="17"/>
                    <a:pt x="81" y="20"/>
                  </a:cubicBezTo>
                  <a:cubicBezTo>
                    <a:pt x="76" y="31"/>
                    <a:pt x="69" y="52"/>
                    <a:pt x="67" y="60"/>
                  </a:cubicBezTo>
                  <a:cubicBezTo>
                    <a:pt x="70" y="62"/>
                    <a:pt x="72" y="66"/>
                    <a:pt x="71" y="69"/>
                  </a:cubicBezTo>
                  <a:cubicBezTo>
                    <a:pt x="70" y="72"/>
                    <a:pt x="67" y="74"/>
                    <a:pt x="62" y="74"/>
                  </a:cubicBezTo>
                  <a:cubicBezTo>
                    <a:pt x="60" y="74"/>
                    <a:pt x="57" y="74"/>
                    <a:pt x="55" y="74"/>
                  </a:cubicBezTo>
                  <a:cubicBezTo>
                    <a:pt x="49" y="73"/>
                    <a:pt x="40" y="73"/>
                    <a:pt x="39" y="75"/>
                  </a:cubicBezTo>
                  <a:cubicBezTo>
                    <a:pt x="38" y="75"/>
                    <a:pt x="38" y="76"/>
                    <a:pt x="38" y="77"/>
                  </a:cubicBezTo>
                  <a:cubicBezTo>
                    <a:pt x="40" y="89"/>
                    <a:pt x="40" y="89"/>
                    <a:pt x="40" y="89"/>
                  </a:cubicBezTo>
                  <a:cubicBezTo>
                    <a:pt x="26" y="112"/>
                    <a:pt x="26" y="112"/>
                    <a:pt x="26" y="112"/>
                  </a:cubicBezTo>
                  <a:cubicBezTo>
                    <a:pt x="3" y="130"/>
                    <a:pt x="3" y="130"/>
                    <a:pt x="3" y="130"/>
                  </a:cubicBezTo>
                  <a:cubicBezTo>
                    <a:pt x="2" y="133"/>
                    <a:pt x="1" y="136"/>
                    <a:pt x="0" y="138"/>
                  </a:cubicBezTo>
                  <a:cubicBezTo>
                    <a:pt x="27" y="161"/>
                    <a:pt x="27" y="161"/>
                    <a:pt x="27" y="161"/>
                  </a:cubicBezTo>
                  <a:cubicBezTo>
                    <a:pt x="27" y="190"/>
                    <a:pt x="27" y="190"/>
                    <a:pt x="27" y="190"/>
                  </a:cubicBezTo>
                  <a:cubicBezTo>
                    <a:pt x="27" y="190"/>
                    <a:pt x="27" y="190"/>
                    <a:pt x="28" y="190"/>
                  </a:cubicBezTo>
                  <a:cubicBezTo>
                    <a:pt x="37" y="189"/>
                    <a:pt x="44" y="190"/>
                    <a:pt x="49" y="210"/>
                  </a:cubicBezTo>
                  <a:cubicBezTo>
                    <a:pt x="53" y="225"/>
                    <a:pt x="61" y="235"/>
                    <a:pt x="65" y="239"/>
                  </a:cubicBezTo>
                  <a:cubicBezTo>
                    <a:pt x="74" y="225"/>
                    <a:pt x="74" y="225"/>
                    <a:pt x="74" y="225"/>
                  </a:cubicBezTo>
                  <a:cubicBezTo>
                    <a:pt x="75" y="225"/>
                    <a:pt x="75" y="225"/>
                    <a:pt x="75" y="225"/>
                  </a:cubicBezTo>
                  <a:cubicBezTo>
                    <a:pt x="77" y="224"/>
                    <a:pt x="86" y="217"/>
                    <a:pt x="92" y="220"/>
                  </a:cubicBezTo>
                  <a:cubicBezTo>
                    <a:pt x="94" y="221"/>
                    <a:pt x="97" y="223"/>
                    <a:pt x="98" y="227"/>
                  </a:cubicBezTo>
                  <a:cubicBezTo>
                    <a:pt x="99" y="235"/>
                    <a:pt x="106" y="240"/>
                    <a:pt x="109" y="241"/>
                  </a:cubicBezTo>
                  <a:cubicBezTo>
                    <a:pt x="136" y="239"/>
                    <a:pt x="136" y="239"/>
                    <a:pt x="136" y="239"/>
                  </a:cubicBezTo>
                  <a:cubicBezTo>
                    <a:pt x="137" y="243"/>
                    <a:pt x="137" y="243"/>
                    <a:pt x="137" y="243"/>
                  </a:cubicBezTo>
                  <a:cubicBezTo>
                    <a:pt x="137" y="243"/>
                    <a:pt x="140" y="210"/>
                    <a:pt x="157" y="200"/>
                  </a:cubicBezTo>
                  <a:cubicBezTo>
                    <a:pt x="174" y="191"/>
                    <a:pt x="176" y="176"/>
                    <a:pt x="176" y="176"/>
                  </a:cubicBezTo>
                  <a:cubicBezTo>
                    <a:pt x="176" y="176"/>
                    <a:pt x="174" y="165"/>
                    <a:pt x="176" y="159"/>
                  </a:cubicBezTo>
                  <a:cubicBezTo>
                    <a:pt x="178" y="154"/>
                    <a:pt x="170" y="137"/>
                    <a:pt x="176" y="131"/>
                  </a:cubicBezTo>
                  <a:cubicBezTo>
                    <a:pt x="181" y="126"/>
                    <a:pt x="192" y="118"/>
                    <a:pt x="192" y="118"/>
                  </a:cubicBezTo>
                  <a:cubicBezTo>
                    <a:pt x="192" y="98"/>
                    <a:pt x="192" y="98"/>
                    <a:pt x="192" y="98"/>
                  </a:cubicBezTo>
                  <a:cubicBezTo>
                    <a:pt x="205" y="91"/>
                    <a:pt x="205" y="91"/>
                    <a:pt x="205" y="91"/>
                  </a:cubicBezTo>
                  <a:cubicBezTo>
                    <a:pt x="205" y="91"/>
                    <a:pt x="209" y="64"/>
                    <a:pt x="205" y="59"/>
                  </a:cubicBezTo>
                  <a:cubicBezTo>
                    <a:pt x="202" y="53"/>
                    <a:pt x="185" y="38"/>
                    <a:pt x="178"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1" name="Freeform 19"/>
            <p:cNvSpPr/>
            <p:nvPr/>
          </p:nvSpPr>
          <p:spPr bwMode="auto">
            <a:xfrm>
              <a:off x="6483351" y="5265738"/>
              <a:ext cx="1743075" cy="927100"/>
            </a:xfrm>
            <a:custGeom>
              <a:avLst/>
              <a:gdLst>
                <a:gd name="T0" fmla="*/ 669 w 702"/>
                <a:gd name="T1" fmla="*/ 79 h 373"/>
                <a:gd name="T2" fmla="*/ 663 w 702"/>
                <a:gd name="T3" fmla="*/ 78 h 373"/>
                <a:gd name="T4" fmla="*/ 627 w 702"/>
                <a:gd name="T5" fmla="*/ 90 h 373"/>
                <a:gd name="T6" fmla="*/ 594 w 702"/>
                <a:gd name="T7" fmla="*/ 91 h 373"/>
                <a:gd name="T8" fmla="*/ 542 w 702"/>
                <a:gd name="T9" fmla="*/ 100 h 373"/>
                <a:gd name="T10" fmla="*/ 551 w 702"/>
                <a:gd name="T11" fmla="*/ 75 h 373"/>
                <a:gd name="T12" fmla="*/ 523 w 702"/>
                <a:gd name="T13" fmla="*/ 57 h 373"/>
                <a:gd name="T14" fmla="*/ 506 w 702"/>
                <a:gd name="T15" fmla="*/ 55 h 373"/>
                <a:gd name="T16" fmla="*/ 471 w 702"/>
                <a:gd name="T17" fmla="*/ 82 h 373"/>
                <a:gd name="T18" fmla="*/ 465 w 702"/>
                <a:gd name="T19" fmla="*/ 87 h 373"/>
                <a:gd name="T20" fmla="*/ 435 w 702"/>
                <a:gd name="T21" fmla="*/ 67 h 373"/>
                <a:gd name="T22" fmla="*/ 408 w 702"/>
                <a:gd name="T23" fmla="*/ 107 h 373"/>
                <a:gd name="T24" fmla="*/ 373 w 702"/>
                <a:gd name="T25" fmla="*/ 157 h 373"/>
                <a:gd name="T26" fmla="*/ 347 w 702"/>
                <a:gd name="T27" fmla="*/ 219 h 373"/>
                <a:gd name="T28" fmla="*/ 334 w 702"/>
                <a:gd name="T29" fmla="*/ 244 h 373"/>
                <a:gd name="T30" fmla="*/ 295 w 702"/>
                <a:gd name="T31" fmla="*/ 272 h 373"/>
                <a:gd name="T32" fmla="*/ 275 w 702"/>
                <a:gd name="T33" fmla="*/ 278 h 373"/>
                <a:gd name="T34" fmla="*/ 293 w 702"/>
                <a:gd name="T35" fmla="*/ 264 h 373"/>
                <a:gd name="T36" fmla="*/ 333 w 702"/>
                <a:gd name="T37" fmla="*/ 236 h 373"/>
                <a:gd name="T38" fmla="*/ 362 w 702"/>
                <a:gd name="T39" fmla="*/ 196 h 373"/>
                <a:gd name="T40" fmla="*/ 367 w 702"/>
                <a:gd name="T41" fmla="*/ 152 h 373"/>
                <a:gd name="T42" fmla="*/ 399 w 702"/>
                <a:gd name="T43" fmla="*/ 99 h 373"/>
                <a:gd name="T44" fmla="*/ 382 w 702"/>
                <a:gd name="T45" fmla="*/ 99 h 373"/>
                <a:gd name="T46" fmla="*/ 367 w 702"/>
                <a:gd name="T47" fmla="*/ 75 h 373"/>
                <a:gd name="T48" fmla="*/ 356 w 702"/>
                <a:gd name="T49" fmla="*/ 51 h 373"/>
                <a:gd name="T50" fmla="*/ 356 w 702"/>
                <a:gd name="T51" fmla="*/ 1 h 373"/>
                <a:gd name="T52" fmla="*/ 319 w 702"/>
                <a:gd name="T53" fmla="*/ 12 h 373"/>
                <a:gd name="T54" fmla="*/ 315 w 702"/>
                <a:gd name="T55" fmla="*/ 14 h 373"/>
                <a:gd name="T56" fmla="*/ 291 w 702"/>
                <a:gd name="T57" fmla="*/ 27 h 373"/>
                <a:gd name="T58" fmla="*/ 266 w 702"/>
                <a:gd name="T59" fmla="*/ 31 h 373"/>
                <a:gd name="T60" fmla="*/ 202 w 702"/>
                <a:gd name="T61" fmla="*/ 44 h 373"/>
                <a:gd name="T62" fmla="*/ 178 w 702"/>
                <a:gd name="T63" fmla="*/ 68 h 373"/>
                <a:gd name="T64" fmla="*/ 160 w 702"/>
                <a:gd name="T65" fmla="*/ 68 h 373"/>
                <a:gd name="T66" fmla="*/ 124 w 702"/>
                <a:gd name="T67" fmla="*/ 45 h 373"/>
                <a:gd name="T68" fmla="*/ 125 w 702"/>
                <a:gd name="T69" fmla="*/ 64 h 373"/>
                <a:gd name="T70" fmla="*/ 96 w 702"/>
                <a:gd name="T71" fmla="*/ 84 h 373"/>
                <a:gd name="T72" fmla="*/ 72 w 702"/>
                <a:gd name="T73" fmla="*/ 93 h 373"/>
                <a:gd name="T74" fmla="*/ 0 w 702"/>
                <a:gd name="T75" fmla="*/ 91 h 373"/>
                <a:gd name="T76" fmla="*/ 14 w 702"/>
                <a:gd name="T77" fmla="*/ 96 h 373"/>
                <a:gd name="T78" fmla="*/ 60 w 702"/>
                <a:gd name="T79" fmla="*/ 123 h 373"/>
                <a:gd name="T80" fmla="*/ 85 w 702"/>
                <a:gd name="T81" fmla="*/ 126 h 373"/>
                <a:gd name="T82" fmla="*/ 60 w 702"/>
                <a:gd name="T83" fmla="*/ 165 h 373"/>
                <a:gd name="T84" fmla="*/ 48 w 702"/>
                <a:gd name="T85" fmla="*/ 183 h 373"/>
                <a:gd name="T86" fmla="*/ 104 w 702"/>
                <a:gd name="T87" fmla="*/ 197 h 373"/>
                <a:gd name="T88" fmla="*/ 114 w 702"/>
                <a:gd name="T89" fmla="*/ 253 h 373"/>
                <a:gd name="T90" fmla="*/ 185 w 702"/>
                <a:gd name="T91" fmla="*/ 285 h 373"/>
                <a:gd name="T92" fmla="*/ 224 w 702"/>
                <a:gd name="T93" fmla="*/ 276 h 373"/>
                <a:gd name="T94" fmla="*/ 267 w 702"/>
                <a:gd name="T95" fmla="*/ 290 h 373"/>
                <a:gd name="T96" fmla="*/ 316 w 702"/>
                <a:gd name="T97" fmla="*/ 366 h 373"/>
                <a:gd name="T98" fmla="*/ 323 w 702"/>
                <a:gd name="T99" fmla="*/ 334 h 373"/>
                <a:gd name="T100" fmla="*/ 445 w 702"/>
                <a:gd name="T101" fmla="*/ 274 h 373"/>
                <a:gd name="T102" fmla="*/ 509 w 702"/>
                <a:gd name="T103" fmla="*/ 211 h 373"/>
                <a:gd name="T104" fmla="*/ 568 w 702"/>
                <a:gd name="T105" fmla="*/ 210 h 373"/>
                <a:gd name="T106" fmla="*/ 648 w 702"/>
                <a:gd name="T107" fmla="*/ 198 h 373"/>
                <a:gd name="T108" fmla="*/ 702 w 702"/>
                <a:gd name="T109" fmla="*/ 15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2" h="373">
                  <a:moveTo>
                    <a:pt x="698" y="153"/>
                  </a:moveTo>
                  <a:cubicBezTo>
                    <a:pt x="698" y="152"/>
                    <a:pt x="680" y="102"/>
                    <a:pt x="669" y="79"/>
                  </a:cubicBezTo>
                  <a:cubicBezTo>
                    <a:pt x="667" y="75"/>
                    <a:pt x="665" y="73"/>
                    <a:pt x="664" y="72"/>
                  </a:cubicBezTo>
                  <a:cubicBezTo>
                    <a:pt x="664" y="73"/>
                    <a:pt x="663" y="75"/>
                    <a:pt x="663" y="78"/>
                  </a:cubicBezTo>
                  <a:cubicBezTo>
                    <a:pt x="663" y="80"/>
                    <a:pt x="663" y="80"/>
                    <a:pt x="663" y="80"/>
                  </a:cubicBezTo>
                  <a:cubicBezTo>
                    <a:pt x="627" y="90"/>
                    <a:pt x="627" y="90"/>
                    <a:pt x="627" y="90"/>
                  </a:cubicBezTo>
                  <a:cubicBezTo>
                    <a:pt x="625" y="91"/>
                    <a:pt x="613" y="96"/>
                    <a:pt x="605" y="89"/>
                  </a:cubicBezTo>
                  <a:cubicBezTo>
                    <a:pt x="601" y="87"/>
                    <a:pt x="600" y="87"/>
                    <a:pt x="594" y="91"/>
                  </a:cubicBezTo>
                  <a:cubicBezTo>
                    <a:pt x="592" y="93"/>
                    <a:pt x="590" y="94"/>
                    <a:pt x="587" y="95"/>
                  </a:cubicBezTo>
                  <a:cubicBezTo>
                    <a:pt x="573" y="102"/>
                    <a:pt x="556" y="101"/>
                    <a:pt x="542" y="100"/>
                  </a:cubicBezTo>
                  <a:cubicBezTo>
                    <a:pt x="537" y="99"/>
                    <a:pt x="534" y="97"/>
                    <a:pt x="533" y="94"/>
                  </a:cubicBezTo>
                  <a:cubicBezTo>
                    <a:pt x="532" y="89"/>
                    <a:pt x="538" y="82"/>
                    <a:pt x="551" y="75"/>
                  </a:cubicBezTo>
                  <a:cubicBezTo>
                    <a:pt x="551" y="54"/>
                    <a:pt x="551" y="54"/>
                    <a:pt x="551" y="54"/>
                  </a:cubicBezTo>
                  <a:cubicBezTo>
                    <a:pt x="545" y="55"/>
                    <a:pt x="536" y="57"/>
                    <a:pt x="523" y="57"/>
                  </a:cubicBezTo>
                  <a:cubicBezTo>
                    <a:pt x="514" y="57"/>
                    <a:pt x="512" y="57"/>
                    <a:pt x="511" y="56"/>
                  </a:cubicBezTo>
                  <a:cubicBezTo>
                    <a:pt x="510" y="55"/>
                    <a:pt x="509" y="55"/>
                    <a:pt x="506" y="55"/>
                  </a:cubicBezTo>
                  <a:cubicBezTo>
                    <a:pt x="490" y="53"/>
                    <a:pt x="477" y="53"/>
                    <a:pt x="468" y="55"/>
                  </a:cubicBezTo>
                  <a:cubicBezTo>
                    <a:pt x="467" y="56"/>
                    <a:pt x="467" y="69"/>
                    <a:pt x="471" y="82"/>
                  </a:cubicBezTo>
                  <a:cubicBezTo>
                    <a:pt x="475" y="95"/>
                    <a:pt x="475" y="95"/>
                    <a:pt x="475" y="95"/>
                  </a:cubicBezTo>
                  <a:cubicBezTo>
                    <a:pt x="465" y="87"/>
                    <a:pt x="465" y="87"/>
                    <a:pt x="465" y="87"/>
                  </a:cubicBezTo>
                  <a:cubicBezTo>
                    <a:pt x="465" y="87"/>
                    <a:pt x="450" y="75"/>
                    <a:pt x="439" y="67"/>
                  </a:cubicBezTo>
                  <a:cubicBezTo>
                    <a:pt x="437" y="66"/>
                    <a:pt x="436" y="66"/>
                    <a:pt x="435" y="67"/>
                  </a:cubicBezTo>
                  <a:cubicBezTo>
                    <a:pt x="432" y="69"/>
                    <a:pt x="429" y="78"/>
                    <a:pt x="429" y="83"/>
                  </a:cubicBezTo>
                  <a:cubicBezTo>
                    <a:pt x="429" y="91"/>
                    <a:pt x="414" y="103"/>
                    <a:pt x="408" y="107"/>
                  </a:cubicBezTo>
                  <a:cubicBezTo>
                    <a:pt x="409" y="116"/>
                    <a:pt x="410" y="127"/>
                    <a:pt x="405" y="132"/>
                  </a:cubicBezTo>
                  <a:cubicBezTo>
                    <a:pt x="400" y="137"/>
                    <a:pt x="379" y="153"/>
                    <a:pt x="373" y="157"/>
                  </a:cubicBezTo>
                  <a:cubicBezTo>
                    <a:pt x="369" y="200"/>
                    <a:pt x="369" y="200"/>
                    <a:pt x="369" y="200"/>
                  </a:cubicBezTo>
                  <a:cubicBezTo>
                    <a:pt x="347" y="219"/>
                    <a:pt x="347" y="219"/>
                    <a:pt x="347" y="219"/>
                  </a:cubicBezTo>
                  <a:cubicBezTo>
                    <a:pt x="338" y="246"/>
                    <a:pt x="338" y="246"/>
                    <a:pt x="338" y="246"/>
                  </a:cubicBezTo>
                  <a:cubicBezTo>
                    <a:pt x="334" y="244"/>
                    <a:pt x="334" y="244"/>
                    <a:pt x="334" y="244"/>
                  </a:cubicBezTo>
                  <a:cubicBezTo>
                    <a:pt x="333" y="244"/>
                    <a:pt x="324" y="241"/>
                    <a:pt x="319" y="253"/>
                  </a:cubicBezTo>
                  <a:cubicBezTo>
                    <a:pt x="312" y="269"/>
                    <a:pt x="299" y="272"/>
                    <a:pt x="295" y="272"/>
                  </a:cubicBezTo>
                  <a:cubicBezTo>
                    <a:pt x="281" y="284"/>
                    <a:pt x="281" y="284"/>
                    <a:pt x="281" y="284"/>
                  </a:cubicBezTo>
                  <a:cubicBezTo>
                    <a:pt x="275" y="278"/>
                    <a:pt x="275" y="278"/>
                    <a:pt x="275" y="278"/>
                  </a:cubicBezTo>
                  <a:cubicBezTo>
                    <a:pt x="291" y="264"/>
                    <a:pt x="291" y="264"/>
                    <a:pt x="291" y="264"/>
                  </a:cubicBezTo>
                  <a:cubicBezTo>
                    <a:pt x="293" y="264"/>
                    <a:pt x="293" y="264"/>
                    <a:pt x="293" y="264"/>
                  </a:cubicBezTo>
                  <a:cubicBezTo>
                    <a:pt x="293" y="264"/>
                    <a:pt x="305" y="264"/>
                    <a:pt x="312" y="250"/>
                  </a:cubicBezTo>
                  <a:cubicBezTo>
                    <a:pt x="317" y="237"/>
                    <a:pt x="327" y="235"/>
                    <a:pt x="333" y="236"/>
                  </a:cubicBezTo>
                  <a:cubicBezTo>
                    <a:pt x="340" y="214"/>
                    <a:pt x="340" y="214"/>
                    <a:pt x="340" y="214"/>
                  </a:cubicBezTo>
                  <a:cubicBezTo>
                    <a:pt x="362" y="196"/>
                    <a:pt x="362" y="196"/>
                    <a:pt x="362" y="196"/>
                  </a:cubicBezTo>
                  <a:cubicBezTo>
                    <a:pt x="365" y="153"/>
                    <a:pt x="365" y="153"/>
                    <a:pt x="365" y="153"/>
                  </a:cubicBezTo>
                  <a:cubicBezTo>
                    <a:pt x="367" y="152"/>
                    <a:pt x="367" y="152"/>
                    <a:pt x="367" y="152"/>
                  </a:cubicBezTo>
                  <a:cubicBezTo>
                    <a:pt x="374" y="146"/>
                    <a:pt x="395" y="131"/>
                    <a:pt x="400" y="126"/>
                  </a:cubicBezTo>
                  <a:cubicBezTo>
                    <a:pt x="402" y="124"/>
                    <a:pt x="401" y="111"/>
                    <a:pt x="399" y="99"/>
                  </a:cubicBezTo>
                  <a:cubicBezTo>
                    <a:pt x="396" y="96"/>
                    <a:pt x="392" y="92"/>
                    <a:pt x="390" y="92"/>
                  </a:cubicBezTo>
                  <a:cubicBezTo>
                    <a:pt x="388" y="92"/>
                    <a:pt x="384" y="96"/>
                    <a:pt x="382" y="99"/>
                  </a:cubicBezTo>
                  <a:cubicBezTo>
                    <a:pt x="377" y="107"/>
                    <a:pt x="377" y="107"/>
                    <a:pt x="377" y="107"/>
                  </a:cubicBezTo>
                  <a:cubicBezTo>
                    <a:pt x="367" y="75"/>
                    <a:pt x="367" y="75"/>
                    <a:pt x="367" y="75"/>
                  </a:cubicBezTo>
                  <a:cubicBezTo>
                    <a:pt x="341" y="87"/>
                    <a:pt x="341" y="87"/>
                    <a:pt x="341" y="87"/>
                  </a:cubicBezTo>
                  <a:cubicBezTo>
                    <a:pt x="356" y="51"/>
                    <a:pt x="356" y="51"/>
                    <a:pt x="356" y="51"/>
                  </a:cubicBezTo>
                  <a:cubicBezTo>
                    <a:pt x="360" y="42"/>
                    <a:pt x="365" y="26"/>
                    <a:pt x="365" y="21"/>
                  </a:cubicBezTo>
                  <a:cubicBezTo>
                    <a:pt x="365" y="17"/>
                    <a:pt x="360" y="8"/>
                    <a:pt x="356" y="1"/>
                  </a:cubicBezTo>
                  <a:cubicBezTo>
                    <a:pt x="349" y="3"/>
                    <a:pt x="333" y="6"/>
                    <a:pt x="327" y="0"/>
                  </a:cubicBezTo>
                  <a:cubicBezTo>
                    <a:pt x="325" y="1"/>
                    <a:pt x="321" y="6"/>
                    <a:pt x="319" y="12"/>
                  </a:cubicBezTo>
                  <a:cubicBezTo>
                    <a:pt x="318" y="14"/>
                    <a:pt x="318" y="14"/>
                    <a:pt x="318" y="14"/>
                  </a:cubicBezTo>
                  <a:cubicBezTo>
                    <a:pt x="315" y="14"/>
                    <a:pt x="315" y="14"/>
                    <a:pt x="315" y="14"/>
                  </a:cubicBezTo>
                  <a:cubicBezTo>
                    <a:pt x="315" y="14"/>
                    <a:pt x="301" y="14"/>
                    <a:pt x="294" y="3"/>
                  </a:cubicBezTo>
                  <a:cubicBezTo>
                    <a:pt x="293" y="9"/>
                    <a:pt x="292" y="18"/>
                    <a:pt x="291" y="27"/>
                  </a:cubicBezTo>
                  <a:cubicBezTo>
                    <a:pt x="291" y="31"/>
                    <a:pt x="291" y="31"/>
                    <a:pt x="291" y="31"/>
                  </a:cubicBezTo>
                  <a:cubicBezTo>
                    <a:pt x="266" y="31"/>
                    <a:pt x="266" y="31"/>
                    <a:pt x="266" y="31"/>
                  </a:cubicBezTo>
                  <a:cubicBezTo>
                    <a:pt x="255" y="34"/>
                    <a:pt x="239" y="41"/>
                    <a:pt x="236" y="43"/>
                  </a:cubicBezTo>
                  <a:cubicBezTo>
                    <a:pt x="228" y="48"/>
                    <a:pt x="214" y="49"/>
                    <a:pt x="202" y="44"/>
                  </a:cubicBezTo>
                  <a:cubicBezTo>
                    <a:pt x="197" y="42"/>
                    <a:pt x="190" y="53"/>
                    <a:pt x="185" y="59"/>
                  </a:cubicBezTo>
                  <a:cubicBezTo>
                    <a:pt x="182" y="63"/>
                    <a:pt x="180" y="66"/>
                    <a:pt x="178" y="68"/>
                  </a:cubicBezTo>
                  <a:cubicBezTo>
                    <a:pt x="172" y="73"/>
                    <a:pt x="164" y="71"/>
                    <a:pt x="161" y="68"/>
                  </a:cubicBezTo>
                  <a:cubicBezTo>
                    <a:pt x="160" y="68"/>
                    <a:pt x="160" y="68"/>
                    <a:pt x="160" y="68"/>
                  </a:cubicBezTo>
                  <a:cubicBezTo>
                    <a:pt x="160" y="68"/>
                    <a:pt x="144" y="52"/>
                    <a:pt x="128" y="45"/>
                  </a:cubicBezTo>
                  <a:cubicBezTo>
                    <a:pt x="125" y="44"/>
                    <a:pt x="124" y="44"/>
                    <a:pt x="124" y="45"/>
                  </a:cubicBezTo>
                  <a:cubicBezTo>
                    <a:pt x="122" y="46"/>
                    <a:pt x="122" y="55"/>
                    <a:pt x="124" y="61"/>
                  </a:cubicBezTo>
                  <a:cubicBezTo>
                    <a:pt x="125" y="64"/>
                    <a:pt x="125" y="64"/>
                    <a:pt x="125" y="64"/>
                  </a:cubicBezTo>
                  <a:cubicBezTo>
                    <a:pt x="122" y="65"/>
                    <a:pt x="122" y="65"/>
                    <a:pt x="122" y="65"/>
                  </a:cubicBezTo>
                  <a:cubicBezTo>
                    <a:pt x="122" y="66"/>
                    <a:pt x="102" y="80"/>
                    <a:pt x="96" y="84"/>
                  </a:cubicBezTo>
                  <a:cubicBezTo>
                    <a:pt x="95" y="84"/>
                    <a:pt x="93" y="85"/>
                    <a:pt x="92" y="86"/>
                  </a:cubicBezTo>
                  <a:cubicBezTo>
                    <a:pt x="86" y="91"/>
                    <a:pt x="78" y="96"/>
                    <a:pt x="72" y="93"/>
                  </a:cubicBezTo>
                  <a:cubicBezTo>
                    <a:pt x="67" y="90"/>
                    <a:pt x="47" y="79"/>
                    <a:pt x="42" y="76"/>
                  </a:cubicBezTo>
                  <a:cubicBezTo>
                    <a:pt x="0" y="91"/>
                    <a:pt x="0" y="91"/>
                    <a:pt x="0" y="91"/>
                  </a:cubicBezTo>
                  <a:cubicBezTo>
                    <a:pt x="1" y="92"/>
                    <a:pt x="3" y="92"/>
                    <a:pt x="5" y="93"/>
                  </a:cubicBezTo>
                  <a:cubicBezTo>
                    <a:pt x="7" y="93"/>
                    <a:pt x="10" y="94"/>
                    <a:pt x="14" y="96"/>
                  </a:cubicBezTo>
                  <a:cubicBezTo>
                    <a:pt x="25" y="101"/>
                    <a:pt x="38" y="111"/>
                    <a:pt x="40" y="113"/>
                  </a:cubicBezTo>
                  <a:cubicBezTo>
                    <a:pt x="60" y="123"/>
                    <a:pt x="60" y="123"/>
                    <a:pt x="60" y="123"/>
                  </a:cubicBezTo>
                  <a:cubicBezTo>
                    <a:pt x="84" y="123"/>
                    <a:pt x="84" y="123"/>
                    <a:pt x="84" y="123"/>
                  </a:cubicBezTo>
                  <a:cubicBezTo>
                    <a:pt x="85" y="126"/>
                    <a:pt x="85" y="126"/>
                    <a:pt x="85" y="126"/>
                  </a:cubicBezTo>
                  <a:cubicBezTo>
                    <a:pt x="86" y="129"/>
                    <a:pt x="89" y="143"/>
                    <a:pt x="84" y="150"/>
                  </a:cubicBezTo>
                  <a:cubicBezTo>
                    <a:pt x="81" y="155"/>
                    <a:pt x="65" y="163"/>
                    <a:pt x="60" y="165"/>
                  </a:cubicBezTo>
                  <a:cubicBezTo>
                    <a:pt x="51" y="185"/>
                    <a:pt x="51" y="185"/>
                    <a:pt x="51" y="185"/>
                  </a:cubicBezTo>
                  <a:cubicBezTo>
                    <a:pt x="48" y="183"/>
                    <a:pt x="48" y="183"/>
                    <a:pt x="48" y="183"/>
                  </a:cubicBezTo>
                  <a:cubicBezTo>
                    <a:pt x="50" y="185"/>
                    <a:pt x="52" y="187"/>
                    <a:pt x="56" y="189"/>
                  </a:cubicBezTo>
                  <a:cubicBezTo>
                    <a:pt x="74" y="197"/>
                    <a:pt x="101" y="193"/>
                    <a:pt x="104" y="197"/>
                  </a:cubicBezTo>
                  <a:cubicBezTo>
                    <a:pt x="107" y="201"/>
                    <a:pt x="100" y="222"/>
                    <a:pt x="100" y="229"/>
                  </a:cubicBezTo>
                  <a:cubicBezTo>
                    <a:pt x="100" y="236"/>
                    <a:pt x="114" y="253"/>
                    <a:pt x="114" y="253"/>
                  </a:cubicBezTo>
                  <a:cubicBezTo>
                    <a:pt x="114" y="253"/>
                    <a:pt x="118" y="282"/>
                    <a:pt x="147" y="276"/>
                  </a:cubicBezTo>
                  <a:cubicBezTo>
                    <a:pt x="176" y="271"/>
                    <a:pt x="172" y="285"/>
                    <a:pt x="185" y="285"/>
                  </a:cubicBezTo>
                  <a:cubicBezTo>
                    <a:pt x="197" y="285"/>
                    <a:pt x="217" y="283"/>
                    <a:pt x="217" y="283"/>
                  </a:cubicBezTo>
                  <a:cubicBezTo>
                    <a:pt x="224" y="276"/>
                    <a:pt x="224" y="276"/>
                    <a:pt x="224" y="276"/>
                  </a:cubicBezTo>
                  <a:cubicBezTo>
                    <a:pt x="224" y="276"/>
                    <a:pt x="236" y="276"/>
                    <a:pt x="240" y="286"/>
                  </a:cubicBezTo>
                  <a:cubicBezTo>
                    <a:pt x="245" y="296"/>
                    <a:pt x="254" y="290"/>
                    <a:pt x="267" y="290"/>
                  </a:cubicBezTo>
                  <a:cubicBezTo>
                    <a:pt x="279" y="290"/>
                    <a:pt x="292" y="283"/>
                    <a:pt x="284" y="304"/>
                  </a:cubicBezTo>
                  <a:cubicBezTo>
                    <a:pt x="275" y="325"/>
                    <a:pt x="282" y="373"/>
                    <a:pt x="316" y="366"/>
                  </a:cubicBezTo>
                  <a:cubicBezTo>
                    <a:pt x="349" y="359"/>
                    <a:pt x="323" y="354"/>
                    <a:pt x="323" y="354"/>
                  </a:cubicBezTo>
                  <a:cubicBezTo>
                    <a:pt x="323" y="334"/>
                    <a:pt x="323" y="334"/>
                    <a:pt x="323" y="334"/>
                  </a:cubicBezTo>
                  <a:cubicBezTo>
                    <a:pt x="323" y="334"/>
                    <a:pt x="308" y="291"/>
                    <a:pt x="360" y="289"/>
                  </a:cubicBezTo>
                  <a:cubicBezTo>
                    <a:pt x="412" y="287"/>
                    <a:pt x="438" y="283"/>
                    <a:pt x="445" y="274"/>
                  </a:cubicBezTo>
                  <a:cubicBezTo>
                    <a:pt x="453" y="265"/>
                    <a:pt x="451" y="261"/>
                    <a:pt x="473" y="255"/>
                  </a:cubicBezTo>
                  <a:cubicBezTo>
                    <a:pt x="496" y="250"/>
                    <a:pt x="494" y="203"/>
                    <a:pt x="509" y="211"/>
                  </a:cubicBezTo>
                  <a:cubicBezTo>
                    <a:pt x="523" y="218"/>
                    <a:pt x="522" y="248"/>
                    <a:pt x="536" y="239"/>
                  </a:cubicBezTo>
                  <a:cubicBezTo>
                    <a:pt x="551" y="229"/>
                    <a:pt x="557" y="206"/>
                    <a:pt x="568" y="210"/>
                  </a:cubicBezTo>
                  <a:cubicBezTo>
                    <a:pt x="579" y="215"/>
                    <a:pt x="602" y="212"/>
                    <a:pt x="613" y="210"/>
                  </a:cubicBezTo>
                  <a:cubicBezTo>
                    <a:pt x="624" y="207"/>
                    <a:pt x="635" y="205"/>
                    <a:pt x="648" y="198"/>
                  </a:cubicBezTo>
                  <a:cubicBezTo>
                    <a:pt x="661" y="190"/>
                    <a:pt x="678" y="161"/>
                    <a:pt x="685" y="157"/>
                  </a:cubicBezTo>
                  <a:cubicBezTo>
                    <a:pt x="690" y="155"/>
                    <a:pt x="695" y="155"/>
                    <a:pt x="702" y="151"/>
                  </a:cubicBezTo>
                  <a:lnTo>
                    <a:pt x="698" y="15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2" name="Freeform 20"/>
            <p:cNvSpPr/>
            <p:nvPr/>
          </p:nvSpPr>
          <p:spPr bwMode="auto">
            <a:xfrm>
              <a:off x="8031163" y="4918075"/>
              <a:ext cx="581025" cy="717550"/>
            </a:xfrm>
            <a:custGeom>
              <a:avLst/>
              <a:gdLst>
                <a:gd name="T0" fmla="*/ 211 w 234"/>
                <a:gd name="T1" fmla="*/ 52 h 289"/>
                <a:gd name="T2" fmla="*/ 210 w 234"/>
                <a:gd name="T3" fmla="*/ 52 h 289"/>
                <a:gd name="T4" fmla="*/ 194 w 234"/>
                <a:gd name="T5" fmla="*/ 32 h 289"/>
                <a:gd name="T6" fmla="*/ 193 w 234"/>
                <a:gd name="T7" fmla="*/ 30 h 289"/>
                <a:gd name="T8" fmla="*/ 184 w 234"/>
                <a:gd name="T9" fmla="*/ 34 h 289"/>
                <a:gd name="T10" fmla="*/ 171 w 234"/>
                <a:gd name="T11" fmla="*/ 54 h 289"/>
                <a:gd name="T12" fmla="*/ 168 w 234"/>
                <a:gd name="T13" fmla="*/ 52 h 289"/>
                <a:gd name="T14" fmla="*/ 146 w 234"/>
                <a:gd name="T15" fmla="*/ 15 h 289"/>
                <a:gd name="T16" fmla="*/ 132 w 234"/>
                <a:gd name="T17" fmla="*/ 1 h 289"/>
                <a:gd name="T18" fmla="*/ 127 w 234"/>
                <a:gd name="T19" fmla="*/ 2 h 289"/>
                <a:gd name="T20" fmla="*/ 112 w 234"/>
                <a:gd name="T21" fmla="*/ 17 h 289"/>
                <a:gd name="T22" fmla="*/ 106 w 234"/>
                <a:gd name="T23" fmla="*/ 25 h 289"/>
                <a:gd name="T24" fmla="*/ 82 w 234"/>
                <a:gd name="T25" fmla="*/ 31 h 289"/>
                <a:gd name="T26" fmla="*/ 61 w 234"/>
                <a:gd name="T27" fmla="*/ 33 h 289"/>
                <a:gd name="T28" fmla="*/ 56 w 234"/>
                <a:gd name="T29" fmla="*/ 36 h 289"/>
                <a:gd name="T30" fmla="*/ 62 w 234"/>
                <a:gd name="T31" fmla="*/ 58 h 289"/>
                <a:gd name="T32" fmla="*/ 64 w 234"/>
                <a:gd name="T33" fmla="*/ 63 h 289"/>
                <a:gd name="T34" fmla="*/ 45 w 234"/>
                <a:gd name="T35" fmla="*/ 94 h 289"/>
                <a:gd name="T36" fmla="*/ 38 w 234"/>
                <a:gd name="T37" fmla="*/ 108 h 289"/>
                <a:gd name="T38" fmla="*/ 38 w 234"/>
                <a:gd name="T39" fmla="*/ 122 h 289"/>
                <a:gd name="T40" fmla="*/ 29 w 234"/>
                <a:gd name="T41" fmla="*/ 136 h 289"/>
                <a:gd name="T42" fmla="*/ 17 w 234"/>
                <a:gd name="T43" fmla="*/ 171 h 289"/>
                <a:gd name="T44" fmla="*/ 0 w 234"/>
                <a:gd name="T45" fmla="*/ 194 h 289"/>
                <a:gd name="T46" fmla="*/ 0 w 234"/>
                <a:gd name="T47" fmla="*/ 223 h 289"/>
                <a:gd name="T48" fmla="*/ 1 w 234"/>
                <a:gd name="T49" fmla="*/ 223 h 289"/>
                <a:gd name="T50" fmla="*/ 2 w 234"/>
                <a:gd name="T51" fmla="*/ 222 h 289"/>
                <a:gd name="T52" fmla="*/ 32 w 234"/>
                <a:gd name="T53" fmla="*/ 214 h 289"/>
                <a:gd name="T54" fmla="*/ 40 w 234"/>
                <a:gd name="T55" fmla="*/ 203 h 289"/>
                <a:gd name="T56" fmla="*/ 53 w 234"/>
                <a:gd name="T57" fmla="*/ 216 h 289"/>
                <a:gd name="T58" fmla="*/ 82 w 234"/>
                <a:gd name="T59" fmla="*/ 289 h 289"/>
                <a:gd name="T60" fmla="*/ 92 w 234"/>
                <a:gd name="T61" fmla="*/ 275 h 289"/>
                <a:gd name="T62" fmla="*/ 111 w 234"/>
                <a:gd name="T63" fmla="*/ 243 h 289"/>
                <a:gd name="T64" fmla="*/ 111 w 234"/>
                <a:gd name="T65" fmla="*/ 217 h 289"/>
                <a:gd name="T66" fmla="*/ 142 w 234"/>
                <a:gd name="T67" fmla="*/ 217 h 289"/>
                <a:gd name="T68" fmla="*/ 157 w 234"/>
                <a:gd name="T69" fmla="*/ 185 h 289"/>
                <a:gd name="T70" fmla="*/ 177 w 234"/>
                <a:gd name="T71" fmla="*/ 165 h 289"/>
                <a:gd name="T72" fmla="*/ 205 w 234"/>
                <a:gd name="T73" fmla="*/ 146 h 289"/>
                <a:gd name="T74" fmla="*/ 208 w 234"/>
                <a:gd name="T75" fmla="*/ 100 h 289"/>
                <a:gd name="T76" fmla="*/ 224 w 234"/>
                <a:gd name="T77" fmla="*/ 66 h 289"/>
                <a:gd name="T78" fmla="*/ 234 w 234"/>
                <a:gd name="T79" fmla="*/ 51 h 289"/>
                <a:gd name="T80" fmla="*/ 211 w 234"/>
                <a:gd name="T81" fmla="*/ 5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4" h="289">
                  <a:moveTo>
                    <a:pt x="211" y="52"/>
                  </a:moveTo>
                  <a:cubicBezTo>
                    <a:pt x="210" y="52"/>
                    <a:pt x="210" y="52"/>
                    <a:pt x="210" y="52"/>
                  </a:cubicBezTo>
                  <a:cubicBezTo>
                    <a:pt x="210" y="52"/>
                    <a:pt x="196" y="45"/>
                    <a:pt x="194" y="32"/>
                  </a:cubicBezTo>
                  <a:cubicBezTo>
                    <a:pt x="194" y="31"/>
                    <a:pt x="194" y="30"/>
                    <a:pt x="193" y="30"/>
                  </a:cubicBezTo>
                  <a:cubicBezTo>
                    <a:pt x="192" y="30"/>
                    <a:pt x="188" y="31"/>
                    <a:pt x="184" y="34"/>
                  </a:cubicBezTo>
                  <a:cubicBezTo>
                    <a:pt x="171" y="54"/>
                    <a:pt x="171" y="54"/>
                    <a:pt x="171" y="54"/>
                  </a:cubicBezTo>
                  <a:cubicBezTo>
                    <a:pt x="168" y="52"/>
                    <a:pt x="168" y="52"/>
                    <a:pt x="168" y="52"/>
                  </a:cubicBezTo>
                  <a:cubicBezTo>
                    <a:pt x="167" y="51"/>
                    <a:pt x="152" y="39"/>
                    <a:pt x="146" y="15"/>
                  </a:cubicBezTo>
                  <a:cubicBezTo>
                    <a:pt x="142" y="0"/>
                    <a:pt x="139" y="1"/>
                    <a:pt x="132" y="1"/>
                  </a:cubicBezTo>
                  <a:cubicBezTo>
                    <a:pt x="131" y="1"/>
                    <a:pt x="129" y="2"/>
                    <a:pt x="127" y="2"/>
                  </a:cubicBezTo>
                  <a:cubicBezTo>
                    <a:pt x="123" y="2"/>
                    <a:pt x="116" y="11"/>
                    <a:pt x="112" y="17"/>
                  </a:cubicBezTo>
                  <a:cubicBezTo>
                    <a:pt x="110" y="20"/>
                    <a:pt x="108" y="23"/>
                    <a:pt x="106" y="25"/>
                  </a:cubicBezTo>
                  <a:cubicBezTo>
                    <a:pt x="101" y="29"/>
                    <a:pt x="93" y="30"/>
                    <a:pt x="82" y="31"/>
                  </a:cubicBezTo>
                  <a:cubicBezTo>
                    <a:pt x="76" y="31"/>
                    <a:pt x="69" y="32"/>
                    <a:pt x="61" y="33"/>
                  </a:cubicBezTo>
                  <a:cubicBezTo>
                    <a:pt x="57" y="34"/>
                    <a:pt x="56" y="36"/>
                    <a:pt x="56" y="36"/>
                  </a:cubicBezTo>
                  <a:cubicBezTo>
                    <a:pt x="53" y="42"/>
                    <a:pt x="60" y="53"/>
                    <a:pt x="62" y="58"/>
                  </a:cubicBezTo>
                  <a:cubicBezTo>
                    <a:pt x="64" y="60"/>
                    <a:pt x="64" y="61"/>
                    <a:pt x="64" y="63"/>
                  </a:cubicBezTo>
                  <a:cubicBezTo>
                    <a:pt x="64" y="66"/>
                    <a:pt x="54" y="90"/>
                    <a:pt x="45" y="94"/>
                  </a:cubicBezTo>
                  <a:cubicBezTo>
                    <a:pt x="41" y="96"/>
                    <a:pt x="39" y="105"/>
                    <a:pt x="38" y="108"/>
                  </a:cubicBezTo>
                  <a:cubicBezTo>
                    <a:pt x="38" y="122"/>
                    <a:pt x="38" y="122"/>
                    <a:pt x="38" y="122"/>
                  </a:cubicBezTo>
                  <a:cubicBezTo>
                    <a:pt x="29" y="136"/>
                    <a:pt x="29" y="136"/>
                    <a:pt x="29" y="136"/>
                  </a:cubicBezTo>
                  <a:cubicBezTo>
                    <a:pt x="17" y="171"/>
                    <a:pt x="17" y="171"/>
                    <a:pt x="17" y="171"/>
                  </a:cubicBezTo>
                  <a:cubicBezTo>
                    <a:pt x="0" y="194"/>
                    <a:pt x="0" y="194"/>
                    <a:pt x="0" y="194"/>
                  </a:cubicBezTo>
                  <a:cubicBezTo>
                    <a:pt x="0" y="223"/>
                    <a:pt x="0" y="223"/>
                    <a:pt x="0" y="223"/>
                  </a:cubicBezTo>
                  <a:cubicBezTo>
                    <a:pt x="1" y="223"/>
                    <a:pt x="1" y="223"/>
                    <a:pt x="1" y="223"/>
                  </a:cubicBezTo>
                  <a:cubicBezTo>
                    <a:pt x="2" y="222"/>
                    <a:pt x="2" y="222"/>
                    <a:pt x="2" y="222"/>
                  </a:cubicBezTo>
                  <a:cubicBezTo>
                    <a:pt x="32" y="214"/>
                    <a:pt x="32" y="214"/>
                    <a:pt x="32" y="214"/>
                  </a:cubicBezTo>
                  <a:cubicBezTo>
                    <a:pt x="33" y="209"/>
                    <a:pt x="35" y="204"/>
                    <a:pt x="40" y="203"/>
                  </a:cubicBezTo>
                  <a:cubicBezTo>
                    <a:pt x="45" y="202"/>
                    <a:pt x="50" y="209"/>
                    <a:pt x="53" y="216"/>
                  </a:cubicBezTo>
                  <a:cubicBezTo>
                    <a:pt x="63" y="237"/>
                    <a:pt x="79" y="281"/>
                    <a:pt x="82" y="289"/>
                  </a:cubicBezTo>
                  <a:cubicBezTo>
                    <a:pt x="85" y="286"/>
                    <a:pt x="89" y="281"/>
                    <a:pt x="92" y="275"/>
                  </a:cubicBezTo>
                  <a:cubicBezTo>
                    <a:pt x="103" y="252"/>
                    <a:pt x="111" y="243"/>
                    <a:pt x="111" y="243"/>
                  </a:cubicBezTo>
                  <a:cubicBezTo>
                    <a:pt x="111" y="243"/>
                    <a:pt x="96" y="217"/>
                    <a:pt x="111" y="217"/>
                  </a:cubicBezTo>
                  <a:cubicBezTo>
                    <a:pt x="125" y="217"/>
                    <a:pt x="137" y="230"/>
                    <a:pt x="142" y="217"/>
                  </a:cubicBezTo>
                  <a:cubicBezTo>
                    <a:pt x="148" y="204"/>
                    <a:pt x="148" y="198"/>
                    <a:pt x="157" y="185"/>
                  </a:cubicBezTo>
                  <a:cubicBezTo>
                    <a:pt x="166" y="172"/>
                    <a:pt x="170" y="165"/>
                    <a:pt x="177" y="165"/>
                  </a:cubicBezTo>
                  <a:cubicBezTo>
                    <a:pt x="185" y="165"/>
                    <a:pt x="218" y="158"/>
                    <a:pt x="205" y="146"/>
                  </a:cubicBezTo>
                  <a:cubicBezTo>
                    <a:pt x="192" y="135"/>
                    <a:pt x="193" y="111"/>
                    <a:pt x="208" y="100"/>
                  </a:cubicBezTo>
                  <a:cubicBezTo>
                    <a:pt x="224" y="89"/>
                    <a:pt x="220" y="81"/>
                    <a:pt x="224" y="66"/>
                  </a:cubicBezTo>
                  <a:cubicBezTo>
                    <a:pt x="226" y="59"/>
                    <a:pt x="230" y="54"/>
                    <a:pt x="234" y="51"/>
                  </a:cubicBezTo>
                  <a:lnTo>
                    <a:pt x="211"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3" name="Freeform 21"/>
            <p:cNvSpPr/>
            <p:nvPr/>
          </p:nvSpPr>
          <p:spPr bwMode="auto">
            <a:xfrm>
              <a:off x="6808789" y="3649663"/>
              <a:ext cx="250825" cy="328612"/>
            </a:xfrm>
            <a:custGeom>
              <a:avLst/>
              <a:gdLst>
                <a:gd name="T0" fmla="*/ 85 w 101"/>
                <a:gd name="T1" fmla="*/ 108 h 132"/>
                <a:gd name="T2" fmla="*/ 101 w 101"/>
                <a:gd name="T3" fmla="*/ 99 h 132"/>
                <a:gd name="T4" fmla="*/ 101 w 101"/>
                <a:gd name="T5" fmla="*/ 82 h 132"/>
                <a:gd name="T6" fmla="*/ 100 w 101"/>
                <a:gd name="T7" fmla="*/ 71 h 132"/>
                <a:gd name="T8" fmla="*/ 92 w 101"/>
                <a:gd name="T9" fmla="*/ 51 h 132"/>
                <a:gd name="T10" fmla="*/ 82 w 101"/>
                <a:gd name="T11" fmla="*/ 30 h 132"/>
                <a:gd name="T12" fmla="*/ 49 w 101"/>
                <a:gd name="T13" fmla="*/ 9 h 132"/>
                <a:gd name="T14" fmla="*/ 41 w 101"/>
                <a:gd name="T15" fmla="*/ 0 h 132"/>
                <a:gd name="T16" fmla="*/ 25 w 101"/>
                <a:gd name="T17" fmla="*/ 0 h 132"/>
                <a:gd name="T18" fmla="*/ 14 w 101"/>
                <a:gd name="T19" fmla="*/ 14 h 132"/>
                <a:gd name="T20" fmla="*/ 14 w 101"/>
                <a:gd name="T21" fmla="*/ 38 h 132"/>
                <a:gd name="T22" fmla="*/ 36 w 101"/>
                <a:gd name="T23" fmla="*/ 64 h 132"/>
                <a:gd name="T24" fmla="*/ 36 w 101"/>
                <a:gd name="T25" fmla="*/ 65 h 132"/>
                <a:gd name="T26" fmla="*/ 11 w 101"/>
                <a:gd name="T27" fmla="*/ 91 h 132"/>
                <a:gd name="T28" fmla="*/ 3 w 101"/>
                <a:gd name="T29" fmla="*/ 95 h 132"/>
                <a:gd name="T30" fmla="*/ 3 w 101"/>
                <a:gd name="T31" fmla="*/ 109 h 132"/>
                <a:gd name="T32" fmla="*/ 8 w 101"/>
                <a:gd name="T33" fmla="*/ 114 h 132"/>
                <a:gd name="T34" fmla="*/ 26 w 101"/>
                <a:gd name="T35" fmla="*/ 123 h 132"/>
                <a:gd name="T36" fmla="*/ 50 w 101"/>
                <a:gd name="T37" fmla="*/ 132 h 132"/>
                <a:gd name="T38" fmla="*/ 50 w 101"/>
                <a:gd name="T39" fmla="*/ 132 h 132"/>
                <a:gd name="T40" fmla="*/ 55 w 101"/>
                <a:gd name="T41" fmla="*/ 131 h 132"/>
                <a:gd name="T42" fmla="*/ 56 w 101"/>
                <a:gd name="T43" fmla="*/ 123 h 132"/>
                <a:gd name="T44" fmla="*/ 56 w 101"/>
                <a:gd name="T45" fmla="*/ 119 h 132"/>
                <a:gd name="T46" fmla="*/ 59 w 101"/>
                <a:gd name="T47" fmla="*/ 113 h 132"/>
                <a:gd name="T48" fmla="*/ 85 w 101"/>
                <a:gd name="T49" fmla="*/ 10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1" h="132">
                  <a:moveTo>
                    <a:pt x="85" y="108"/>
                  </a:moveTo>
                  <a:cubicBezTo>
                    <a:pt x="93" y="104"/>
                    <a:pt x="100" y="100"/>
                    <a:pt x="101" y="99"/>
                  </a:cubicBezTo>
                  <a:cubicBezTo>
                    <a:pt x="101" y="97"/>
                    <a:pt x="101" y="87"/>
                    <a:pt x="101" y="82"/>
                  </a:cubicBezTo>
                  <a:cubicBezTo>
                    <a:pt x="100" y="78"/>
                    <a:pt x="100" y="74"/>
                    <a:pt x="100" y="71"/>
                  </a:cubicBezTo>
                  <a:cubicBezTo>
                    <a:pt x="100" y="63"/>
                    <a:pt x="99" y="58"/>
                    <a:pt x="92" y="51"/>
                  </a:cubicBezTo>
                  <a:cubicBezTo>
                    <a:pt x="86" y="45"/>
                    <a:pt x="83" y="34"/>
                    <a:pt x="82" y="30"/>
                  </a:cubicBezTo>
                  <a:cubicBezTo>
                    <a:pt x="49" y="9"/>
                    <a:pt x="49" y="9"/>
                    <a:pt x="49" y="9"/>
                  </a:cubicBezTo>
                  <a:cubicBezTo>
                    <a:pt x="41" y="0"/>
                    <a:pt x="41" y="0"/>
                    <a:pt x="41" y="0"/>
                  </a:cubicBezTo>
                  <a:cubicBezTo>
                    <a:pt x="25" y="0"/>
                    <a:pt x="25" y="0"/>
                    <a:pt x="25" y="0"/>
                  </a:cubicBezTo>
                  <a:cubicBezTo>
                    <a:pt x="22" y="2"/>
                    <a:pt x="14" y="12"/>
                    <a:pt x="14" y="14"/>
                  </a:cubicBezTo>
                  <a:cubicBezTo>
                    <a:pt x="15" y="19"/>
                    <a:pt x="14" y="33"/>
                    <a:pt x="14" y="38"/>
                  </a:cubicBezTo>
                  <a:cubicBezTo>
                    <a:pt x="36" y="64"/>
                    <a:pt x="36" y="64"/>
                    <a:pt x="36" y="64"/>
                  </a:cubicBezTo>
                  <a:cubicBezTo>
                    <a:pt x="36" y="65"/>
                    <a:pt x="36" y="65"/>
                    <a:pt x="36" y="65"/>
                  </a:cubicBezTo>
                  <a:cubicBezTo>
                    <a:pt x="35" y="74"/>
                    <a:pt x="29" y="90"/>
                    <a:pt x="11" y="91"/>
                  </a:cubicBezTo>
                  <a:cubicBezTo>
                    <a:pt x="7" y="92"/>
                    <a:pt x="4" y="93"/>
                    <a:pt x="3" y="95"/>
                  </a:cubicBezTo>
                  <a:cubicBezTo>
                    <a:pt x="0" y="99"/>
                    <a:pt x="2" y="106"/>
                    <a:pt x="3" y="109"/>
                  </a:cubicBezTo>
                  <a:cubicBezTo>
                    <a:pt x="5" y="111"/>
                    <a:pt x="7" y="113"/>
                    <a:pt x="8" y="114"/>
                  </a:cubicBezTo>
                  <a:cubicBezTo>
                    <a:pt x="26" y="123"/>
                    <a:pt x="26" y="123"/>
                    <a:pt x="26" y="123"/>
                  </a:cubicBezTo>
                  <a:cubicBezTo>
                    <a:pt x="26" y="123"/>
                    <a:pt x="40" y="132"/>
                    <a:pt x="50" y="132"/>
                  </a:cubicBezTo>
                  <a:cubicBezTo>
                    <a:pt x="50" y="132"/>
                    <a:pt x="50" y="132"/>
                    <a:pt x="50" y="132"/>
                  </a:cubicBezTo>
                  <a:cubicBezTo>
                    <a:pt x="53" y="132"/>
                    <a:pt x="54" y="131"/>
                    <a:pt x="55" y="131"/>
                  </a:cubicBezTo>
                  <a:cubicBezTo>
                    <a:pt x="56" y="130"/>
                    <a:pt x="56" y="126"/>
                    <a:pt x="56" y="123"/>
                  </a:cubicBezTo>
                  <a:cubicBezTo>
                    <a:pt x="56" y="121"/>
                    <a:pt x="56" y="120"/>
                    <a:pt x="56" y="119"/>
                  </a:cubicBezTo>
                  <a:cubicBezTo>
                    <a:pt x="56" y="117"/>
                    <a:pt x="57" y="114"/>
                    <a:pt x="59" y="113"/>
                  </a:cubicBezTo>
                  <a:cubicBezTo>
                    <a:pt x="65" y="107"/>
                    <a:pt x="80" y="107"/>
                    <a:pt x="85"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4" name="Freeform 22"/>
            <p:cNvSpPr/>
            <p:nvPr/>
          </p:nvSpPr>
          <p:spPr bwMode="auto">
            <a:xfrm>
              <a:off x="3127375" y="1589087"/>
              <a:ext cx="2622550" cy="1971675"/>
            </a:xfrm>
            <a:custGeom>
              <a:avLst/>
              <a:gdLst>
                <a:gd name="T0" fmla="*/ 240 w 1056"/>
                <a:gd name="T1" fmla="*/ 713 h 793"/>
                <a:gd name="T2" fmla="*/ 361 w 1056"/>
                <a:gd name="T3" fmla="*/ 730 h 793"/>
                <a:gd name="T4" fmla="*/ 479 w 1056"/>
                <a:gd name="T5" fmla="*/ 766 h 793"/>
                <a:gd name="T6" fmla="*/ 590 w 1056"/>
                <a:gd name="T7" fmla="*/ 756 h 793"/>
                <a:gd name="T8" fmla="*/ 647 w 1056"/>
                <a:gd name="T9" fmla="*/ 766 h 793"/>
                <a:gd name="T10" fmla="*/ 740 w 1056"/>
                <a:gd name="T11" fmla="*/ 793 h 793"/>
                <a:gd name="T12" fmla="*/ 759 w 1056"/>
                <a:gd name="T13" fmla="*/ 756 h 793"/>
                <a:gd name="T14" fmla="*/ 738 w 1056"/>
                <a:gd name="T15" fmla="*/ 691 h 793"/>
                <a:gd name="T16" fmla="*/ 736 w 1056"/>
                <a:gd name="T17" fmla="*/ 667 h 793"/>
                <a:gd name="T18" fmla="*/ 853 w 1056"/>
                <a:gd name="T19" fmla="*/ 648 h 793"/>
                <a:gd name="T20" fmla="*/ 901 w 1056"/>
                <a:gd name="T21" fmla="*/ 563 h 793"/>
                <a:gd name="T22" fmla="*/ 964 w 1056"/>
                <a:gd name="T23" fmla="*/ 509 h 793"/>
                <a:gd name="T24" fmla="*/ 1018 w 1056"/>
                <a:gd name="T25" fmla="*/ 509 h 793"/>
                <a:gd name="T26" fmla="*/ 1037 w 1056"/>
                <a:gd name="T27" fmla="*/ 496 h 793"/>
                <a:gd name="T28" fmla="*/ 1038 w 1056"/>
                <a:gd name="T29" fmla="*/ 471 h 793"/>
                <a:gd name="T30" fmla="*/ 1045 w 1056"/>
                <a:gd name="T31" fmla="*/ 460 h 793"/>
                <a:gd name="T32" fmla="*/ 1020 w 1056"/>
                <a:gd name="T33" fmla="*/ 374 h 793"/>
                <a:gd name="T34" fmla="*/ 905 w 1056"/>
                <a:gd name="T35" fmla="*/ 298 h 793"/>
                <a:gd name="T36" fmla="*/ 844 w 1056"/>
                <a:gd name="T37" fmla="*/ 244 h 793"/>
                <a:gd name="T38" fmla="*/ 861 w 1056"/>
                <a:gd name="T39" fmla="*/ 166 h 793"/>
                <a:gd name="T40" fmla="*/ 826 w 1056"/>
                <a:gd name="T41" fmla="*/ 103 h 793"/>
                <a:gd name="T42" fmla="*/ 770 w 1056"/>
                <a:gd name="T43" fmla="*/ 42 h 793"/>
                <a:gd name="T44" fmla="*/ 725 w 1056"/>
                <a:gd name="T45" fmla="*/ 7 h 793"/>
                <a:gd name="T46" fmla="*/ 685 w 1056"/>
                <a:gd name="T47" fmla="*/ 47 h 793"/>
                <a:gd name="T48" fmla="*/ 657 w 1056"/>
                <a:gd name="T49" fmla="*/ 104 h 793"/>
                <a:gd name="T50" fmla="*/ 606 w 1056"/>
                <a:gd name="T51" fmla="*/ 120 h 793"/>
                <a:gd name="T52" fmla="*/ 560 w 1056"/>
                <a:gd name="T53" fmla="*/ 84 h 793"/>
                <a:gd name="T54" fmla="*/ 494 w 1056"/>
                <a:gd name="T55" fmla="*/ 160 h 793"/>
                <a:gd name="T56" fmla="*/ 498 w 1056"/>
                <a:gd name="T57" fmla="*/ 188 h 793"/>
                <a:gd name="T58" fmla="*/ 472 w 1056"/>
                <a:gd name="T59" fmla="*/ 174 h 793"/>
                <a:gd name="T60" fmla="*/ 396 w 1056"/>
                <a:gd name="T61" fmla="*/ 170 h 793"/>
                <a:gd name="T62" fmla="*/ 396 w 1056"/>
                <a:gd name="T63" fmla="*/ 205 h 793"/>
                <a:gd name="T64" fmla="*/ 396 w 1056"/>
                <a:gd name="T65" fmla="*/ 284 h 793"/>
                <a:gd name="T66" fmla="*/ 366 w 1056"/>
                <a:gd name="T67" fmla="*/ 304 h 793"/>
                <a:gd name="T68" fmla="*/ 332 w 1056"/>
                <a:gd name="T69" fmla="*/ 342 h 793"/>
                <a:gd name="T70" fmla="*/ 261 w 1056"/>
                <a:gd name="T71" fmla="*/ 350 h 793"/>
                <a:gd name="T72" fmla="*/ 214 w 1056"/>
                <a:gd name="T73" fmla="*/ 367 h 793"/>
                <a:gd name="T74" fmla="*/ 165 w 1056"/>
                <a:gd name="T75" fmla="*/ 371 h 793"/>
                <a:gd name="T76" fmla="*/ 111 w 1056"/>
                <a:gd name="T77" fmla="*/ 347 h 793"/>
                <a:gd name="T78" fmla="*/ 80 w 1056"/>
                <a:gd name="T79" fmla="*/ 360 h 793"/>
                <a:gd name="T80" fmla="*/ 28 w 1056"/>
                <a:gd name="T81" fmla="*/ 383 h 793"/>
                <a:gd name="T82" fmla="*/ 12 w 1056"/>
                <a:gd name="T83" fmla="*/ 411 h 793"/>
                <a:gd name="T84" fmla="*/ 12 w 1056"/>
                <a:gd name="T85" fmla="*/ 439 h 793"/>
                <a:gd name="T86" fmla="*/ 41 w 1056"/>
                <a:gd name="T87" fmla="*/ 484 h 793"/>
                <a:gd name="T88" fmla="*/ 12 w 1056"/>
                <a:gd name="T89" fmla="*/ 526 h 793"/>
                <a:gd name="T90" fmla="*/ 12 w 1056"/>
                <a:gd name="T91" fmla="*/ 537 h 793"/>
                <a:gd name="T92" fmla="*/ 51 w 1056"/>
                <a:gd name="T93" fmla="*/ 572 h 793"/>
                <a:gd name="T94" fmla="*/ 49 w 1056"/>
                <a:gd name="T95" fmla="*/ 626 h 793"/>
                <a:gd name="T96" fmla="*/ 81 w 1056"/>
                <a:gd name="T97" fmla="*/ 648 h 793"/>
                <a:gd name="T98" fmla="*/ 119 w 1056"/>
                <a:gd name="T99" fmla="*/ 680 h 793"/>
                <a:gd name="T100" fmla="*/ 125 w 1056"/>
                <a:gd name="T101" fmla="*/ 735 h 793"/>
                <a:gd name="T102" fmla="*/ 138 w 1056"/>
                <a:gd name="T103" fmla="*/ 742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793">
                  <a:moveTo>
                    <a:pt x="200" y="742"/>
                  </a:moveTo>
                  <a:cubicBezTo>
                    <a:pt x="240" y="713"/>
                    <a:pt x="240" y="713"/>
                    <a:pt x="240" y="713"/>
                  </a:cubicBezTo>
                  <a:cubicBezTo>
                    <a:pt x="283" y="727"/>
                    <a:pt x="283" y="727"/>
                    <a:pt x="283" y="727"/>
                  </a:cubicBezTo>
                  <a:cubicBezTo>
                    <a:pt x="294" y="723"/>
                    <a:pt x="349" y="704"/>
                    <a:pt x="361" y="730"/>
                  </a:cubicBezTo>
                  <a:cubicBezTo>
                    <a:pt x="371" y="751"/>
                    <a:pt x="403" y="764"/>
                    <a:pt x="408" y="766"/>
                  </a:cubicBezTo>
                  <a:cubicBezTo>
                    <a:pt x="479" y="766"/>
                    <a:pt x="479" y="766"/>
                    <a:pt x="479" y="766"/>
                  </a:cubicBezTo>
                  <a:cubicBezTo>
                    <a:pt x="488" y="763"/>
                    <a:pt x="512" y="754"/>
                    <a:pt x="517" y="754"/>
                  </a:cubicBezTo>
                  <a:cubicBezTo>
                    <a:pt x="523" y="754"/>
                    <a:pt x="587" y="756"/>
                    <a:pt x="590" y="756"/>
                  </a:cubicBezTo>
                  <a:cubicBezTo>
                    <a:pt x="590" y="756"/>
                    <a:pt x="590" y="756"/>
                    <a:pt x="590" y="756"/>
                  </a:cubicBezTo>
                  <a:cubicBezTo>
                    <a:pt x="647" y="766"/>
                    <a:pt x="647" y="766"/>
                    <a:pt x="647" y="766"/>
                  </a:cubicBezTo>
                  <a:cubicBezTo>
                    <a:pt x="680" y="793"/>
                    <a:pt x="680" y="793"/>
                    <a:pt x="680" y="793"/>
                  </a:cubicBezTo>
                  <a:cubicBezTo>
                    <a:pt x="740" y="793"/>
                    <a:pt x="740" y="793"/>
                    <a:pt x="740" y="793"/>
                  </a:cubicBezTo>
                  <a:cubicBezTo>
                    <a:pt x="740" y="775"/>
                    <a:pt x="740" y="775"/>
                    <a:pt x="740" y="775"/>
                  </a:cubicBezTo>
                  <a:cubicBezTo>
                    <a:pt x="759" y="756"/>
                    <a:pt x="759" y="756"/>
                    <a:pt x="759" y="756"/>
                  </a:cubicBezTo>
                  <a:cubicBezTo>
                    <a:pt x="759" y="750"/>
                    <a:pt x="760" y="727"/>
                    <a:pt x="759" y="718"/>
                  </a:cubicBezTo>
                  <a:cubicBezTo>
                    <a:pt x="758" y="711"/>
                    <a:pt x="745" y="698"/>
                    <a:pt x="738" y="691"/>
                  </a:cubicBezTo>
                  <a:cubicBezTo>
                    <a:pt x="736" y="690"/>
                    <a:pt x="736" y="690"/>
                    <a:pt x="736" y="690"/>
                  </a:cubicBezTo>
                  <a:cubicBezTo>
                    <a:pt x="736" y="667"/>
                    <a:pt x="736" y="667"/>
                    <a:pt x="736" y="667"/>
                  </a:cubicBezTo>
                  <a:cubicBezTo>
                    <a:pt x="736" y="659"/>
                    <a:pt x="752" y="648"/>
                    <a:pt x="764" y="648"/>
                  </a:cubicBezTo>
                  <a:cubicBezTo>
                    <a:pt x="853" y="648"/>
                    <a:pt x="853" y="648"/>
                    <a:pt x="853" y="648"/>
                  </a:cubicBezTo>
                  <a:cubicBezTo>
                    <a:pt x="880" y="583"/>
                    <a:pt x="880" y="583"/>
                    <a:pt x="880" y="583"/>
                  </a:cubicBezTo>
                  <a:cubicBezTo>
                    <a:pt x="884" y="579"/>
                    <a:pt x="895" y="565"/>
                    <a:pt x="901" y="563"/>
                  </a:cubicBezTo>
                  <a:cubicBezTo>
                    <a:pt x="904" y="562"/>
                    <a:pt x="916" y="554"/>
                    <a:pt x="922" y="549"/>
                  </a:cubicBezTo>
                  <a:cubicBezTo>
                    <a:pt x="964" y="509"/>
                    <a:pt x="964" y="509"/>
                    <a:pt x="964" y="509"/>
                  </a:cubicBezTo>
                  <a:cubicBezTo>
                    <a:pt x="966" y="509"/>
                    <a:pt x="966" y="509"/>
                    <a:pt x="966" y="509"/>
                  </a:cubicBezTo>
                  <a:cubicBezTo>
                    <a:pt x="967" y="509"/>
                    <a:pt x="995" y="516"/>
                    <a:pt x="1018" y="509"/>
                  </a:cubicBezTo>
                  <a:cubicBezTo>
                    <a:pt x="1034" y="504"/>
                    <a:pt x="1038" y="498"/>
                    <a:pt x="1038" y="497"/>
                  </a:cubicBezTo>
                  <a:cubicBezTo>
                    <a:pt x="1037" y="496"/>
                    <a:pt x="1037" y="496"/>
                    <a:pt x="1037" y="496"/>
                  </a:cubicBezTo>
                  <a:cubicBezTo>
                    <a:pt x="1038" y="496"/>
                    <a:pt x="1038" y="496"/>
                    <a:pt x="1038" y="496"/>
                  </a:cubicBezTo>
                  <a:cubicBezTo>
                    <a:pt x="1038" y="471"/>
                    <a:pt x="1038" y="471"/>
                    <a:pt x="1038" y="471"/>
                  </a:cubicBezTo>
                  <a:cubicBezTo>
                    <a:pt x="1041" y="459"/>
                    <a:pt x="1041" y="459"/>
                    <a:pt x="1041" y="459"/>
                  </a:cubicBezTo>
                  <a:cubicBezTo>
                    <a:pt x="1045" y="460"/>
                    <a:pt x="1045" y="460"/>
                    <a:pt x="1045" y="460"/>
                  </a:cubicBezTo>
                  <a:cubicBezTo>
                    <a:pt x="1045" y="460"/>
                    <a:pt x="1039" y="441"/>
                    <a:pt x="1032" y="428"/>
                  </a:cubicBezTo>
                  <a:cubicBezTo>
                    <a:pt x="1025" y="415"/>
                    <a:pt x="1056" y="392"/>
                    <a:pt x="1020" y="374"/>
                  </a:cubicBezTo>
                  <a:cubicBezTo>
                    <a:pt x="983" y="355"/>
                    <a:pt x="970" y="326"/>
                    <a:pt x="970" y="326"/>
                  </a:cubicBezTo>
                  <a:cubicBezTo>
                    <a:pt x="970" y="326"/>
                    <a:pt x="911" y="301"/>
                    <a:pt x="905" y="298"/>
                  </a:cubicBezTo>
                  <a:cubicBezTo>
                    <a:pt x="900" y="296"/>
                    <a:pt x="844" y="280"/>
                    <a:pt x="844" y="272"/>
                  </a:cubicBezTo>
                  <a:cubicBezTo>
                    <a:pt x="844" y="263"/>
                    <a:pt x="833" y="255"/>
                    <a:pt x="844" y="244"/>
                  </a:cubicBezTo>
                  <a:cubicBezTo>
                    <a:pt x="855" y="233"/>
                    <a:pt x="864" y="219"/>
                    <a:pt x="864" y="210"/>
                  </a:cubicBezTo>
                  <a:cubicBezTo>
                    <a:pt x="864" y="202"/>
                    <a:pt x="866" y="181"/>
                    <a:pt x="861" y="166"/>
                  </a:cubicBezTo>
                  <a:cubicBezTo>
                    <a:pt x="855" y="150"/>
                    <a:pt x="848" y="130"/>
                    <a:pt x="848" y="130"/>
                  </a:cubicBezTo>
                  <a:cubicBezTo>
                    <a:pt x="826" y="103"/>
                    <a:pt x="826" y="103"/>
                    <a:pt x="826" y="103"/>
                  </a:cubicBezTo>
                  <a:cubicBezTo>
                    <a:pt x="802" y="92"/>
                    <a:pt x="802" y="92"/>
                    <a:pt x="802" y="92"/>
                  </a:cubicBezTo>
                  <a:cubicBezTo>
                    <a:pt x="802" y="92"/>
                    <a:pt x="770" y="64"/>
                    <a:pt x="770" y="42"/>
                  </a:cubicBezTo>
                  <a:cubicBezTo>
                    <a:pt x="770" y="19"/>
                    <a:pt x="780" y="17"/>
                    <a:pt x="760" y="17"/>
                  </a:cubicBezTo>
                  <a:cubicBezTo>
                    <a:pt x="741" y="17"/>
                    <a:pt x="732" y="0"/>
                    <a:pt x="725" y="7"/>
                  </a:cubicBezTo>
                  <a:cubicBezTo>
                    <a:pt x="719" y="14"/>
                    <a:pt x="724" y="25"/>
                    <a:pt x="714" y="32"/>
                  </a:cubicBezTo>
                  <a:cubicBezTo>
                    <a:pt x="705" y="39"/>
                    <a:pt x="712" y="46"/>
                    <a:pt x="685" y="47"/>
                  </a:cubicBezTo>
                  <a:cubicBezTo>
                    <a:pt x="659" y="49"/>
                    <a:pt x="657" y="58"/>
                    <a:pt x="657" y="63"/>
                  </a:cubicBezTo>
                  <a:cubicBezTo>
                    <a:pt x="657" y="67"/>
                    <a:pt x="657" y="104"/>
                    <a:pt x="657" y="104"/>
                  </a:cubicBezTo>
                  <a:cubicBezTo>
                    <a:pt x="657" y="104"/>
                    <a:pt x="663" y="121"/>
                    <a:pt x="649" y="121"/>
                  </a:cubicBezTo>
                  <a:cubicBezTo>
                    <a:pt x="635" y="121"/>
                    <a:pt x="606" y="120"/>
                    <a:pt x="606" y="120"/>
                  </a:cubicBezTo>
                  <a:cubicBezTo>
                    <a:pt x="583" y="109"/>
                    <a:pt x="583" y="109"/>
                    <a:pt x="583" y="109"/>
                  </a:cubicBezTo>
                  <a:cubicBezTo>
                    <a:pt x="560" y="84"/>
                    <a:pt x="560" y="84"/>
                    <a:pt x="560" y="84"/>
                  </a:cubicBezTo>
                  <a:cubicBezTo>
                    <a:pt x="525" y="113"/>
                    <a:pt x="525" y="113"/>
                    <a:pt x="525" y="113"/>
                  </a:cubicBezTo>
                  <a:cubicBezTo>
                    <a:pt x="494" y="160"/>
                    <a:pt x="494" y="160"/>
                    <a:pt x="494" y="160"/>
                  </a:cubicBezTo>
                  <a:cubicBezTo>
                    <a:pt x="494" y="160"/>
                    <a:pt x="490" y="170"/>
                    <a:pt x="494" y="174"/>
                  </a:cubicBezTo>
                  <a:cubicBezTo>
                    <a:pt x="498" y="178"/>
                    <a:pt x="498" y="188"/>
                    <a:pt x="498" y="188"/>
                  </a:cubicBezTo>
                  <a:cubicBezTo>
                    <a:pt x="484" y="184"/>
                    <a:pt x="484" y="184"/>
                    <a:pt x="484" y="184"/>
                  </a:cubicBezTo>
                  <a:cubicBezTo>
                    <a:pt x="472" y="174"/>
                    <a:pt x="472" y="174"/>
                    <a:pt x="472" y="174"/>
                  </a:cubicBezTo>
                  <a:cubicBezTo>
                    <a:pt x="472" y="174"/>
                    <a:pt x="424" y="170"/>
                    <a:pt x="410" y="170"/>
                  </a:cubicBezTo>
                  <a:cubicBezTo>
                    <a:pt x="396" y="170"/>
                    <a:pt x="396" y="170"/>
                    <a:pt x="396" y="170"/>
                  </a:cubicBezTo>
                  <a:cubicBezTo>
                    <a:pt x="381" y="174"/>
                    <a:pt x="381" y="174"/>
                    <a:pt x="381" y="174"/>
                  </a:cubicBezTo>
                  <a:cubicBezTo>
                    <a:pt x="381" y="174"/>
                    <a:pt x="402" y="190"/>
                    <a:pt x="396" y="205"/>
                  </a:cubicBezTo>
                  <a:cubicBezTo>
                    <a:pt x="391" y="220"/>
                    <a:pt x="394" y="236"/>
                    <a:pt x="394" y="243"/>
                  </a:cubicBezTo>
                  <a:cubicBezTo>
                    <a:pt x="394" y="249"/>
                    <a:pt x="396" y="284"/>
                    <a:pt x="396" y="284"/>
                  </a:cubicBezTo>
                  <a:cubicBezTo>
                    <a:pt x="381" y="290"/>
                    <a:pt x="381" y="290"/>
                    <a:pt x="381" y="290"/>
                  </a:cubicBezTo>
                  <a:cubicBezTo>
                    <a:pt x="366" y="304"/>
                    <a:pt x="366" y="304"/>
                    <a:pt x="366" y="304"/>
                  </a:cubicBezTo>
                  <a:cubicBezTo>
                    <a:pt x="356" y="332"/>
                    <a:pt x="356" y="332"/>
                    <a:pt x="356" y="332"/>
                  </a:cubicBezTo>
                  <a:cubicBezTo>
                    <a:pt x="356" y="332"/>
                    <a:pt x="357" y="337"/>
                    <a:pt x="332" y="342"/>
                  </a:cubicBezTo>
                  <a:cubicBezTo>
                    <a:pt x="307" y="346"/>
                    <a:pt x="283" y="347"/>
                    <a:pt x="283" y="347"/>
                  </a:cubicBezTo>
                  <a:cubicBezTo>
                    <a:pt x="261" y="350"/>
                    <a:pt x="261" y="350"/>
                    <a:pt x="261" y="350"/>
                  </a:cubicBezTo>
                  <a:cubicBezTo>
                    <a:pt x="239" y="354"/>
                    <a:pt x="239" y="354"/>
                    <a:pt x="239" y="354"/>
                  </a:cubicBezTo>
                  <a:cubicBezTo>
                    <a:pt x="214" y="367"/>
                    <a:pt x="214" y="367"/>
                    <a:pt x="214" y="367"/>
                  </a:cubicBezTo>
                  <a:cubicBezTo>
                    <a:pt x="214" y="367"/>
                    <a:pt x="198" y="348"/>
                    <a:pt x="193" y="350"/>
                  </a:cubicBezTo>
                  <a:cubicBezTo>
                    <a:pt x="187" y="351"/>
                    <a:pt x="165" y="371"/>
                    <a:pt x="165" y="371"/>
                  </a:cubicBezTo>
                  <a:cubicBezTo>
                    <a:pt x="165" y="371"/>
                    <a:pt x="143" y="376"/>
                    <a:pt x="134" y="368"/>
                  </a:cubicBezTo>
                  <a:cubicBezTo>
                    <a:pt x="126" y="360"/>
                    <a:pt x="111" y="347"/>
                    <a:pt x="111" y="347"/>
                  </a:cubicBezTo>
                  <a:cubicBezTo>
                    <a:pt x="97" y="347"/>
                    <a:pt x="97" y="347"/>
                    <a:pt x="97" y="347"/>
                  </a:cubicBezTo>
                  <a:cubicBezTo>
                    <a:pt x="80" y="360"/>
                    <a:pt x="80" y="360"/>
                    <a:pt x="80" y="360"/>
                  </a:cubicBezTo>
                  <a:cubicBezTo>
                    <a:pt x="48" y="360"/>
                    <a:pt x="48" y="360"/>
                    <a:pt x="48" y="360"/>
                  </a:cubicBezTo>
                  <a:cubicBezTo>
                    <a:pt x="48" y="360"/>
                    <a:pt x="32" y="383"/>
                    <a:pt x="28" y="383"/>
                  </a:cubicBezTo>
                  <a:cubicBezTo>
                    <a:pt x="24" y="383"/>
                    <a:pt x="12" y="397"/>
                    <a:pt x="12" y="397"/>
                  </a:cubicBezTo>
                  <a:cubicBezTo>
                    <a:pt x="12" y="411"/>
                    <a:pt x="12" y="411"/>
                    <a:pt x="12" y="411"/>
                  </a:cubicBezTo>
                  <a:cubicBezTo>
                    <a:pt x="12" y="427"/>
                    <a:pt x="12" y="427"/>
                    <a:pt x="12" y="427"/>
                  </a:cubicBezTo>
                  <a:cubicBezTo>
                    <a:pt x="12" y="439"/>
                    <a:pt x="12" y="439"/>
                    <a:pt x="12" y="439"/>
                  </a:cubicBezTo>
                  <a:cubicBezTo>
                    <a:pt x="34" y="446"/>
                    <a:pt x="34" y="446"/>
                    <a:pt x="34" y="446"/>
                  </a:cubicBezTo>
                  <a:cubicBezTo>
                    <a:pt x="34" y="446"/>
                    <a:pt x="46" y="464"/>
                    <a:pt x="41" y="484"/>
                  </a:cubicBezTo>
                  <a:cubicBezTo>
                    <a:pt x="35" y="503"/>
                    <a:pt x="31" y="527"/>
                    <a:pt x="31" y="527"/>
                  </a:cubicBezTo>
                  <a:cubicBezTo>
                    <a:pt x="12" y="526"/>
                    <a:pt x="12" y="526"/>
                    <a:pt x="12" y="526"/>
                  </a:cubicBezTo>
                  <a:cubicBezTo>
                    <a:pt x="0" y="526"/>
                    <a:pt x="0" y="526"/>
                    <a:pt x="0" y="526"/>
                  </a:cubicBezTo>
                  <a:cubicBezTo>
                    <a:pt x="12" y="537"/>
                    <a:pt x="12" y="537"/>
                    <a:pt x="12" y="537"/>
                  </a:cubicBezTo>
                  <a:cubicBezTo>
                    <a:pt x="37" y="553"/>
                    <a:pt x="37" y="553"/>
                    <a:pt x="37" y="553"/>
                  </a:cubicBezTo>
                  <a:cubicBezTo>
                    <a:pt x="51" y="572"/>
                    <a:pt x="51" y="572"/>
                    <a:pt x="51" y="572"/>
                  </a:cubicBezTo>
                  <a:cubicBezTo>
                    <a:pt x="51" y="572"/>
                    <a:pt x="55" y="577"/>
                    <a:pt x="52" y="594"/>
                  </a:cubicBezTo>
                  <a:cubicBezTo>
                    <a:pt x="49" y="611"/>
                    <a:pt x="49" y="626"/>
                    <a:pt x="49" y="626"/>
                  </a:cubicBezTo>
                  <a:cubicBezTo>
                    <a:pt x="66" y="633"/>
                    <a:pt x="66" y="633"/>
                    <a:pt x="66" y="633"/>
                  </a:cubicBezTo>
                  <a:cubicBezTo>
                    <a:pt x="81" y="648"/>
                    <a:pt x="81" y="648"/>
                    <a:pt x="81" y="648"/>
                  </a:cubicBezTo>
                  <a:cubicBezTo>
                    <a:pt x="112" y="671"/>
                    <a:pt x="112" y="671"/>
                    <a:pt x="112" y="671"/>
                  </a:cubicBezTo>
                  <a:cubicBezTo>
                    <a:pt x="119" y="680"/>
                    <a:pt x="119" y="680"/>
                    <a:pt x="119" y="680"/>
                  </a:cubicBezTo>
                  <a:cubicBezTo>
                    <a:pt x="126" y="701"/>
                    <a:pt x="126" y="701"/>
                    <a:pt x="126" y="701"/>
                  </a:cubicBezTo>
                  <a:cubicBezTo>
                    <a:pt x="125" y="735"/>
                    <a:pt x="125" y="735"/>
                    <a:pt x="125" y="735"/>
                  </a:cubicBezTo>
                  <a:cubicBezTo>
                    <a:pt x="138" y="746"/>
                    <a:pt x="138" y="746"/>
                    <a:pt x="138" y="746"/>
                  </a:cubicBezTo>
                  <a:cubicBezTo>
                    <a:pt x="138" y="742"/>
                    <a:pt x="138" y="742"/>
                    <a:pt x="138" y="742"/>
                  </a:cubicBezTo>
                  <a:lnTo>
                    <a:pt x="200" y="7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5" name="Freeform 23"/>
            <p:cNvSpPr/>
            <p:nvPr/>
          </p:nvSpPr>
          <p:spPr bwMode="auto">
            <a:xfrm>
              <a:off x="6656388" y="3357563"/>
              <a:ext cx="284163" cy="542925"/>
            </a:xfrm>
            <a:custGeom>
              <a:avLst/>
              <a:gdLst>
                <a:gd name="T0" fmla="*/ 77 w 114"/>
                <a:gd name="T1" fmla="*/ 8 h 219"/>
                <a:gd name="T2" fmla="*/ 76 w 114"/>
                <a:gd name="T3" fmla="*/ 6 h 219"/>
                <a:gd name="T4" fmla="*/ 73 w 114"/>
                <a:gd name="T5" fmla="*/ 1 h 219"/>
                <a:gd name="T6" fmla="*/ 54 w 114"/>
                <a:gd name="T7" fmla="*/ 18 h 219"/>
                <a:gd name="T8" fmla="*/ 35 w 114"/>
                <a:gd name="T9" fmla="*/ 75 h 219"/>
                <a:gd name="T10" fmla="*/ 0 w 114"/>
                <a:gd name="T11" fmla="*/ 99 h 219"/>
                <a:gd name="T12" fmla="*/ 16 w 114"/>
                <a:gd name="T13" fmla="*/ 123 h 219"/>
                <a:gd name="T14" fmla="*/ 17 w 114"/>
                <a:gd name="T15" fmla="*/ 147 h 219"/>
                <a:gd name="T16" fmla="*/ 16 w 114"/>
                <a:gd name="T17" fmla="*/ 156 h 219"/>
                <a:gd name="T18" fmla="*/ 18 w 114"/>
                <a:gd name="T19" fmla="*/ 172 h 219"/>
                <a:gd name="T20" fmla="*/ 18 w 114"/>
                <a:gd name="T21" fmla="*/ 185 h 219"/>
                <a:gd name="T22" fmla="*/ 44 w 114"/>
                <a:gd name="T23" fmla="*/ 213 h 219"/>
                <a:gd name="T24" fmla="*/ 55 w 114"/>
                <a:gd name="T25" fmla="*/ 219 h 219"/>
                <a:gd name="T26" fmla="*/ 57 w 114"/>
                <a:gd name="T27" fmla="*/ 209 h 219"/>
                <a:gd name="T28" fmla="*/ 71 w 114"/>
                <a:gd name="T29" fmla="*/ 201 h 219"/>
                <a:gd name="T30" fmla="*/ 89 w 114"/>
                <a:gd name="T31" fmla="*/ 184 h 219"/>
                <a:gd name="T32" fmla="*/ 67 w 114"/>
                <a:gd name="T33" fmla="*/ 158 h 219"/>
                <a:gd name="T34" fmla="*/ 67 w 114"/>
                <a:gd name="T35" fmla="*/ 157 h 219"/>
                <a:gd name="T36" fmla="*/ 67 w 114"/>
                <a:gd name="T37" fmla="*/ 133 h 219"/>
                <a:gd name="T38" fmla="*/ 75 w 114"/>
                <a:gd name="T39" fmla="*/ 118 h 219"/>
                <a:gd name="T40" fmla="*/ 85 w 114"/>
                <a:gd name="T41" fmla="*/ 110 h 219"/>
                <a:gd name="T42" fmla="*/ 102 w 114"/>
                <a:gd name="T43" fmla="*/ 110 h 219"/>
                <a:gd name="T44" fmla="*/ 114 w 114"/>
                <a:gd name="T45" fmla="*/ 90 h 219"/>
                <a:gd name="T46" fmla="*/ 82 w 114"/>
                <a:gd name="T47" fmla="*/ 64 h 219"/>
                <a:gd name="T48" fmla="*/ 76 w 114"/>
                <a:gd name="T49" fmla="*/ 41 h 219"/>
                <a:gd name="T50" fmla="*/ 77 w 114"/>
                <a:gd name="T51" fmla="*/ 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4" h="219">
                  <a:moveTo>
                    <a:pt x="77" y="8"/>
                  </a:moveTo>
                  <a:cubicBezTo>
                    <a:pt x="76" y="6"/>
                    <a:pt x="76" y="6"/>
                    <a:pt x="76" y="6"/>
                  </a:cubicBezTo>
                  <a:cubicBezTo>
                    <a:pt x="76" y="4"/>
                    <a:pt x="75" y="1"/>
                    <a:pt x="73" y="1"/>
                  </a:cubicBezTo>
                  <a:cubicBezTo>
                    <a:pt x="69" y="0"/>
                    <a:pt x="60" y="9"/>
                    <a:pt x="54" y="18"/>
                  </a:cubicBezTo>
                  <a:cubicBezTo>
                    <a:pt x="52" y="24"/>
                    <a:pt x="39" y="66"/>
                    <a:pt x="35" y="75"/>
                  </a:cubicBezTo>
                  <a:cubicBezTo>
                    <a:pt x="32" y="84"/>
                    <a:pt x="18" y="96"/>
                    <a:pt x="0" y="99"/>
                  </a:cubicBezTo>
                  <a:cubicBezTo>
                    <a:pt x="6" y="104"/>
                    <a:pt x="14" y="113"/>
                    <a:pt x="16" y="123"/>
                  </a:cubicBezTo>
                  <a:cubicBezTo>
                    <a:pt x="19" y="132"/>
                    <a:pt x="18" y="141"/>
                    <a:pt x="17" y="147"/>
                  </a:cubicBezTo>
                  <a:cubicBezTo>
                    <a:pt x="16" y="151"/>
                    <a:pt x="16" y="154"/>
                    <a:pt x="16" y="156"/>
                  </a:cubicBezTo>
                  <a:cubicBezTo>
                    <a:pt x="18" y="160"/>
                    <a:pt x="18" y="165"/>
                    <a:pt x="18" y="172"/>
                  </a:cubicBezTo>
                  <a:cubicBezTo>
                    <a:pt x="18" y="176"/>
                    <a:pt x="18" y="180"/>
                    <a:pt x="18" y="185"/>
                  </a:cubicBezTo>
                  <a:cubicBezTo>
                    <a:pt x="19" y="195"/>
                    <a:pt x="37" y="211"/>
                    <a:pt x="44" y="213"/>
                  </a:cubicBezTo>
                  <a:cubicBezTo>
                    <a:pt x="47" y="213"/>
                    <a:pt x="51" y="216"/>
                    <a:pt x="55" y="219"/>
                  </a:cubicBezTo>
                  <a:cubicBezTo>
                    <a:pt x="55" y="216"/>
                    <a:pt x="55" y="212"/>
                    <a:pt x="57" y="209"/>
                  </a:cubicBezTo>
                  <a:cubicBezTo>
                    <a:pt x="59" y="206"/>
                    <a:pt x="63" y="202"/>
                    <a:pt x="71" y="201"/>
                  </a:cubicBezTo>
                  <a:cubicBezTo>
                    <a:pt x="84" y="200"/>
                    <a:pt x="88" y="189"/>
                    <a:pt x="89" y="184"/>
                  </a:cubicBezTo>
                  <a:cubicBezTo>
                    <a:pt x="67" y="158"/>
                    <a:pt x="67" y="158"/>
                    <a:pt x="67" y="158"/>
                  </a:cubicBezTo>
                  <a:cubicBezTo>
                    <a:pt x="67" y="157"/>
                    <a:pt x="67" y="157"/>
                    <a:pt x="67" y="157"/>
                  </a:cubicBezTo>
                  <a:cubicBezTo>
                    <a:pt x="67" y="152"/>
                    <a:pt x="68" y="138"/>
                    <a:pt x="67" y="133"/>
                  </a:cubicBezTo>
                  <a:cubicBezTo>
                    <a:pt x="67" y="129"/>
                    <a:pt x="71" y="122"/>
                    <a:pt x="75" y="118"/>
                  </a:cubicBezTo>
                  <a:cubicBezTo>
                    <a:pt x="82" y="110"/>
                    <a:pt x="84" y="110"/>
                    <a:pt x="85" y="110"/>
                  </a:cubicBezTo>
                  <a:cubicBezTo>
                    <a:pt x="102" y="110"/>
                    <a:pt x="102" y="110"/>
                    <a:pt x="102" y="110"/>
                  </a:cubicBezTo>
                  <a:cubicBezTo>
                    <a:pt x="114" y="90"/>
                    <a:pt x="114" y="90"/>
                    <a:pt x="114" y="90"/>
                  </a:cubicBezTo>
                  <a:cubicBezTo>
                    <a:pt x="103" y="87"/>
                    <a:pt x="89" y="75"/>
                    <a:pt x="82" y="64"/>
                  </a:cubicBezTo>
                  <a:cubicBezTo>
                    <a:pt x="75" y="55"/>
                    <a:pt x="73" y="47"/>
                    <a:pt x="76" y="41"/>
                  </a:cubicBezTo>
                  <a:cubicBezTo>
                    <a:pt x="83" y="32"/>
                    <a:pt x="82" y="2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6" name="Freeform 24"/>
            <p:cNvSpPr/>
            <p:nvPr/>
          </p:nvSpPr>
          <p:spPr bwMode="auto">
            <a:xfrm>
              <a:off x="3325813" y="3368674"/>
              <a:ext cx="2493963" cy="1628775"/>
            </a:xfrm>
            <a:custGeom>
              <a:avLst/>
              <a:gdLst>
                <a:gd name="T0" fmla="*/ 972 w 1004"/>
                <a:gd name="T1" fmla="*/ 559 h 655"/>
                <a:gd name="T2" fmla="*/ 987 w 1004"/>
                <a:gd name="T3" fmla="*/ 569 h 655"/>
                <a:gd name="T4" fmla="*/ 1004 w 1004"/>
                <a:gd name="T5" fmla="*/ 496 h 655"/>
                <a:gd name="T6" fmla="*/ 1002 w 1004"/>
                <a:gd name="T7" fmla="*/ 426 h 655"/>
                <a:gd name="T8" fmla="*/ 972 w 1004"/>
                <a:gd name="T9" fmla="*/ 366 h 655"/>
                <a:gd name="T10" fmla="*/ 938 w 1004"/>
                <a:gd name="T11" fmla="*/ 359 h 655"/>
                <a:gd name="T12" fmla="*/ 901 w 1004"/>
                <a:gd name="T13" fmla="*/ 388 h 655"/>
                <a:gd name="T14" fmla="*/ 877 w 1004"/>
                <a:gd name="T15" fmla="*/ 378 h 655"/>
                <a:gd name="T16" fmla="*/ 854 w 1004"/>
                <a:gd name="T17" fmla="*/ 388 h 655"/>
                <a:gd name="T18" fmla="*/ 807 w 1004"/>
                <a:gd name="T19" fmla="*/ 340 h 655"/>
                <a:gd name="T20" fmla="*/ 783 w 1004"/>
                <a:gd name="T21" fmla="*/ 336 h 655"/>
                <a:gd name="T22" fmla="*/ 734 w 1004"/>
                <a:gd name="T23" fmla="*/ 321 h 655"/>
                <a:gd name="T24" fmla="*/ 673 w 1004"/>
                <a:gd name="T25" fmla="*/ 292 h 655"/>
                <a:gd name="T26" fmla="*/ 668 w 1004"/>
                <a:gd name="T27" fmla="*/ 290 h 655"/>
                <a:gd name="T28" fmla="*/ 630 w 1004"/>
                <a:gd name="T29" fmla="*/ 252 h 655"/>
                <a:gd name="T30" fmla="*/ 590 w 1004"/>
                <a:gd name="T31" fmla="*/ 220 h 655"/>
                <a:gd name="T32" fmla="*/ 588 w 1004"/>
                <a:gd name="T33" fmla="*/ 168 h 655"/>
                <a:gd name="T34" fmla="*/ 576 w 1004"/>
                <a:gd name="T35" fmla="*/ 132 h 655"/>
                <a:gd name="T36" fmla="*/ 592 w 1004"/>
                <a:gd name="T37" fmla="*/ 107 h 655"/>
                <a:gd name="T38" fmla="*/ 598 w 1004"/>
                <a:gd name="T39" fmla="*/ 85 h 655"/>
                <a:gd name="T40" fmla="*/ 509 w 1004"/>
                <a:gd name="T41" fmla="*/ 48 h 655"/>
                <a:gd name="T42" fmla="*/ 401 w 1004"/>
                <a:gd name="T43" fmla="*/ 57 h 655"/>
                <a:gd name="T44" fmla="*/ 327 w 1004"/>
                <a:gd name="T45" fmla="*/ 58 h 655"/>
                <a:gd name="T46" fmla="*/ 274 w 1004"/>
                <a:gd name="T47" fmla="*/ 17 h 655"/>
                <a:gd name="T48" fmla="*/ 203 w 1004"/>
                <a:gd name="T49" fmla="*/ 20 h 655"/>
                <a:gd name="T50" fmla="*/ 123 w 1004"/>
                <a:gd name="T51" fmla="*/ 34 h 655"/>
                <a:gd name="T52" fmla="*/ 58 w 1004"/>
                <a:gd name="T53" fmla="*/ 30 h 655"/>
                <a:gd name="T54" fmla="*/ 43 w 1004"/>
                <a:gd name="T55" fmla="*/ 72 h 655"/>
                <a:gd name="T56" fmla="*/ 51 w 1004"/>
                <a:gd name="T57" fmla="*/ 103 h 655"/>
                <a:gd name="T58" fmla="*/ 31 w 1004"/>
                <a:gd name="T59" fmla="*/ 147 h 655"/>
                <a:gd name="T60" fmla="*/ 11 w 1004"/>
                <a:gd name="T61" fmla="*/ 130 h 655"/>
                <a:gd name="T62" fmla="*/ 5 w 1004"/>
                <a:gd name="T63" fmla="*/ 168 h 655"/>
                <a:gd name="T64" fmla="*/ 24 w 1004"/>
                <a:gd name="T65" fmla="*/ 238 h 655"/>
                <a:gd name="T66" fmla="*/ 60 w 1004"/>
                <a:gd name="T67" fmla="*/ 279 h 655"/>
                <a:gd name="T68" fmla="*/ 100 w 1004"/>
                <a:gd name="T69" fmla="*/ 316 h 655"/>
                <a:gd name="T70" fmla="*/ 150 w 1004"/>
                <a:gd name="T71" fmla="*/ 341 h 655"/>
                <a:gd name="T72" fmla="*/ 209 w 1004"/>
                <a:gd name="T73" fmla="*/ 402 h 655"/>
                <a:gd name="T74" fmla="*/ 240 w 1004"/>
                <a:gd name="T75" fmla="*/ 440 h 655"/>
                <a:gd name="T76" fmla="*/ 298 w 1004"/>
                <a:gd name="T77" fmla="*/ 496 h 655"/>
                <a:gd name="T78" fmla="*/ 346 w 1004"/>
                <a:gd name="T79" fmla="*/ 510 h 655"/>
                <a:gd name="T80" fmla="*/ 428 w 1004"/>
                <a:gd name="T81" fmla="*/ 533 h 655"/>
                <a:gd name="T82" fmla="*/ 446 w 1004"/>
                <a:gd name="T83" fmla="*/ 560 h 655"/>
                <a:gd name="T84" fmla="*/ 473 w 1004"/>
                <a:gd name="T85" fmla="*/ 583 h 655"/>
                <a:gd name="T86" fmla="*/ 510 w 1004"/>
                <a:gd name="T87" fmla="*/ 540 h 655"/>
                <a:gd name="T88" fmla="*/ 569 w 1004"/>
                <a:gd name="T89" fmla="*/ 572 h 655"/>
                <a:gd name="T90" fmla="*/ 599 w 1004"/>
                <a:gd name="T91" fmla="*/ 599 h 655"/>
                <a:gd name="T92" fmla="*/ 615 w 1004"/>
                <a:gd name="T93" fmla="*/ 641 h 655"/>
                <a:gd name="T94" fmla="*/ 703 w 1004"/>
                <a:gd name="T95" fmla="*/ 653 h 655"/>
                <a:gd name="T96" fmla="*/ 803 w 1004"/>
                <a:gd name="T97" fmla="*/ 602 h 655"/>
                <a:gd name="T98" fmla="*/ 896 w 1004"/>
                <a:gd name="T99" fmla="*/ 627 h 655"/>
                <a:gd name="T100" fmla="*/ 926 w 1004"/>
                <a:gd name="T101" fmla="*/ 588 h 655"/>
                <a:gd name="T102" fmla="*/ 944 w 1004"/>
                <a:gd name="T103" fmla="*/ 609 h 655"/>
                <a:gd name="T104" fmla="*/ 972 w 1004"/>
                <a:gd name="T105" fmla="*/ 605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04" h="655">
                  <a:moveTo>
                    <a:pt x="972" y="605"/>
                  </a:moveTo>
                  <a:cubicBezTo>
                    <a:pt x="972" y="559"/>
                    <a:pt x="972" y="559"/>
                    <a:pt x="972" y="559"/>
                  </a:cubicBezTo>
                  <a:cubicBezTo>
                    <a:pt x="979" y="566"/>
                    <a:pt x="979" y="566"/>
                    <a:pt x="979" y="566"/>
                  </a:cubicBezTo>
                  <a:cubicBezTo>
                    <a:pt x="981" y="567"/>
                    <a:pt x="984" y="570"/>
                    <a:pt x="987" y="569"/>
                  </a:cubicBezTo>
                  <a:cubicBezTo>
                    <a:pt x="987" y="569"/>
                    <a:pt x="988" y="569"/>
                    <a:pt x="990" y="567"/>
                  </a:cubicBezTo>
                  <a:cubicBezTo>
                    <a:pt x="994" y="558"/>
                    <a:pt x="1001" y="514"/>
                    <a:pt x="1004" y="496"/>
                  </a:cubicBezTo>
                  <a:cubicBezTo>
                    <a:pt x="1001" y="486"/>
                    <a:pt x="989" y="448"/>
                    <a:pt x="989" y="440"/>
                  </a:cubicBezTo>
                  <a:cubicBezTo>
                    <a:pt x="989" y="433"/>
                    <a:pt x="996" y="428"/>
                    <a:pt x="1002" y="426"/>
                  </a:cubicBezTo>
                  <a:cubicBezTo>
                    <a:pt x="984" y="403"/>
                    <a:pt x="984" y="403"/>
                    <a:pt x="984" y="403"/>
                  </a:cubicBezTo>
                  <a:cubicBezTo>
                    <a:pt x="972" y="366"/>
                    <a:pt x="972" y="366"/>
                    <a:pt x="972" y="366"/>
                  </a:cubicBezTo>
                  <a:cubicBezTo>
                    <a:pt x="963" y="359"/>
                    <a:pt x="963" y="359"/>
                    <a:pt x="963" y="359"/>
                  </a:cubicBezTo>
                  <a:cubicBezTo>
                    <a:pt x="938" y="359"/>
                    <a:pt x="938" y="359"/>
                    <a:pt x="938" y="359"/>
                  </a:cubicBezTo>
                  <a:cubicBezTo>
                    <a:pt x="929" y="376"/>
                    <a:pt x="929" y="376"/>
                    <a:pt x="929" y="376"/>
                  </a:cubicBezTo>
                  <a:cubicBezTo>
                    <a:pt x="901" y="388"/>
                    <a:pt x="901" y="388"/>
                    <a:pt x="901" y="388"/>
                  </a:cubicBezTo>
                  <a:cubicBezTo>
                    <a:pt x="896" y="388"/>
                    <a:pt x="896" y="388"/>
                    <a:pt x="896" y="388"/>
                  </a:cubicBezTo>
                  <a:cubicBezTo>
                    <a:pt x="893" y="388"/>
                    <a:pt x="884" y="383"/>
                    <a:pt x="877" y="378"/>
                  </a:cubicBezTo>
                  <a:cubicBezTo>
                    <a:pt x="856" y="389"/>
                    <a:pt x="856" y="389"/>
                    <a:pt x="856" y="389"/>
                  </a:cubicBezTo>
                  <a:cubicBezTo>
                    <a:pt x="854" y="388"/>
                    <a:pt x="854" y="388"/>
                    <a:pt x="854" y="388"/>
                  </a:cubicBezTo>
                  <a:cubicBezTo>
                    <a:pt x="854" y="388"/>
                    <a:pt x="842" y="384"/>
                    <a:pt x="830" y="364"/>
                  </a:cubicBezTo>
                  <a:cubicBezTo>
                    <a:pt x="822" y="350"/>
                    <a:pt x="815" y="345"/>
                    <a:pt x="807" y="340"/>
                  </a:cubicBezTo>
                  <a:cubicBezTo>
                    <a:pt x="805" y="339"/>
                    <a:pt x="803" y="337"/>
                    <a:pt x="801" y="336"/>
                  </a:cubicBezTo>
                  <a:cubicBezTo>
                    <a:pt x="794" y="330"/>
                    <a:pt x="783" y="336"/>
                    <a:pt x="783" y="336"/>
                  </a:cubicBezTo>
                  <a:cubicBezTo>
                    <a:pt x="782" y="337"/>
                    <a:pt x="782" y="337"/>
                    <a:pt x="782" y="337"/>
                  </a:cubicBezTo>
                  <a:cubicBezTo>
                    <a:pt x="734" y="321"/>
                    <a:pt x="734" y="321"/>
                    <a:pt x="734" y="321"/>
                  </a:cubicBezTo>
                  <a:cubicBezTo>
                    <a:pt x="729" y="318"/>
                    <a:pt x="703" y="301"/>
                    <a:pt x="703" y="288"/>
                  </a:cubicBezTo>
                  <a:cubicBezTo>
                    <a:pt x="701" y="286"/>
                    <a:pt x="686" y="287"/>
                    <a:pt x="673" y="292"/>
                  </a:cubicBezTo>
                  <a:cubicBezTo>
                    <a:pt x="670" y="293"/>
                    <a:pt x="670" y="293"/>
                    <a:pt x="670" y="293"/>
                  </a:cubicBezTo>
                  <a:cubicBezTo>
                    <a:pt x="668" y="290"/>
                    <a:pt x="668" y="290"/>
                    <a:pt x="668" y="290"/>
                  </a:cubicBezTo>
                  <a:cubicBezTo>
                    <a:pt x="667" y="289"/>
                    <a:pt x="651" y="262"/>
                    <a:pt x="646" y="251"/>
                  </a:cubicBezTo>
                  <a:cubicBezTo>
                    <a:pt x="644" y="248"/>
                    <a:pt x="636" y="250"/>
                    <a:pt x="630" y="252"/>
                  </a:cubicBezTo>
                  <a:cubicBezTo>
                    <a:pt x="621" y="254"/>
                    <a:pt x="611" y="257"/>
                    <a:pt x="604" y="252"/>
                  </a:cubicBezTo>
                  <a:cubicBezTo>
                    <a:pt x="593" y="244"/>
                    <a:pt x="590" y="224"/>
                    <a:pt x="590" y="220"/>
                  </a:cubicBezTo>
                  <a:cubicBezTo>
                    <a:pt x="576" y="191"/>
                    <a:pt x="576" y="191"/>
                    <a:pt x="576" y="191"/>
                  </a:cubicBezTo>
                  <a:cubicBezTo>
                    <a:pt x="588" y="168"/>
                    <a:pt x="588" y="168"/>
                    <a:pt x="588" y="168"/>
                  </a:cubicBezTo>
                  <a:cubicBezTo>
                    <a:pt x="576" y="160"/>
                    <a:pt x="576" y="160"/>
                    <a:pt x="576" y="160"/>
                  </a:cubicBezTo>
                  <a:cubicBezTo>
                    <a:pt x="576" y="132"/>
                    <a:pt x="576" y="132"/>
                    <a:pt x="576" y="132"/>
                  </a:cubicBezTo>
                  <a:cubicBezTo>
                    <a:pt x="577" y="131"/>
                    <a:pt x="577" y="131"/>
                    <a:pt x="577" y="131"/>
                  </a:cubicBezTo>
                  <a:cubicBezTo>
                    <a:pt x="577" y="131"/>
                    <a:pt x="588" y="113"/>
                    <a:pt x="592" y="107"/>
                  </a:cubicBezTo>
                  <a:cubicBezTo>
                    <a:pt x="594" y="104"/>
                    <a:pt x="598" y="94"/>
                    <a:pt x="601" y="85"/>
                  </a:cubicBezTo>
                  <a:cubicBezTo>
                    <a:pt x="598" y="85"/>
                    <a:pt x="598" y="85"/>
                    <a:pt x="598" y="85"/>
                  </a:cubicBezTo>
                  <a:cubicBezTo>
                    <a:pt x="564" y="57"/>
                    <a:pt x="564" y="57"/>
                    <a:pt x="564" y="57"/>
                  </a:cubicBezTo>
                  <a:cubicBezTo>
                    <a:pt x="509" y="48"/>
                    <a:pt x="509" y="48"/>
                    <a:pt x="509" y="48"/>
                  </a:cubicBezTo>
                  <a:cubicBezTo>
                    <a:pt x="505" y="48"/>
                    <a:pt x="443" y="46"/>
                    <a:pt x="437" y="46"/>
                  </a:cubicBezTo>
                  <a:cubicBezTo>
                    <a:pt x="434" y="46"/>
                    <a:pt x="417" y="52"/>
                    <a:pt x="401" y="57"/>
                  </a:cubicBezTo>
                  <a:cubicBezTo>
                    <a:pt x="401" y="58"/>
                    <a:pt x="401" y="58"/>
                    <a:pt x="401" y="58"/>
                  </a:cubicBezTo>
                  <a:cubicBezTo>
                    <a:pt x="327" y="58"/>
                    <a:pt x="327" y="58"/>
                    <a:pt x="327" y="58"/>
                  </a:cubicBezTo>
                  <a:cubicBezTo>
                    <a:pt x="326" y="57"/>
                    <a:pt x="326" y="57"/>
                    <a:pt x="326" y="57"/>
                  </a:cubicBezTo>
                  <a:cubicBezTo>
                    <a:pt x="325" y="57"/>
                    <a:pt x="285" y="43"/>
                    <a:pt x="274" y="17"/>
                  </a:cubicBezTo>
                  <a:cubicBezTo>
                    <a:pt x="266" y="0"/>
                    <a:pt x="220" y="13"/>
                    <a:pt x="204" y="19"/>
                  </a:cubicBezTo>
                  <a:cubicBezTo>
                    <a:pt x="203" y="20"/>
                    <a:pt x="203" y="20"/>
                    <a:pt x="203" y="20"/>
                  </a:cubicBezTo>
                  <a:cubicBezTo>
                    <a:pt x="161" y="6"/>
                    <a:pt x="161" y="6"/>
                    <a:pt x="161" y="6"/>
                  </a:cubicBezTo>
                  <a:cubicBezTo>
                    <a:pt x="123" y="34"/>
                    <a:pt x="123" y="34"/>
                    <a:pt x="123" y="34"/>
                  </a:cubicBezTo>
                  <a:cubicBezTo>
                    <a:pt x="58" y="34"/>
                    <a:pt x="58" y="34"/>
                    <a:pt x="58" y="34"/>
                  </a:cubicBezTo>
                  <a:cubicBezTo>
                    <a:pt x="58" y="30"/>
                    <a:pt x="58" y="30"/>
                    <a:pt x="58" y="30"/>
                  </a:cubicBezTo>
                  <a:cubicBezTo>
                    <a:pt x="51" y="54"/>
                    <a:pt x="51" y="54"/>
                    <a:pt x="51" y="54"/>
                  </a:cubicBezTo>
                  <a:cubicBezTo>
                    <a:pt x="51" y="54"/>
                    <a:pt x="43" y="66"/>
                    <a:pt x="43" y="72"/>
                  </a:cubicBezTo>
                  <a:cubicBezTo>
                    <a:pt x="43" y="77"/>
                    <a:pt x="47" y="95"/>
                    <a:pt x="47" y="95"/>
                  </a:cubicBezTo>
                  <a:cubicBezTo>
                    <a:pt x="51" y="103"/>
                    <a:pt x="51" y="103"/>
                    <a:pt x="51" y="103"/>
                  </a:cubicBezTo>
                  <a:cubicBezTo>
                    <a:pt x="51" y="103"/>
                    <a:pt x="47" y="129"/>
                    <a:pt x="47" y="133"/>
                  </a:cubicBezTo>
                  <a:cubicBezTo>
                    <a:pt x="47" y="137"/>
                    <a:pt x="31" y="147"/>
                    <a:pt x="31" y="147"/>
                  </a:cubicBezTo>
                  <a:cubicBezTo>
                    <a:pt x="24" y="133"/>
                    <a:pt x="24" y="133"/>
                    <a:pt x="24" y="133"/>
                  </a:cubicBezTo>
                  <a:cubicBezTo>
                    <a:pt x="11" y="130"/>
                    <a:pt x="11" y="130"/>
                    <a:pt x="11" y="130"/>
                  </a:cubicBezTo>
                  <a:cubicBezTo>
                    <a:pt x="1" y="155"/>
                    <a:pt x="1" y="155"/>
                    <a:pt x="1" y="155"/>
                  </a:cubicBezTo>
                  <a:cubicBezTo>
                    <a:pt x="5" y="168"/>
                    <a:pt x="5" y="168"/>
                    <a:pt x="5" y="168"/>
                  </a:cubicBezTo>
                  <a:cubicBezTo>
                    <a:pt x="5" y="168"/>
                    <a:pt x="0" y="175"/>
                    <a:pt x="4" y="199"/>
                  </a:cubicBezTo>
                  <a:cubicBezTo>
                    <a:pt x="8" y="222"/>
                    <a:pt x="19" y="238"/>
                    <a:pt x="24" y="238"/>
                  </a:cubicBezTo>
                  <a:cubicBezTo>
                    <a:pt x="28" y="238"/>
                    <a:pt x="49" y="249"/>
                    <a:pt x="49" y="249"/>
                  </a:cubicBezTo>
                  <a:cubicBezTo>
                    <a:pt x="49" y="249"/>
                    <a:pt x="56" y="277"/>
                    <a:pt x="60" y="279"/>
                  </a:cubicBezTo>
                  <a:cubicBezTo>
                    <a:pt x="64" y="282"/>
                    <a:pt x="78" y="298"/>
                    <a:pt x="78" y="298"/>
                  </a:cubicBezTo>
                  <a:cubicBezTo>
                    <a:pt x="100" y="316"/>
                    <a:pt x="100" y="316"/>
                    <a:pt x="100" y="316"/>
                  </a:cubicBezTo>
                  <a:cubicBezTo>
                    <a:pt x="128" y="310"/>
                    <a:pt x="128" y="310"/>
                    <a:pt x="128" y="310"/>
                  </a:cubicBezTo>
                  <a:cubicBezTo>
                    <a:pt x="128" y="310"/>
                    <a:pt x="146" y="335"/>
                    <a:pt x="150" y="341"/>
                  </a:cubicBezTo>
                  <a:cubicBezTo>
                    <a:pt x="155" y="346"/>
                    <a:pt x="170" y="366"/>
                    <a:pt x="178" y="372"/>
                  </a:cubicBezTo>
                  <a:cubicBezTo>
                    <a:pt x="187" y="377"/>
                    <a:pt x="209" y="402"/>
                    <a:pt x="209" y="402"/>
                  </a:cubicBezTo>
                  <a:cubicBezTo>
                    <a:pt x="224" y="408"/>
                    <a:pt x="224" y="408"/>
                    <a:pt x="224" y="408"/>
                  </a:cubicBezTo>
                  <a:cubicBezTo>
                    <a:pt x="224" y="408"/>
                    <a:pt x="233" y="431"/>
                    <a:pt x="240" y="440"/>
                  </a:cubicBezTo>
                  <a:cubicBezTo>
                    <a:pt x="247" y="448"/>
                    <a:pt x="268" y="457"/>
                    <a:pt x="272" y="458"/>
                  </a:cubicBezTo>
                  <a:cubicBezTo>
                    <a:pt x="276" y="459"/>
                    <a:pt x="291" y="490"/>
                    <a:pt x="298" y="496"/>
                  </a:cubicBezTo>
                  <a:cubicBezTo>
                    <a:pt x="305" y="501"/>
                    <a:pt x="316" y="510"/>
                    <a:pt x="322" y="510"/>
                  </a:cubicBezTo>
                  <a:cubicBezTo>
                    <a:pt x="328" y="510"/>
                    <a:pt x="333" y="504"/>
                    <a:pt x="346" y="510"/>
                  </a:cubicBezTo>
                  <a:cubicBezTo>
                    <a:pt x="358" y="515"/>
                    <a:pt x="397" y="532"/>
                    <a:pt x="397" y="532"/>
                  </a:cubicBezTo>
                  <a:cubicBezTo>
                    <a:pt x="397" y="532"/>
                    <a:pt x="424" y="533"/>
                    <a:pt x="428" y="533"/>
                  </a:cubicBezTo>
                  <a:cubicBezTo>
                    <a:pt x="432" y="533"/>
                    <a:pt x="447" y="533"/>
                    <a:pt x="447" y="533"/>
                  </a:cubicBezTo>
                  <a:cubicBezTo>
                    <a:pt x="446" y="560"/>
                    <a:pt x="446" y="560"/>
                    <a:pt x="446" y="560"/>
                  </a:cubicBezTo>
                  <a:cubicBezTo>
                    <a:pt x="454" y="588"/>
                    <a:pt x="454" y="588"/>
                    <a:pt x="454" y="588"/>
                  </a:cubicBezTo>
                  <a:cubicBezTo>
                    <a:pt x="473" y="583"/>
                    <a:pt x="473" y="583"/>
                    <a:pt x="473" y="583"/>
                  </a:cubicBezTo>
                  <a:cubicBezTo>
                    <a:pt x="475" y="558"/>
                    <a:pt x="475" y="558"/>
                    <a:pt x="475" y="558"/>
                  </a:cubicBezTo>
                  <a:cubicBezTo>
                    <a:pt x="510" y="540"/>
                    <a:pt x="510" y="540"/>
                    <a:pt x="510" y="540"/>
                  </a:cubicBezTo>
                  <a:cubicBezTo>
                    <a:pt x="540" y="551"/>
                    <a:pt x="540" y="551"/>
                    <a:pt x="540" y="551"/>
                  </a:cubicBezTo>
                  <a:cubicBezTo>
                    <a:pt x="569" y="572"/>
                    <a:pt x="569" y="572"/>
                    <a:pt x="569" y="572"/>
                  </a:cubicBezTo>
                  <a:cubicBezTo>
                    <a:pt x="586" y="572"/>
                    <a:pt x="586" y="572"/>
                    <a:pt x="586" y="572"/>
                  </a:cubicBezTo>
                  <a:cubicBezTo>
                    <a:pt x="599" y="599"/>
                    <a:pt x="599" y="599"/>
                    <a:pt x="599" y="599"/>
                  </a:cubicBezTo>
                  <a:cubicBezTo>
                    <a:pt x="604" y="616"/>
                    <a:pt x="604" y="616"/>
                    <a:pt x="604" y="616"/>
                  </a:cubicBezTo>
                  <a:cubicBezTo>
                    <a:pt x="615" y="641"/>
                    <a:pt x="615" y="641"/>
                    <a:pt x="615" y="641"/>
                  </a:cubicBezTo>
                  <a:cubicBezTo>
                    <a:pt x="654" y="650"/>
                    <a:pt x="654" y="650"/>
                    <a:pt x="654" y="650"/>
                  </a:cubicBezTo>
                  <a:cubicBezTo>
                    <a:pt x="654" y="650"/>
                    <a:pt x="698" y="655"/>
                    <a:pt x="703" y="653"/>
                  </a:cubicBezTo>
                  <a:cubicBezTo>
                    <a:pt x="707" y="652"/>
                    <a:pt x="722" y="618"/>
                    <a:pt x="753" y="618"/>
                  </a:cubicBezTo>
                  <a:cubicBezTo>
                    <a:pt x="784" y="618"/>
                    <a:pt x="797" y="604"/>
                    <a:pt x="803" y="602"/>
                  </a:cubicBezTo>
                  <a:cubicBezTo>
                    <a:pt x="809" y="599"/>
                    <a:pt x="832" y="588"/>
                    <a:pt x="860" y="607"/>
                  </a:cubicBezTo>
                  <a:cubicBezTo>
                    <a:pt x="888" y="627"/>
                    <a:pt x="887" y="632"/>
                    <a:pt x="896" y="627"/>
                  </a:cubicBezTo>
                  <a:cubicBezTo>
                    <a:pt x="906" y="621"/>
                    <a:pt x="909" y="606"/>
                    <a:pt x="913" y="599"/>
                  </a:cubicBezTo>
                  <a:cubicBezTo>
                    <a:pt x="917" y="592"/>
                    <a:pt x="926" y="588"/>
                    <a:pt x="926" y="588"/>
                  </a:cubicBezTo>
                  <a:cubicBezTo>
                    <a:pt x="931" y="604"/>
                    <a:pt x="931" y="604"/>
                    <a:pt x="931" y="604"/>
                  </a:cubicBezTo>
                  <a:cubicBezTo>
                    <a:pt x="944" y="609"/>
                    <a:pt x="944" y="609"/>
                    <a:pt x="944" y="609"/>
                  </a:cubicBezTo>
                  <a:cubicBezTo>
                    <a:pt x="944" y="605"/>
                    <a:pt x="944" y="605"/>
                    <a:pt x="944" y="605"/>
                  </a:cubicBezTo>
                  <a:lnTo>
                    <a:pt x="972" y="6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grpSp>
      <p:sp>
        <p:nvSpPr>
          <p:cNvPr id="27" name="Rectangle 46"/>
          <p:cNvSpPr/>
          <p:nvPr/>
        </p:nvSpPr>
        <p:spPr>
          <a:xfrm>
            <a:off x="1162050" y="5096745"/>
            <a:ext cx="206337" cy="2063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cs typeface="+mn-ea"/>
              <a:sym typeface="+mn-lt"/>
            </a:endParaRPr>
          </a:p>
        </p:txBody>
      </p:sp>
      <p:sp>
        <p:nvSpPr>
          <p:cNvPr id="28" name="Rectangle 48"/>
          <p:cNvSpPr/>
          <p:nvPr/>
        </p:nvSpPr>
        <p:spPr>
          <a:xfrm>
            <a:off x="2859437" y="5107971"/>
            <a:ext cx="206337" cy="2063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cs typeface="+mn-ea"/>
              <a:sym typeface="+mn-lt"/>
            </a:endParaRPr>
          </a:p>
        </p:txBody>
      </p:sp>
      <p:sp>
        <p:nvSpPr>
          <p:cNvPr id="29" name="Rectangle 50"/>
          <p:cNvSpPr/>
          <p:nvPr/>
        </p:nvSpPr>
        <p:spPr>
          <a:xfrm>
            <a:off x="1162050" y="5538610"/>
            <a:ext cx="206337" cy="206337"/>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cs typeface="+mn-ea"/>
              <a:sym typeface="+mn-lt"/>
            </a:endParaRPr>
          </a:p>
        </p:txBody>
      </p:sp>
      <p:sp>
        <p:nvSpPr>
          <p:cNvPr id="30" name="Rectangle 52"/>
          <p:cNvSpPr/>
          <p:nvPr/>
        </p:nvSpPr>
        <p:spPr>
          <a:xfrm>
            <a:off x="2859437" y="5538610"/>
            <a:ext cx="206337" cy="206337"/>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cs typeface="+mn-ea"/>
              <a:sym typeface="+mn-lt"/>
            </a:endParaRPr>
          </a:p>
        </p:txBody>
      </p:sp>
      <p:sp>
        <p:nvSpPr>
          <p:cNvPr id="31" name="Freeform 43"/>
          <p:cNvSpPr/>
          <p:nvPr/>
        </p:nvSpPr>
        <p:spPr>
          <a:xfrm rot="20280238">
            <a:off x="6456257" y="2262187"/>
            <a:ext cx="380054" cy="387986"/>
          </a:xfrm>
          <a:custGeom>
            <a:avLst/>
            <a:gdLst/>
            <a:ahLst/>
            <a:cxnLst/>
            <a:rect l="l" t="t" r="r" b="b"/>
            <a:pathLst>
              <a:path w="210312" h="214701">
                <a:moveTo>
                  <a:pt x="189053" y="194356"/>
                </a:moveTo>
                <a:cubicBezTo>
                  <a:pt x="189967" y="194204"/>
                  <a:pt x="190767" y="194394"/>
                  <a:pt x="191453" y="194928"/>
                </a:cubicBezTo>
                <a:cubicBezTo>
                  <a:pt x="192139" y="195461"/>
                  <a:pt x="192558" y="196185"/>
                  <a:pt x="192710" y="197099"/>
                </a:cubicBezTo>
                <a:cubicBezTo>
                  <a:pt x="192863" y="198014"/>
                  <a:pt x="192672" y="198814"/>
                  <a:pt x="192139" y="199500"/>
                </a:cubicBezTo>
                <a:cubicBezTo>
                  <a:pt x="191605" y="200185"/>
                  <a:pt x="190881" y="200604"/>
                  <a:pt x="189967" y="200757"/>
                </a:cubicBezTo>
                <a:cubicBezTo>
                  <a:pt x="179147" y="202281"/>
                  <a:pt x="167107" y="203386"/>
                  <a:pt x="153848" y="204072"/>
                </a:cubicBezTo>
                <a:cubicBezTo>
                  <a:pt x="140589" y="204757"/>
                  <a:pt x="129274" y="205100"/>
                  <a:pt x="119901" y="205100"/>
                </a:cubicBezTo>
                <a:cubicBezTo>
                  <a:pt x="110529" y="205100"/>
                  <a:pt x="97956" y="204986"/>
                  <a:pt x="82182" y="204757"/>
                </a:cubicBezTo>
                <a:cubicBezTo>
                  <a:pt x="66409" y="204529"/>
                  <a:pt x="55017" y="204414"/>
                  <a:pt x="48006" y="204414"/>
                </a:cubicBezTo>
                <a:cubicBezTo>
                  <a:pt x="45873" y="204414"/>
                  <a:pt x="44806" y="203348"/>
                  <a:pt x="44806" y="201214"/>
                </a:cubicBezTo>
                <a:cubicBezTo>
                  <a:pt x="44806" y="199080"/>
                  <a:pt x="45873" y="198014"/>
                  <a:pt x="48006" y="198014"/>
                </a:cubicBezTo>
                <a:cubicBezTo>
                  <a:pt x="55169" y="198014"/>
                  <a:pt x="66599" y="198128"/>
                  <a:pt x="82296" y="198357"/>
                </a:cubicBezTo>
                <a:cubicBezTo>
                  <a:pt x="97994" y="198585"/>
                  <a:pt x="110490" y="198699"/>
                  <a:pt x="119787" y="198699"/>
                </a:cubicBezTo>
                <a:cubicBezTo>
                  <a:pt x="129083" y="198699"/>
                  <a:pt x="140285" y="198357"/>
                  <a:pt x="153391" y="197671"/>
                </a:cubicBezTo>
                <a:cubicBezTo>
                  <a:pt x="166497" y="196985"/>
                  <a:pt x="178385" y="195880"/>
                  <a:pt x="189053" y="194356"/>
                </a:cubicBezTo>
                <a:close/>
                <a:moveTo>
                  <a:pt x="114072" y="161895"/>
                </a:moveTo>
                <a:lnTo>
                  <a:pt x="113386" y="162123"/>
                </a:lnTo>
                <a:lnTo>
                  <a:pt x="114529" y="162352"/>
                </a:lnTo>
                <a:close/>
                <a:moveTo>
                  <a:pt x="141047" y="141092"/>
                </a:moveTo>
                <a:lnTo>
                  <a:pt x="141047" y="141321"/>
                </a:lnTo>
                <a:lnTo>
                  <a:pt x="141047" y="141549"/>
                </a:lnTo>
                <a:lnTo>
                  <a:pt x="141961" y="141092"/>
                </a:lnTo>
                <a:close/>
                <a:moveTo>
                  <a:pt x="66980" y="136520"/>
                </a:moveTo>
                <a:cubicBezTo>
                  <a:pt x="66066" y="139111"/>
                  <a:pt x="65075" y="141473"/>
                  <a:pt x="64008" y="143607"/>
                </a:cubicBezTo>
                <a:cubicBezTo>
                  <a:pt x="60656" y="151074"/>
                  <a:pt x="57684" y="156180"/>
                  <a:pt x="55093" y="158923"/>
                </a:cubicBezTo>
                <a:cubicBezTo>
                  <a:pt x="55245" y="159380"/>
                  <a:pt x="55322" y="159837"/>
                  <a:pt x="55322" y="160295"/>
                </a:cubicBezTo>
                <a:cubicBezTo>
                  <a:pt x="67666" y="160142"/>
                  <a:pt x="76886" y="160218"/>
                  <a:pt x="82982" y="160523"/>
                </a:cubicBezTo>
                <a:cubicBezTo>
                  <a:pt x="87097" y="160676"/>
                  <a:pt x="92583" y="160980"/>
                  <a:pt x="99441" y="161438"/>
                </a:cubicBezTo>
                <a:lnTo>
                  <a:pt x="99441" y="161209"/>
                </a:lnTo>
                <a:cubicBezTo>
                  <a:pt x="103251" y="156637"/>
                  <a:pt x="107366" y="148712"/>
                  <a:pt x="111786" y="137435"/>
                </a:cubicBezTo>
                <a:lnTo>
                  <a:pt x="111100" y="137435"/>
                </a:lnTo>
                <a:cubicBezTo>
                  <a:pt x="88240" y="136825"/>
                  <a:pt x="75362" y="136520"/>
                  <a:pt x="72467" y="136520"/>
                </a:cubicBezTo>
                <a:close/>
                <a:moveTo>
                  <a:pt x="28118" y="133777"/>
                </a:moveTo>
                <a:cubicBezTo>
                  <a:pt x="24308" y="141397"/>
                  <a:pt x="19660" y="149779"/>
                  <a:pt x="14174" y="158923"/>
                </a:cubicBezTo>
                <a:cubicBezTo>
                  <a:pt x="22556" y="160142"/>
                  <a:pt x="33528" y="160676"/>
                  <a:pt x="47092" y="160523"/>
                </a:cubicBezTo>
                <a:lnTo>
                  <a:pt x="47321" y="160523"/>
                </a:lnTo>
                <a:lnTo>
                  <a:pt x="49835" y="157780"/>
                </a:lnTo>
                <a:cubicBezTo>
                  <a:pt x="49378" y="156561"/>
                  <a:pt x="49607" y="155570"/>
                  <a:pt x="50521" y="154808"/>
                </a:cubicBezTo>
                <a:cubicBezTo>
                  <a:pt x="52502" y="152522"/>
                  <a:pt x="55093" y="147874"/>
                  <a:pt x="58293" y="140864"/>
                </a:cubicBezTo>
                <a:lnTo>
                  <a:pt x="60122" y="136749"/>
                </a:lnTo>
                <a:cubicBezTo>
                  <a:pt x="55855" y="136901"/>
                  <a:pt x="52350" y="136977"/>
                  <a:pt x="49607" y="136977"/>
                </a:cubicBezTo>
                <a:cubicBezTo>
                  <a:pt x="40615" y="136825"/>
                  <a:pt x="33452" y="135758"/>
                  <a:pt x="28118" y="133777"/>
                </a:cubicBezTo>
                <a:close/>
                <a:moveTo>
                  <a:pt x="69723" y="129662"/>
                </a:moveTo>
                <a:lnTo>
                  <a:pt x="69495" y="130119"/>
                </a:lnTo>
                <a:lnTo>
                  <a:pt x="69952" y="130119"/>
                </a:lnTo>
                <a:cubicBezTo>
                  <a:pt x="69952" y="129967"/>
                  <a:pt x="69876" y="129815"/>
                  <a:pt x="69723" y="129662"/>
                </a:cubicBezTo>
                <a:close/>
                <a:moveTo>
                  <a:pt x="75667" y="112289"/>
                </a:moveTo>
                <a:lnTo>
                  <a:pt x="75438" y="113432"/>
                </a:lnTo>
                <a:lnTo>
                  <a:pt x="76353" y="112746"/>
                </a:lnTo>
                <a:cubicBezTo>
                  <a:pt x="76048" y="112593"/>
                  <a:pt x="75819" y="112441"/>
                  <a:pt x="75667" y="112289"/>
                </a:cubicBezTo>
                <a:close/>
                <a:moveTo>
                  <a:pt x="39320" y="106802"/>
                </a:moveTo>
                <a:cubicBezTo>
                  <a:pt x="37034" y="113660"/>
                  <a:pt x="34214" y="120747"/>
                  <a:pt x="30861" y="128062"/>
                </a:cubicBezTo>
                <a:cubicBezTo>
                  <a:pt x="35433" y="129586"/>
                  <a:pt x="41682" y="130424"/>
                  <a:pt x="49607" y="130577"/>
                </a:cubicBezTo>
                <a:cubicBezTo>
                  <a:pt x="52655" y="130577"/>
                  <a:pt x="56998" y="130500"/>
                  <a:pt x="62637" y="130348"/>
                </a:cubicBezTo>
                <a:lnTo>
                  <a:pt x="64237" y="126005"/>
                </a:lnTo>
                <a:cubicBezTo>
                  <a:pt x="64085" y="125090"/>
                  <a:pt x="64313" y="124252"/>
                  <a:pt x="64923" y="123490"/>
                </a:cubicBezTo>
                <a:lnTo>
                  <a:pt x="65380" y="123033"/>
                </a:lnTo>
                <a:lnTo>
                  <a:pt x="67209" y="118004"/>
                </a:lnTo>
                <a:lnTo>
                  <a:pt x="70409" y="108174"/>
                </a:lnTo>
                <a:cubicBezTo>
                  <a:pt x="68428" y="108174"/>
                  <a:pt x="66142" y="108098"/>
                  <a:pt x="63551" y="107945"/>
                </a:cubicBezTo>
                <a:cubicBezTo>
                  <a:pt x="60960" y="107793"/>
                  <a:pt x="58446" y="107793"/>
                  <a:pt x="56007" y="107945"/>
                </a:cubicBezTo>
                <a:cubicBezTo>
                  <a:pt x="53569" y="108098"/>
                  <a:pt x="50750" y="108098"/>
                  <a:pt x="47549" y="107945"/>
                </a:cubicBezTo>
                <a:cubicBezTo>
                  <a:pt x="44349" y="107793"/>
                  <a:pt x="41606" y="107412"/>
                  <a:pt x="39320" y="106802"/>
                </a:cubicBezTo>
                <a:close/>
                <a:moveTo>
                  <a:pt x="176937" y="105888"/>
                </a:moveTo>
                <a:cubicBezTo>
                  <a:pt x="167031" y="105888"/>
                  <a:pt x="150800" y="106345"/>
                  <a:pt x="128245" y="107259"/>
                </a:cubicBezTo>
                <a:cubicBezTo>
                  <a:pt x="126569" y="113355"/>
                  <a:pt x="124816" y="119147"/>
                  <a:pt x="122987" y="124633"/>
                </a:cubicBezTo>
                <a:lnTo>
                  <a:pt x="120701" y="131262"/>
                </a:lnTo>
                <a:cubicBezTo>
                  <a:pt x="131826" y="131415"/>
                  <a:pt x="141504" y="131186"/>
                  <a:pt x="149733" y="130577"/>
                </a:cubicBezTo>
                <a:cubicBezTo>
                  <a:pt x="150953" y="130424"/>
                  <a:pt x="153924" y="130119"/>
                  <a:pt x="158649" y="129662"/>
                </a:cubicBezTo>
                <a:cubicBezTo>
                  <a:pt x="162459" y="129205"/>
                  <a:pt x="165583" y="128976"/>
                  <a:pt x="168021" y="128976"/>
                </a:cubicBezTo>
                <a:lnTo>
                  <a:pt x="168707" y="128976"/>
                </a:lnTo>
                <a:cubicBezTo>
                  <a:pt x="172060" y="121052"/>
                  <a:pt x="174879" y="113355"/>
                  <a:pt x="177165" y="105888"/>
                </a:cubicBezTo>
                <a:close/>
                <a:moveTo>
                  <a:pt x="42977" y="94458"/>
                </a:moveTo>
                <a:lnTo>
                  <a:pt x="42520" y="95829"/>
                </a:lnTo>
                <a:lnTo>
                  <a:pt x="42977" y="95601"/>
                </a:lnTo>
                <a:close/>
                <a:moveTo>
                  <a:pt x="82296" y="80970"/>
                </a:moveTo>
                <a:cubicBezTo>
                  <a:pt x="82449" y="84476"/>
                  <a:pt x="81763" y="89505"/>
                  <a:pt x="80239" y="96058"/>
                </a:cubicBezTo>
                <a:cubicBezTo>
                  <a:pt x="79782" y="97887"/>
                  <a:pt x="79248" y="99868"/>
                  <a:pt x="78639" y="102002"/>
                </a:cubicBezTo>
                <a:cubicBezTo>
                  <a:pt x="89459" y="102154"/>
                  <a:pt x="103328" y="101925"/>
                  <a:pt x="120244" y="101316"/>
                </a:cubicBezTo>
                <a:lnTo>
                  <a:pt x="123216" y="101087"/>
                </a:lnTo>
                <a:cubicBezTo>
                  <a:pt x="125197" y="93772"/>
                  <a:pt x="126721" y="87295"/>
                  <a:pt x="127788" y="81656"/>
                </a:cubicBezTo>
                <a:cubicBezTo>
                  <a:pt x="112243" y="81809"/>
                  <a:pt x="97079" y="81580"/>
                  <a:pt x="82296" y="80970"/>
                </a:cubicBezTo>
                <a:close/>
                <a:moveTo>
                  <a:pt x="45720" y="80056"/>
                </a:moveTo>
                <a:lnTo>
                  <a:pt x="45492" y="80742"/>
                </a:lnTo>
                <a:cubicBezTo>
                  <a:pt x="45644" y="80589"/>
                  <a:pt x="45873" y="80437"/>
                  <a:pt x="46178" y="80285"/>
                </a:cubicBezTo>
                <a:close/>
                <a:moveTo>
                  <a:pt x="183338" y="78913"/>
                </a:moveTo>
                <a:cubicBezTo>
                  <a:pt x="182728" y="79523"/>
                  <a:pt x="182042" y="79827"/>
                  <a:pt x="181280" y="79827"/>
                </a:cubicBezTo>
                <a:cubicBezTo>
                  <a:pt x="165278" y="80894"/>
                  <a:pt x="149581" y="81504"/>
                  <a:pt x="134189" y="81656"/>
                </a:cubicBezTo>
                <a:cubicBezTo>
                  <a:pt x="133274" y="87143"/>
                  <a:pt x="131826" y="93543"/>
                  <a:pt x="129845" y="100859"/>
                </a:cubicBezTo>
                <a:cubicBezTo>
                  <a:pt x="151181" y="99944"/>
                  <a:pt x="166878" y="99487"/>
                  <a:pt x="176937" y="99487"/>
                </a:cubicBezTo>
                <a:cubicBezTo>
                  <a:pt x="177699" y="99487"/>
                  <a:pt x="178308" y="99716"/>
                  <a:pt x="178766" y="100173"/>
                </a:cubicBezTo>
                <a:cubicBezTo>
                  <a:pt x="180747" y="93010"/>
                  <a:pt x="182271" y="85923"/>
                  <a:pt x="183338" y="78913"/>
                </a:cubicBezTo>
                <a:close/>
                <a:moveTo>
                  <a:pt x="156363" y="46680"/>
                </a:moveTo>
                <a:lnTo>
                  <a:pt x="156363" y="48966"/>
                </a:lnTo>
                <a:cubicBezTo>
                  <a:pt x="156210" y="51100"/>
                  <a:pt x="155982" y="52548"/>
                  <a:pt x="155677" y="53310"/>
                </a:cubicBezTo>
                <a:cubicBezTo>
                  <a:pt x="154458" y="55596"/>
                  <a:pt x="152324" y="57196"/>
                  <a:pt x="149276" y="58110"/>
                </a:cubicBezTo>
                <a:cubicBezTo>
                  <a:pt x="147905" y="58568"/>
                  <a:pt x="145923" y="58872"/>
                  <a:pt x="143333" y="59025"/>
                </a:cubicBezTo>
                <a:cubicBezTo>
                  <a:pt x="139370" y="59330"/>
                  <a:pt x="136246" y="58339"/>
                  <a:pt x="133960" y="56053"/>
                </a:cubicBezTo>
                <a:cubicBezTo>
                  <a:pt x="132436" y="54377"/>
                  <a:pt x="131369" y="52167"/>
                  <a:pt x="130760" y="49424"/>
                </a:cubicBezTo>
                <a:cubicBezTo>
                  <a:pt x="128321" y="53234"/>
                  <a:pt x="127635" y="56129"/>
                  <a:pt x="128702" y="58110"/>
                </a:cubicBezTo>
                <a:cubicBezTo>
                  <a:pt x="130074" y="61006"/>
                  <a:pt x="133731" y="62454"/>
                  <a:pt x="139675" y="62454"/>
                </a:cubicBezTo>
                <a:cubicBezTo>
                  <a:pt x="146076" y="62454"/>
                  <a:pt x="151181" y="60930"/>
                  <a:pt x="154991" y="57882"/>
                </a:cubicBezTo>
                <a:cubicBezTo>
                  <a:pt x="156668" y="56510"/>
                  <a:pt x="157734" y="54986"/>
                  <a:pt x="158192" y="53310"/>
                </a:cubicBezTo>
                <a:cubicBezTo>
                  <a:pt x="158496" y="51633"/>
                  <a:pt x="158039" y="49652"/>
                  <a:pt x="156820" y="47366"/>
                </a:cubicBezTo>
                <a:cubicBezTo>
                  <a:pt x="156668" y="47061"/>
                  <a:pt x="156515" y="46833"/>
                  <a:pt x="156363" y="46680"/>
                </a:cubicBezTo>
                <a:close/>
                <a:moveTo>
                  <a:pt x="92812" y="45537"/>
                </a:moveTo>
                <a:lnTo>
                  <a:pt x="92355" y="47366"/>
                </a:lnTo>
                <a:cubicBezTo>
                  <a:pt x="91898" y="49805"/>
                  <a:pt x="91212" y="51633"/>
                  <a:pt x="90297" y="52853"/>
                </a:cubicBezTo>
                <a:cubicBezTo>
                  <a:pt x="88773" y="54681"/>
                  <a:pt x="86564" y="55824"/>
                  <a:pt x="83668" y="56282"/>
                </a:cubicBezTo>
                <a:cubicBezTo>
                  <a:pt x="82144" y="56434"/>
                  <a:pt x="80163" y="56510"/>
                  <a:pt x="77724" y="56510"/>
                </a:cubicBezTo>
                <a:cubicBezTo>
                  <a:pt x="73000" y="56358"/>
                  <a:pt x="69876" y="53615"/>
                  <a:pt x="68352" y="48281"/>
                </a:cubicBezTo>
                <a:lnTo>
                  <a:pt x="67895" y="50109"/>
                </a:lnTo>
                <a:cubicBezTo>
                  <a:pt x="67437" y="52091"/>
                  <a:pt x="67895" y="53691"/>
                  <a:pt x="69266" y="54910"/>
                </a:cubicBezTo>
                <a:cubicBezTo>
                  <a:pt x="72314" y="57806"/>
                  <a:pt x="75705" y="59634"/>
                  <a:pt x="79439" y="60396"/>
                </a:cubicBezTo>
                <a:cubicBezTo>
                  <a:pt x="83173" y="61158"/>
                  <a:pt x="86526" y="61044"/>
                  <a:pt x="89497" y="60054"/>
                </a:cubicBezTo>
                <a:cubicBezTo>
                  <a:pt x="92469" y="59063"/>
                  <a:pt x="95022" y="57577"/>
                  <a:pt x="97155" y="55596"/>
                </a:cubicBezTo>
                <a:cubicBezTo>
                  <a:pt x="100051" y="52853"/>
                  <a:pt x="101194" y="50567"/>
                  <a:pt x="100584" y="48738"/>
                </a:cubicBezTo>
                <a:cubicBezTo>
                  <a:pt x="99975" y="46909"/>
                  <a:pt x="97384" y="45842"/>
                  <a:pt x="92812" y="45537"/>
                </a:cubicBezTo>
                <a:close/>
                <a:moveTo>
                  <a:pt x="206312" y="36851"/>
                </a:moveTo>
                <a:cubicBezTo>
                  <a:pt x="207150" y="36698"/>
                  <a:pt x="207912" y="36927"/>
                  <a:pt x="208598" y="37536"/>
                </a:cubicBezTo>
                <a:cubicBezTo>
                  <a:pt x="209284" y="38146"/>
                  <a:pt x="209703" y="38908"/>
                  <a:pt x="209855" y="39822"/>
                </a:cubicBezTo>
                <a:cubicBezTo>
                  <a:pt x="210160" y="43328"/>
                  <a:pt x="210312" y="47061"/>
                  <a:pt x="210312" y="51024"/>
                </a:cubicBezTo>
                <a:cubicBezTo>
                  <a:pt x="210312" y="54986"/>
                  <a:pt x="210236" y="59368"/>
                  <a:pt x="210084" y="64168"/>
                </a:cubicBezTo>
                <a:cubicBezTo>
                  <a:pt x="209931" y="68969"/>
                  <a:pt x="209855" y="72588"/>
                  <a:pt x="209855" y="75027"/>
                </a:cubicBezTo>
                <a:cubicBezTo>
                  <a:pt x="209855" y="105659"/>
                  <a:pt x="209017" y="133625"/>
                  <a:pt x="207341" y="158923"/>
                </a:cubicBezTo>
                <a:cubicBezTo>
                  <a:pt x="207188" y="161819"/>
                  <a:pt x="207188" y="167457"/>
                  <a:pt x="207341" y="175839"/>
                </a:cubicBezTo>
                <a:cubicBezTo>
                  <a:pt x="207493" y="182393"/>
                  <a:pt x="207341" y="187346"/>
                  <a:pt x="206883" y="190698"/>
                </a:cubicBezTo>
                <a:cubicBezTo>
                  <a:pt x="208103" y="191308"/>
                  <a:pt x="208712" y="192299"/>
                  <a:pt x="208712" y="193670"/>
                </a:cubicBezTo>
                <a:lnTo>
                  <a:pt x="208712" y="203957"/>
                </a:lnTo>
                <a:cubicBezTo>
                  <a:pt x="208712" y="204872"/>
                  <a:pt x="208407" y="205634"/>
                  <a:pt x="207798" y="206243"/>
                </a:cubicBezTo>
                <a:cubicBezTo>
                  <a:pt x="207188" y="206853"/>
                  <a:pt x="206502" y="207158"/>
                  <a:pt x="205740" y="207158"/>
                </a:cubicBezTo>
                <a:cubicBezTo>
                  <a:pt x="205131" y="208224"/>
                  <a:pt x="204293" y="208834"/>
                  <a:pt x="203226" y="208986"/>
                </a:cubicBezTo>
                <a:cubicBezTo>
                  <a:pt x="184633" y="211577"/>
                  <a:pt x="160325" y="213025"/>
                  <a:pt x="130302" y="213330"/>
                </a:cubicBezTo>
                <a:cubicBezTo>
                  <a:pt x="90374" y="213787"/>
                  <a:pt x="66142" y="214244"/>
                  <a:pt x="57608" y="214701"/>
                </a:cubicBezTo>
                <a:cubicBezTo>
                  <a:pt x="56693" y="214701"/>
                  <a:pt x="55893" y="214435"/>
                  <a:pt x="55207" y="213901"/>
                </a:cubicBezTo>
                <a:cubicBezTo>
                  <a:pt x="54522" y="213368"/>
                  <a:pt x="54179" y="212644"/>
                  <a:pt x="54179" y="211730"/>
                </a:cubicBezTo>
                <a:cubicBezTo>
                  <a:pt x="54179" y="210815"/>
                  <a:pt x="54445" y="210015"/>
                  <a:pt x="54979" y="209329"/>
                </a:cubicBezTo>
                <a:cubicBezTo>
                  <a:pt x="55512" y="208644"/>
                  <a:pt x="56236" y="208301"/>
                  <a:pt x="57150" y="208301"/>
                </a:cubicBezTo>
                <a:cubicBezTo>
                  <a:pt x="65532" y="207843"/>
                  <a:pt x="89840" y="207386"/>
                  <a:pt x="130074" y="206929"/>
                </a:cubicBezTo>
                <a:cubicBezTo>
                  <a:pt x="159030" y="206624"/>
                  <a:pt x="182423" y="205253"/>
                  <a:pt x="200254" y="202814"/>
                </a:cubicBezTo>
                <a:cubicBezTo>
                  <a:pt x="200102" y="202357"/>
                  <a:pt x="200025" y="201824"/>
                  <a:pt x="200025" y="201214"/>
                </a:cubicBezTo>
                <a:lnTo>
                  <a:pt x="200483" y="198699"/>
                </a:lnTo>
                <a:cubicBezTo>
                  <a:pt x="200635" y="198395"/>
                  <a:pt x="200711" y="198166"/>
                  <a:pt x="200711" y="198014"/>
                </a:cubicBezTo>
                <a:lnTo>
                  <a:pt x="200711" y="197556"/>
                </a:lnTo>
                <a:lnTo>
                  <a:pt x="200711" y="196871"/>
                </a:lnTo>
                <a:lnTo>
                  <a:pt x="200711" y="194813"/>
                </a:lnTo>
                <a:lnTo>
                  <a:pt x="200711" y="194585"/>
                </a:lnTo>
                <a:cubicBezTo>
                  <a:pt x="200254" y="193975"/>
                  <a:pt x="200102" y="193289"/>
                  <a:pt x="200254" y="192527"/>
                </a:cubicBezTo>
                <a:cubicBezTo>
                  <a:pt x="200864" y="188717"/>
                  <a:pt x="201092" y="183155"/>
                  <a:pt x="200940" y="175839"/>
                </a:cubicBezTo>
                <a:cubicBezTo>
                  <a:pt x="200787" y="167305"/>
                  <a:pt x="200787" y="161514"/>
                  <a:pt x="200940" y="158466"/>
                </a:cubicBezTo>
                <a:cubicBezTo>
                  <a:pt x="202616" y="133472"/>
                  <a:pt x="203454" y="105659"/>
                  <a:pt x="203454" y="75027"/>
                </a:cubicBezTo>
                <a:cubicBezTo>
                  <a:pt x="203454" y="72284"/>
                  <a:pt x="203531" y="68359"/>
                  <a:pt x="203683" y="63254"/>
                </a:cubicBezTo>
                <a:cubicBezTo>
                  <a:pt x="203835" y="58149"/>
                  <a:pt x="203912" y="54339"/>
                  <a:pt x="203912" y="51824"/>
                </a:cubicBezTo>
                <a:cubicBezTo>
                  <a:pt x="203912" y="49309"/>
                  <a:pt x="203759" y="45461"/>
                  <a:pt x="203454" y="40280"/>
                </a:cubicBezTo>
                <a:cubicBezTo>
                  <a:pt x="203302" y="39518"/>
                  <a:pt x="203531" y="38794"/>
                  <a:pt x="204140" y="38108"/>
                </a:cubicBezTo>
                <a:cubicBezTo>
                  <a:pt x="204750" y="37422"/>
                  <a:pt x="205474" y="37003"/>
                  <a:pt x="206312" y="36851"/>
                </a:cubicBezTo>
                <a:close/>
                <a:moveTo>
                  <a:pt x="192482" y="32507"/>
                </a:moveTo>
                <a:lnTo>
                  <a:pt x="192024" y="48281"/>
                </a:lnTo>
                <a:cubicBezTo>
                  <a:pt x="191720" y="58796"/>
                  <a:pt x="191262" y="66721"/>
                  <a:pt x="190653" y="72055"/>
                </a:cubicBezTo>
                <a:cubicBezTo>
                  <a:pt x="188976" y="88209"/>
                  <a:pt x="185243" y="103945"/>
                  <a:pt x="179451" y="119261"/>
                </a:cubicBezTo>
                <a:cubicBezTo>
                  <a:pt x="173660" y="134577"/>
                  <a:pt x="166040" y="150770"/>
                  <a:pt x="156591" y="167838"/>
                </a:cubicBezTo>
                <a:cubicBezTo>
                  <a:pt x="155982" y="168905"/>
                  <a:pt x="155067" y="169439"/>
                  <a:pt x="153848" y="169439"/>
                </a:cubicBezTo>
                <a:cubicBezTo>
                  <a:pt x="153086" y="170048"/>
                  <a:pt x="152172" y="170277"/>
                  <a:pt x="151105" y="170124"/>
                </a:cubicBezTo>
                <a:lnTo>
                  <a:pt x="147676" y="169439"/>
                </a:lnTo>
                <a:lnTo>
                  <a:pt x="146762" y="168981"/>
                </a:lnTo>
                <a:cubicBezTo>
                  <a:pt x="146304" y="169439"/>
                  <a:pt x="145695" y="169667"/>
                  <a:pt x="144933" y="169667"/>
                </a:cubicBezTo>
                <a:cubicBezTo>
                  <a:pt x="138684" y="169667"/>
                  <a:pt x="132169" y="169515"/>
                  <a:pt x="125388" y="169210"/>
                </a:cubicBezTo>
                <a:cubicBezTo>
                  <a:pt x="118606" y="168905"/>
                  <a:pt x="110833" y="168486"/>
                  <a:pt x="102070" y="167953"/>
                </a:cubicBezTo>
                <a:cubicBezTo>
                  <a:pt x="93307" y="167419"/>
                  <a:pt x="86792" y="167076"/>
                  <a:pt x="82525" y="166924"/>
                </a:cubicBezTo>
                <a:cubicBezTo>
                  <a:pt x="80544" y="166619"/>
                  <a:pt x="73686" y="166543"/>
                  <a:pt x="61951" y="166695"/>
                </a:cubicBezTo>
                <a:cubicBezTo>
                  <a:pt x="50216" y="166848"/>
                  <a:pt x="43053" y="166924"/>
                  <a:pt x="40463" y="166924"/>
                </a:cubicBezTo>
                <a:cubicBezTo>
                  <a:pt x="40463" y="167686"/>
                  <a:pt x="40539" y="168677"/>
                  <a:pt x="40691" y="169896"/>
                </a:cubicBezTo>
                <a:cubicBezTo>
                  <a:pt x="40691" y="170353"/>
                  <a:pt x="40844" y="173172"/>
                  <a:pt x="41148" y="178354"/>
                </a:cubicBezTo>
                <a:cubicBezTo>
                  <a:pt x="41301" y="181859"/>
                  <a:pt x="41453" y="184450"/>
                  <a:pt x="41606" y="186126"/>
                </a:cubicBezTo>
                <a:cubicBezTo>
                  <a:pt x="41606" y="186736"/>
                  <a:pt x="41682" y="187269"/>
                  <a:pt x="41834" y="187727"/>
                </a:cubicBezTo>
                <a:cubicBezTo>
                  <a:pt x="42596" y="187879"/>
                  <a:pt x="43511" y="187955"/>
                  <a:pt x="44577" y="187955"/>
                </a:cubicBezTo>
                <a:cubicBezTo>
                  <a:pt x="47168" y="188108"/>
                  <a:pt x="50673" y="188108"/>
                  <a:pt x="55093" y="187955"/>
                </a:cubicBezTo>
                <a:lnTo>
                  <a:pt x="66523" y="187269"/>
                </a:lnTo>
                <a:cubicBezTo>
                  <a:pt x="70943" y="187117"/>
                  <a:pt x="73381" y="187041"/>
                  <a:pt x="73838" y="187041"/>
                </a:cubicBezTo>
                <a:cubicBezTo>
                  <a:pt x="77648" y="186888"/>
                  <a:pt x="83516" y="186774"/>
                  <a:pt x="91440" y="186698"/>
                </a:cubicBezTo>
                <a:cubicBezTo>
                  <a:pt x="99365" y="186622"/>
                  <a:pt x="106414" y="186469"/>
                  <a:pt x="112586" y="186241"/>
                </a:cubicBezTo>
                <a:cubicBezTo>
                  <a:pt x="118758" y="186012"/>
                  <a:pt x="124664" y="185745"/>
                  <a:pt x="130302" y="185441"/>
                </a:cubicBezTo>
                <a:cubicBezTo>
                  <a:pt x="135027" y="185136"/>
                  <a:pt x="143637" y="185136"/>
                  <a:pt x="156134" y="185441"/>
                </a:cubicBezTo>
                <a:cubicBezTo>
                  <a:pt x="167107" y="185745"/>
                  <a:pt x="175489" y="185517"/>
                  <a:pt x="181280" y="184755"/>
                </a:cubicBezTo>
                <a:lnTo>
                  <a:pt x="182423" y="184755"/>
                </a:lnTo>
                <a:cubicBezTo>
                  <a:pt x="183185" y="183688"/>
                  <a:pt x="184176" y="183231"/>
                  <a:pt x="185395" y="183383"/>
                </a:cubicBezTo>
                <a:cubicBezTo>
                  <a:pt x="187071" y="183536"/>
                  <a:pt x="188900" y="183612"/>
                  <a:pt x="190881" y="183612"/>
                </a:cubicBezTo>
                <a:cubicBezTo>
                  <a:pt x="190881" y="152827"/>
                  <a:pt x="191186" y="118308"/>
                  <a:pt x="191796" y="80056"/>
                </a:cubicBezTo>
                <a:cubicBezTo>
                  <a:pt x="191796" y="77008"/>
                  <a:pt x="192024" y="72207"/>
                  <a:pt x="192482" y="65654"/>
                </a:cubicBezTo>
                <a:cubicBezTo>
                  <a:pt x="192939" y="59101"/>
                  <a:pt x="193244" y="54377"/>
                  <a:pt x="193396" y="51481"/>
                </a:cubicBezTo>
                <a:cubicBezTo>
                  <a:pt x="193548" y="43861"/>
                  <a:pt x="193244" y="37536"/>
                  <a:pt x="192482" y="32507"/>
                </a:cubicBezTo>
                <a:close/>
                <a:moveTo>
                  <a:pt x="78867" y="11476"/>
                </a:moveTo>
                <a:cubicBezTo>
                  <a:pt x="77648" y="11628"/>
                  <a:pt x="76200" y="12390"/>
                  <a:pt x="74524" y="13762"/>
                </a:cubicBezTo>
                <a:cubicBezTo>
                  <a:pt x="74372" y="14067"/>
                  <a:pt x="74143" y="14295"/>
                  <a:pt x="73838" y="14448"/>
                </a:cubicBezTo>
                <a:lnTo>
                  <a:pt x="73838" y="32507"/>
                </a:lnTo>
                <a:cubicBezTo>
                  <a:pt x="73838" y="39213"/>
                  <a:pt x="73991" y="43328"/>
                  <a:pt x="74295" y="44852"/>
                </a:cubicBezTo>
                <a:cubicBezTo>
                  <a:pt x="74905" y="48357"/>
                  <a:pt x="76048" y="50109"/>
                  <a:pt x="77724" y="50109"/>
                </a:cubicBezTo>
                <a:cubicBezTo>
                  <a:pt x="79858" y="50109"/>
                  <a:pt x="81458" y="50033"/>
                  <a:pt x="82525" y="49881"/>
                </a:cubicBezTo>
                <a:cubicBezTo>
                  <a:pt x="83897" y="49728"/>
                  <a:pt x="84811" y="49347"/>
                  <a:pt x="85268" y="48738"/>
                </a:cubicBezTo>
                <a:cubicBezTo>
                  <a:pt x="85573" y="48433"/>
                  <a:pt x="85878" y="47519"/>
                  <a:pt x="86183" y="45995"/>
                </a:cubicBezTo>
                <a:cubicBezTo>
                  <a:pt x="86487" y="44318"/>
                  <a:pt x="86716" y="42185"/>
                  <a:pt x="86868" y="39594"/>
                </a:cubicBezTo>
                <a:cubicBezTo>
                  <a:pt x="87021" y="33955"/>
                  <a:pt x="86640" y="28545"/>
                  <a:pt x="85725" y="23363"/>
                </a:cubicBezTo>
                <a:cubicBezTo>
                  <a:pt x="84506" y="17724"/>
                  <a:pt x="82982" y="13991"/>
                  <a:pt x="81153" y="12162"/>
                </a:cubicBezTo>
                <a:cubicBezTo>
                  <a:pt x="80391" y="11552"/>
                  <a:pt x="79629" y="11324"/>
                  <a:pt x="78867" y="11476"/>
                </a:cubicBezTo>
                <a:close/>
                <a:moveTo>
                  <a:pt x="142875" y="6447"/>
                </a:moveTo>
                <a:cubicBezTo>
                  <a:pt x="140285" y="6752"/>
                  <a:pt x="138913" y="6904"/>
                  <a:pt x="138761" y="6904"/>
                </a:cubicBezTo>
                <a:lnTo>
                  <a:pt x="138303" y="6904"/>
                </a:lnTo>
                <a:cubicBezTo>
                  <a:pt x="138456" y="7361"/>
                  <a:pt x="138532" y="7818"/>
                  <a:pt x="138532" y="8276"/>
                </a:cubicBezTo>
                <a:cubicBezTo>
                  <a:pt x="138532" y="11476"/>
                  <a:pt x="138342" y="16162"/>
                  <a:pt x="137961" y="22335"/>
                </a:cubicBezTo>
                <a:cubicBezTo>
                  <a:pt x="137580" y="28507"/>
                  <a:pt x="137389" y="31974"/>
                  <a:pt x="137389" y="32736"/>
                </a:cubicBezTo>
                <a:lnTo>
                  <a:pt x="137389" y="33422"/>
                </a:lnTo>
                <a:cubicBezTo>
                  <a:pt x="137237" y="34336"/>
                  <a:pt x="137122" y="35555"/>
                  <a:pt x="137046" y="37079"/>
                </a:cubicBezTo>
                <a:cubicBezTo>
                  <a:pt x="136970" y="38603"/>
                  <a:pt x="136932" y="39518"/>
                  <a:pt x="136932" y="39822"/>
                </a:cubicBezTo>
                <a:cubicBezTo>
                  <a:pt x="137084" y="40432"/>
                  <a:pt x="137008" y="41042"/>
                  <a:pt x="136703" y="41651"/>
                </a:cubicBezTo>
                <a:cubicBezTo>
                  <a:pt x="136551" y="43937"/>
                  <a:pt x="136627" y="45842"/>
                  <a:pt x="136932" y="47366"/>
                </a:cubicBezTo>
                <a:cubicBezTo>
                  <a:pt x="137237" y="49347"/>
                  <a:pt x="137770" y="50719"/>
                  <a:pt x="138532" y="51481"/>
                </a:cubicBezTo>
                <a:cubicBezTo>
                  <a:pt x="139446" y="52395"/>
                  <a:pt x="140894" y="52776"/>
                  <a:pt x="142875" y="52624"/>
                </a:cubicBezTo>
                <a:cubicBezTo>
                  <a:pt x="145009" y="52472"/>
                  <a:pt x="146533" y="52243"/>
                  <a:pt x="147447" y="51938"/>
                </a:cubicBezTo>
                <a:cubicBezTo>
                  <a:pt x="148667" y="51633"/>
                  <a:pt x="149429" y="51176"/>
                  <a:pt x="149733" y="50567"/>
                </a:cubicBezTo>
                <a:lnTo>
                  <a:pt x="149962" y="48738"/>
                </a:lnTo>
                <a:lnTo>
                  <a:pt x="149962" y="43709"/>
                </a:lnTo>
                <a:lnTo>
                  <a:pt x="149733" y="43709"/>
                </a:lnTo>
                <a:cubicBezTo>
                  <a:pt x="148819" y="43556"/>
                  <a:pt x="148095" y="43099"/>
                  <a:pt x="147562" y="42337"/>
                </a:cubicBezTo>
                <a:cubicBezTo>
                  <a:pt x="147028" y="41575"/>
                  <a:pt x="146838" y="40813"/>
                  <a:pt x="146990" y="40051"/>
                </a:cubicBezTo>
                <a:cubicBezTo>
                  <a:pt x="147295" y="38527"/>
                  <a:pt x="148133" y="37613"/>
                  <a:pt x="149505" y="37308"/>
                </a:cubicBezTo>
                <a:cubicBezTo>
                  <a:pt x="149352" y="34260"/>
                  <a:pt x="149048" y="31059"/>
                  <a:pt x="148590" y="27707"/>
                </a:cubicBezTo>
                <a:cubicBezTo>
                  <a:pt x="147828" y="21611"/>
                  <a:pt x="147066" y="16505"/>
                  <a:pt x="146304" y="12390"/>
                </a:cubicBezTo>
                <a:cubicBezTo>
                  <a:pt x="145695" y="10257"/>
                  <a:pt x="145161" y="8580"/>
                  <a:pt x="144704" y="7361"/>
                </a:cubicBezTo>
                <a:lnTo>
                  <a:pt x="144247" y="6447"/>
                </a:lnTo>
                <a:close/>
                <a:moveTo>
                  <a:pt x="142190" y="46"/>
                </a:moveTo>
                <a:cubicBezTo>
                  <a:pt x="144323" y="-106"/>
                  <a:pt x="146076" y="122"/>
                  <a:pt x="147447" y="732"/>
                </a:cubicBezTo>
                <a:cubicBezTo>
                  <a:pt x="148819" y="1494"/>
                  <a:pt x="149886" y="2942"/>
                  <a:pt x="150648" y="5075"/>
                </a:cubicBezTo>
                <a:cubicBezTo>
                  <a:pt x="151257" y="6599"/>
                  <a:pt x="151867" y="8580"/>
                  <a:pt x="152477" y="11019"/>
                </a:cubicBezTo>
                <a:cubicBezTo>
                  <a:pt x="153391" y="15286"/>
                  <a:pt x="154229" y="20620"/>
                  <a:pt x="154991" y="27021"/>
                </a:cubicBezTo>
                <a:lnTo>
                  <a:pt x="155220" y="27021"/>
                </a:lnTo>
                <a:cubicBezTo>
                  <a:pt x="156439" y="27021"/>
                  <a:pt x="158687" y="27097"/>
                  <a:pt x="161964" y="27249"/>
                </a:cubicBezTo>
                <a:cubicBezTo>
                  <a:pt x="165240" y="27402"/>
                  <a:pt x="167831" y="27402"/>
                  <a:pt x="169736" y="27249"/>
                </a:cubicBezTo>
                <a:cubicBezTo>
                  <a:pt x="171641" y="27097"/>
                  <a:pt x="173508" y="26792"/>
                  <a:pt x="175337" y="26335"/>
                </a:cubicBezTo>
                <a:cubicBezTo>
                  <a:pt x="175641" y="26183"/>
                  <a:pt x="175870" y="26106"/>
                  <a:pt x="176022" y="26106"/>
                </a:cubicBezTo>
                <a:cubicBezTo>
                  <a:pt x="176784" y="25497"/>
                  <a:pt x="177623" y="25268"/>
                  <a:pt x="178537" y="25421"/>
                </a:cubicBezTo>
                <a:cubicBezTo>
                  <a:pt x="180823" y="25725"/>
                  <a:pt x="183566" y="25649"/>
                  <a:pt x="186767" y="25192"/>
                </a:cubicBezTo>
                <a:lnTo>
                  <a:pt x="186767" y="24278"/>
                </a:lnTo>
                <a:cubicBezTo>
                  <a:pt x="186919" y="23363"/>
                  <a:pt x="187338" y="22601"/>
                  <a:pt x="188024" y="21992"/>
                </a:cubicBezTo>
                <a:cubicBezTo>
                  <a:pt x="188710" y="21382"/>
                  <a:pt x="189434" y="21153"/>
                  <a:pt x="190196" y="21306"/>
                </a:cubicBezTo>
                <a:cubicBezTo>
                  <a:pt x="190653" y="21306"/>
                  <a:pt x="191034" y="21382"/>
                  <a:pt x="191339" y="21534"/>
                </a:cubicBezTo>
                <a:cubicBezTo>
                  <a:pt x="191796" y="21077"/>
                  <a:pt x="192329" y="20772"/>
                  <a:pt x="192939" y="20620"/>
                </a:cubicBezTo>
                <a:cubicBezTo>
                  <a:pt x="194920" y="19858"/>
                  <a:pt x="196215" y="20544"/>
                  <a:pt x="196825" y="22677"/>
                </a:cubicBezTo>
                <a:cubicBezTo>
                  <a:pt x="199111" y="29840"/>
                  <a:pt x="200102" y="39518"/>
                  <a:pt x="199797" y="51710"/>
                </a:cubicBezTo>
                <a:cubicBezTo>
                  <a:pt x="199644" y="54605"/>
                  <a:pt x="199340" y="59292"/>
                  <a:pt x="198882" y="65769"/>
                </a:cubicBezTo>
                <a:cubicBezTo>
                  <a:pt x="198425" y="72246"/>
                  <a:pt x="198197" y="77008"/>
                  <a:pt x="198197" y="80056"/>
                </a:cubicBezTo>
                <a:cubicBezTo>
                  <a:pt x="197587" y="118461"/>
                  <a:pt x="197282" y="153132"/>
                  <a:pt x="197282" y="184069"/>
                </a:cubicBezTo>
                <a:cubicBezTo>
                  <a:pt x="198349" y="184679"/>
                  <a:pt x="198882" y="185593"/>
                  <a:pt x="198882" y="186812"/>
                </a:cubicBezTo>
                <a:cubicBezTo>
                  <a:pt x="198882" y="188031"/>
                  <a:pt x="198349" y="188946"/>
                  <a:pt x="197282" y="189555"/>
                </a:cubicBezTo>
                <a:lnTo>
                  <a:pt x="197282" y="191841"/>
                </a:lnTo>
                <a:cubicBezTo>
                  <a:pt x="197282" y="193975"/>
                  <a:pt x="196215" y="195042"/>
                  <a:pt x="194082" y="195042"/>
                </a:cubicBezTo>
                <a:cubicBezTo>
                  <a:pt x="191948" y="195042"/>
                  <a:pt x="190881" y="193975"/>
                  <a:pt x="190881" y="191841"/>
                </a:cubicBezTo>
                <a:lnTo>
                  <a:pt x="190881" y="190013"/>
                </a:lnTo>
                <a:cubicBezTo>
                  <a:pt x="188595" y="190013"/>
                  <a:pt x="186614" y="189936"/>
                  <a:pt x="184938" y="189784"/>
                </a:cubicBezTo>
                <a:lnTo>
                  <a:pt x="184481" y="189784"/>
                </a:lnTo>
                <a:cubicBezTo>
                  <a:pt x="183871" y="190546"/>
                  <a:pt x="183109" y="191003"/>
                  <a:pt x="182195" y="191156"/>
                </a:cubicBezTo>
                <a:cubicBezTo>
                  <a:pt x="176099" y="191918"/>
                  <a:pt x="167412" y="192146"/>
                  <a:pt x="156134" y="191841"/>
                </a:cubicBezTo>
                <a:cubicBezTo>
                  <a:pt x="143790" y="191537"/>
                  <a:pt x="135332" y="191537"/>
                  <a:pt x="130760" y="191841"/>
                </a:cubicBezTo>
                <a:cubicBezTo>
                  <a:pt x="125121" y="192146"/>
                  <a:pt x="119177" y="192413"/>
                  <a:pt x="112929" y="192642"/>
                </a:cubicBezTo>
                <a:cubicBezTo>
                  <a:pt x="106680" y="192870"/>
                  <a:pt x="99594" y="193023"/>
                  <a:pt x="91669" y="193099"/>
                </a:cubicBezTo>
                <a:cubicBezTo>
                  <a:pt x="83744" y="193175"/>
                  <a:pt x="77801" y="193289"/>
                  <a:pt x="73838" y="193442"/>
                </a:cubicBezTo>
                <a:cubicBezTo>
                  <a:pt x="73381" y="193442"/>
                  <a:pt x="70943" y="193518"/>
                  <a:pt x="66523" y="193670"/>
                </a:cubicBezTo>
                <a:lnTo>
                  <a:pt x="55322" y="194356"/>
                </a:lnTo>
                <a:cubicBezTo>
                  <a:pt x="50750" y="194508"/>
                  <a:pt x="47092" y="194508"/>
                  <a:pt x="44349" y="194356"/>
                </a:cubicBezTo>
                <a:cubicBezTo>
                  <a:pt x="42672" y="194356"/>
                  <a:pt x="41301" y="194204"/>
                  <a:pt x="40234" y="193899"/>
                </a:cubicBezTo>
                <a:cubicBezTo>
                  <a:pt x="39624" y="193899"/>
                  <a:pt x="39091" y="193823"/>
                  <a:pt x="38634" y="193670"/>
                </a:cubicBezTo>
                <a:cubicBezTo>
                  <a:pt x="37719" y="193365"/>
                  <a:pt x="37034" y="192984"/>
                  <a:pt x="36576" y="192527"/>
                </a:cubicBezTo>
                <a:lnTo>
                  <a:pt x="35662" y="190927"/>
                </a:lnTo>
                <a:lnTo>
                  <a:pt x="35662" y="190470"/>
                </a:lnTo>
                <a:cubicBezTo>
                  <a:pt x="35662" y="190165"/>
                  <a:pt x="35586" y="189860"/>
                  <a:pt x="35433" y="189555"/>
                </a:cubicBezTo>
                <a:cubicBezTo>
                  <a:pt x="35433" y="188793"/>
                  <a:pt x="35357" y="187879"/>
                  <a:pt x="35205" y="186812"/>
                </a:cubicBezTo>
                <a:cubicBezTo>
                  <a:pt x="35052" y="184983"/>
                  <a:pt x="34900" y="182240"/>
                  <a:pt x="34748" y="178583"/>
                </a:cubicBezTo>
                <a:cubicBezTo>
                  <a:pt x="34443" y="173553"/>
                  <a:pt x="34290" y="170734"/>
                  <a:pt x="34290" y="170124"/>
                </a:cubicBezTo>
                <a:cubicBezTo>
                  <a:pt x="34138" y="168600"/>
                  <a:pt x="34062" y="167457"/>
                  <a:pt x="34062" y="166695"/>
                </a:cubicBezTo>
                <a:cubicBezTo>
                  <a:pt x="21717" y="166391"/>
                  <a:pt x="11202" y="165248"/>
                  <a:pt x="2515" y="163266"/>
                </a:cubicBezTo>
                <a:cubicBezTo>
                  <a:pt x="1601" y="162962"/>
                  <a:pt x="915" y="162428"/>
                  <a:pt x="458" y="161666"/>
                </a:cubicBezTo>
                <a:cubicBezTo>
                  <a:pt x="0" y="160904"/>
                  <a:pt x="-114" y="160104"/>
                  <a:pt x="115" y="159266"/>
                </a:cubicBezTo>
                <a:cubicBezTo>
                  <a:pt x="343" y="158428"/>
                  <a:pt x="839" y="157780"/>
                  <a:pt x="1601" y="157323"/>
                </a:cubicBezTo>
                <a:cubicBezTo>
                  <a:pt x="2363" y="156866"/>
                  <a:pt x="3125" y="156713"/>
                  <a:pt x="3887" y="156866"/>
                </a:cubicBezTo>
                <a:cubicBezTo>
                  <a:pt x="5411" y="157323"/>
                  <a:pt x="6858" y="157628"/>
                  <a:pt x="8230" y="157780"/>
                </a:cubicBezTo>
                <a:cubicBezTo>
                  <a:pt x="8078" y="157018"/>
                  <a:pt x="8230" y="156332"/>
                  <a:pt x="8687" y="155723"/>
                </a:cubicBezTo>
                <a:cubicBezTo>
                  <a:pt x="18593" y="139416"/>
                  <a:pt x="26289" y="124023"/>
                  <a:pt x="31776" y="109545"/>
                </a:cubicBezTo>
                <a:cubicBezTo>
                  <a:pt x="37110" y="95372"/>
                  <a:pt x="40082" y="80285"/>
                  <a:pt x="40691" y="64283"/>
                </a:cubicBezTo>
                <a:cubicBezTo>
                  <a:pt x="40844" y="61235"/>
                  <a:pt x="40691" y="56510"/>
                  <a:pt x="40234" y="50109"/>
                </a:cubicBezTo>
                <a:cubicBezTo>
                  <a:pt x="39777" y="43251"/>
                  <a:pt x="39548" y="38375"/>
                  <a:pt x="39548" y="35479"/>
                </a:cubicBezTo>
                <a:cubicBezTo>
                  <a:pt x="39548" y="33345"/>
                  <a:pt x="40615" y="32279"/>
                  <a:pt x="42749" y="32279"/>
                </a:cubicBezTo>
                <a:cubicBezTo>
                  <a:pt x="43358" y="32279"/>
                  <a:pt x="43892" y="32431"/>
                  <a:pt x="44349" y="32736"/>
                </a:cubicBezTo>
                <a:cubicBezTo>
                  <a:pt x="44958" y="32126"/>
                  <a:pt x="45720" y="31821"/>
                  <a:pt x="46635" y="31821"/>
                </a:cubicBezTo>
                <a:cubicBezTo>
                  <a:pt x="52883" y="31821"/>
                  <a:pt x="58293" y="31593"/>
                  <a:pt x="62865" y="31136"/>
                </a:cubicBezTo>
                <a:cubicBezTo>
                  <a:pt x="63627" y="30983"/>
                  <a:pt x="64351" y="31212"/>
                  <a:pt x="65037" y="31821"/>
                </a:cubicBezTo>
                <a:cubicBezTo>
                  <a:pt x="65723" y="32431"/>
                  <a:pt x="66142" y="33155"/>
                  <a:pt x="66294" y="33993"/>
                </a:cubicBezTo>
                <a:cubicBezTo>
                  <a:pt x="66447" y="34831"/>
                  <a:pt x="66218" y="35593"/>
                  <a:pt x="65609" y="36279"/>
                </a:cubicBezTo>
                <a:cubicBezTo>
                  <a:pt x="64999" y="36965"/>
                  <a:pt x="64237" y="37384"/>
                  <a:pt x="63323" y="37536"/>
                </a:cubicBezTo>
                <a:cubicBezTo>
                  <a:pt x="58751" y="37994"/>
                  <a:pt x="53188" y="38222"/>
                  <a:pt x="46635" y="38222"/>
                </a:cubicBezTo>
                <a:lnTo>
                  <a:pt x="45949" y="38222"/>
                </a:lnTo>
                <a:cubicBezTo>
                  <a:pt x="46101" y="40203"/>
                  <a:pt x="46330" y="44013"/>
                  <a:pt x="46635" y="49652"/>
                </a:cubicBezTo>
                <a:cubicBezTo>
                  <a:pt x="47092" y="55901"/>
                  <a:pt x="47244" y="60930"/>
                  <a:pt x="47092" y="64740"/>
                </a:cubicBezTo>
                <a:cubicBezTo>
                  <a:pt x="46940" y="67635"/>
                  <a:pt x="46711" y="70607"/>
                  <a:pt x="46406" y="73655"/>
                </a:cubicBezTo>
                <a:cubicBezTo>
                  <a:pt x="49607" y="74722"/>
                  <a:pt x="54179" y="75179"/>
                  <a:pt x="60122" y="75027"/>
                </a:cubicBezTo>
                <a:cubicBezTo>
                  <a:pt x="61037" y="75027"/>
                  <a:pt x="61951" y="74989"/>
                  <a:pt x="62865" y="74913"/>
                </a:cubicBezTo>
                <a:cubicBezTo>
                  <a:pt x="63780" y="74836"/>
                  <a:pt x="64809" y="74760"/>
                  <a:pt x="65952" y="74684"/>
                </a:cubicBezTo>
                <a:cubicBezTo>
                  <a:pt x="67095" y="74608"/>
                  <a:pt x="68047" y="74570"/>
                  <a:pt x="68809" y="74570"/>
                </a:cubicBezTo>
                <a:cubicBezTo>
                  <a:pt x="72314" y="74265"/>
                  <a:pt x="75134" y="74189"/>
                  <a:pt x="77267" y="74341"/>
                </a:cubicBezTo>
                <a:cubicBezTo>
                  <a:pt x="109881" y="76017"/>
                  <a:pt x="144399" y="75713"/>
                  <a:pt x="180823" y="73427"/>
                </a:cubicBezTo>
                <a:cubicBezTo>
                  <a:pt x="182195" y="73274"/>
                  <a:pt x="183185" y="73808"/>
                  <a:pt x="183795" y="75027"/>
                </a:cubicBezTo>
                <a:cubicBezTo>
                  <a:pt x="183947" y="73808"/>
                  <a:pt x="184100" y="72665"/>
                  <a:pt x="184252" y="71598"/>
                </a:cubicBezTo>
                <a:cubicBezTo>
                  <a:pt x="184862" y="66264"/>
                  <a:pt x="185319" y="58415"/>
                  <a:pt x="185624" y="48052"/>
                </a:cubicBezTo>
                <a:cubicBezTo>
                  <a:pt x="185776" y="40889"/>
                  <a:pt x="185928" y="35479"/>
                  <a:pt x="186081" y="31821"/>
                </a:cubicBezTo>
                <a:cubicBezTo>
                  <a:pt x="183338" y="32126"/>
                  <a:pt x="180671" y="32126"/>
                  <a:pt x="178080" y="31821"/>
                </a:cubicBezTo>
                <a:cubicBezTo>
                  <a:pt x="177775" y="32126"/>
                  <a:pt x="177470" y="32279"/>
                  <a:pt x="177165" y="32279"/>
                </a:cubicBezTo>
                <a:cubicBezTo>
                  <a:pt x="175489" y="32888"/>
                  <a:pt x="173622" y="33269"/>
                  <a:pt x="171565" y="33422"/>
                </a:cubicBezTo>
                <a:cubicBezTo>
                  <a:pt x="169507" y="33574"/>
                  <a:pt x="167717" y="33650"/>
                  <a:pt x="166193" y="33650"/>
                </a:cubicBezTo>
                <a:cubicBezTo>
                  <a:pt x="164669" y="33650"/>
                  <a:pt x="162764" y="33612"/>
                  <a:pt x="160478" y="33536"/>
                </a:cubicBezTo>
                <a:cubicBezTo>
                  <a:pt x="158192" y="33460"/>
                  <a:pt x="156591" y="33422"/>
                  <a:pt x="155677" y="33422"/>
                </a:cubicBezTo>
                <a:lnTo>
                  <a:pt x="156134" y="38679"/>
                </a:lnTo>
                <a:cubicBezTo>
                  <a:pt x="158877" y="39899"/>
                  <a:pt x="160935" y="41727"/>
                  <a:pt x="162306" y="44166"/>
                </a:cubicBezTo>
                <a:cubicBezTo>
                  <a:pt x="164440" y="47823"/>
                  <a:pt x="165126" y="51405"/>
                  <a:pt x="164364" y="54910"/>
                </a:cubicBezTo>
                <a:cubicBezTo>
                  <a:pt x="163754" y="57958"/>
                  <a:pt x="161925" y="60625"/>
                  <a:pt x="158877" y="62911"/>
                </a:cubicBezTo>
                <a:cubicBezTo>
                  <a:pt x="153848" y="66873"/>
                  <a:pt x="147447" y="68855"/>
                  <a:pt x="139675" y="68855"/>
                </a:cubicBezTo>
                <a:cubicBezTo>
                  <a:pt x="130988" y="68855"/>
                  <a:pt x="125426" y="66264"/>
                  <a:pt x="122987" y="61082"/>
                </a:cubicBezTo>
                <a:cubicBezTo>
                  <a:pt x="120092" y="55291"/>
                  <a:pt x="122606" y="48052"/>
                  <a:pt x="130531" y="39365"/>
                </a:cubicBezTo>
                <a:cubicBezTo>
                  <a:pt x="130531" y="38603"/>
                  <a:pt x="130607" y="37765"/>
                  <a:pt x="130760" y="36851"/>
                </a:cubicBezTo>
                <a:cubicBezTo>
                  <a:pt x="127864" y="37308"/>
                  <a:pt x="124626" y="37651"/>
                  <a:pt x="121044" y="37879"/>
                </a:cubicBezTo>
                <a:cubicBezTo>
                  <a:pt x="117463" y="38108"/>
                  <a:pt x="114681" y="38222"/>
                  <a:pt x="112700" y="38222"/>
                </a:cubicBezTo>
                <a:lnTo>
                  <a:pt x="102642" y="38222"/>
                </a:lnTo>
                <a:lnTo>
                  <a:pt x="94184" y="38222"/>
                </a:lnTo>
                <a:cubicBezTo>
                  <a:pt x="93879" y="38222"/>
                  <a:pt x="93574" y="38146"/>
                  <a:pt x="93269" y="37994"/>
                </a:cubicBezTo>
                <a:lnTo>
                  <a:pt x="93269" y="39137"/>
                </a:lnTo>
                <a:cubicBezTo>
                  <a:pt x="100584" y="39746"/>
                  <a:pt x="105004" y="42261"/>
                  <a:pt x="106528" y="46680"/>
                </a:cubicBezTo>
                <a:cubicBezTo>
                  <a:pt x="108204" y="51252"/>
                  <a:pt x="106528" y="55824"/>
                  <a:pt x="101499" y="60396"/>
                </a:cubicBezTo>
                <a:cubicBezTo>
                  <a:pt x="98603" y="62987"/>
                  <a:pt x="95212" y="64930"/>
                  <a:pt x="91326" y="66226"/>
                </a:cubicBezTo>
                <a:cubicBezTo>
                  <a:pt x="87440" y="67521"/>
                  <a:pt x="83058" y="67674"/>
                  <a:pt x="78182" y="66683"/>
                </a:cubicBezTo>
                <a:cubicBezTo>
                  <a:pt x="73305" y="65692"/>
                  <a:pt x="68809" y="63292"/>
                  <a:pt x="64694" y="59482"/>
                </a:cubicBezTo>
                <a:cubicBezTo>
                  <a:pt x="61799" y="56739"/>
                  <a:pt x="60732" y="53234"/>
                  <a:pt x="61494" y="48966"/>
                </a:cubicBezTo>
                <a:cubicBezTo>
                  <a:pt x="62103" y="45918"/>
                  <a:pt x="63551" y="42947"/>
                  <a:pt x="65837" y="40051"/>
                </a:cubicBezTo>
                <a:cubicBezTo>
                  <a:pt x="66142" y="39441"/>
                  <a:pt x="66675" y="39060"/>
                  <a:pt x="67437" y="38908"/>
                </a:cubicBezTo>
                <a:lnTo>
                  <a:pt x="67437" y="35022"/>
                </a:lnTo>
                <a:lnTo>
                  <a:pt x="67437" y="32507"/>
                </a:lnTo>
                <a:lnTo>
                  <a:pt x="67437" y="10104"/>
                </a:lnTo>
                <a:cubicBezTo>
                  <a:pt x="67437" y="7971"/>
                  <a:pt x="68504" y="6904"/>
                  <a:pt x="70638" y="6904"/>
                </a:cubicBezTo>
                <a:cubicBezTo>
                  <a:pt x="71247" y="6904"/>
                  <a:pt x="71857" y="7056"/>
                  <a:pt x="72467" y="7361"/>
                </a:cubicBezTo>
                <a:cubicBezTo>
                  <a:pt x="74448" y="5990"/>
                  <a:pt x="76353" y="5228"/>
                  <a:pt x="78182" y="5075"/>
                </a:cubicBezTo>
                <a:cubicBezTo>
                  <a:pt x="80925" y="4770"/>
                  <a:pt x="83287" y="5609"/>
                  <a:pt x="85268" y="7590"/>
                </a:cubicBezTo>
                <a:cubicBezTo>
                  <a:pt x="88316" y="10333"/>
                  <a:pt x="90526" y="15134"/>
                  <a:pt x="91898" y="21992"/>
                </a:cubicBezTo>
                <a:cubicBezTo>
                  <a:pt x="92507" y="25192"/>
                  <a:pt x="92888" y="28545"/>
                  <a:pt x="93041" y="32050"/>
                </a:cubicBezTo>
                <a:cubicBezTo>
                  <a:pt x="93498" y="31898"/>
                  <a:pt x="93879" y="31821"/>
                  <a:pt x="94184" y="31821"/>
                </a:cubicBezTo>
                <a:lnTo>
                  <a:pt x="103099" y="31821"/>
                </a:lnTo>
                <a:lnTo>
                  <a:pt x="113615" y="31821"/>
                </a:lnTo>
                <a:cubicBezTo>
                  <a:pt x="115443" y="31821"/>
                  <a:pt x="118110" y="31707"/>
                  <a:pt x="121616" y="31479"/>
                </a:cubicBezTo>
                <a:cubicBezTo>
                  <a:pt x="125121" y="31250"/>
                  <a:pt x="128245" y="30831"/>
                  <a:pt x="130988" y="30221"/>
                </a:cubicBezTo>
                <a:cubicBezTo>
                  <a:pt x="131750" y="17115"/>
                  <a:pt x="132131" y="9800"/>
                  <a:pt x="132131" y="8276"/>
                </a:cubicBezTo>
                <a:cubicBezTo>
                  <a:pt x="132131" y="6142"/>
                  <a:pt x="133198" y="5075"/>
                  <a:pt x="135332" y="5075"/>
                </a:cubicBezTo>
                <a:lnTo>
                  <a:pt x="135789" y="5075"/>
                </a:lnTo>
                <a:cubicBezTo>
                  <a:pt x="135636" y="4618"/>
                  <a:pt x="135560" y="4161"/>
                  <a:pt x="135560" y="3704"/>
                </a:cubicBezTo>
                <a:cubicBezTo>
                  <a:pt x="135560" y="1570"/>
                  <a:pt x="136627" y="503"/>
                  <a:pt x="138761" y="503"/>
                </a:cubicBezTo>
                <a:lnTo>
                  <a:pt x="139675" y="503"/>
                </a:lnTo>
                <a:cubicBezTo>
                  <a:pt x="139980" y="503"/>
                  <a:pt x="140361" y="465"/>
                  <a:pt x="140818" y="389"/>
                </a:cubicBezTo>
                <a:cubicBezTo>
                  <a:pt x="141275" y="313"/>
                  <a:pt x="141732" y="198"/>
                  <a:pt x="142190" y="46"/>
                </a:cubicBezTo>
                <a:close/>
              </a:path>
            </a:pathLst>
          </a:custGeom>
          <a:solidFill>
            <a:srgbClr val="231F20"/>
          </a:solidFill>
          <a:ln>
            <a:noFill/>
          </a:ln>
        </p:spPr>
        <p:txBody>
          <a:bodyPr vert="horz" wrap="square" lIns="91440" tIns="45720" rIns="91440" bIns="45720" numCol="1" anchor="t" anchorCtr="0" compatLnSpc="1"/>
          <a:lstStyle/>
          <a:p>
            <a:endParaRPr lang="en-US">
              <a:cs typeface="+mn-ea"/>
              <a:sym typeface="+mn-lt"/>
            </a:endParaRPr>
          </a:p>
        </p:txBody>
      </p:sp>
      <p:sp>
        <p:nvSpPr>
          <p:cNvPr id="32" name="TextBox 5"/>
          <p:cNvSpPr txBox="1"/>
          <p:nvPr/>
        </p:nvSpPr>
        <p:spPr>
          <a:xfrm>
            <a:off x="7079164" y="2217494"/>
            <a:ext cx="3176724" cy="338554"/>
          </a:xfrm>
          <a:prstGeom prst="rect">
            <a:avLst/>
          </a:prstGeom>
          <a:noFill/>
        </p:spPr>
        <p:txBody>
          <a:bodyPr wrap="none" rtlCol="0">
            <a:noAutofit/>
          </a:bodyPr>
          <a:lstStyle/>
          <a:p>
            <a:pPr defTabSz="1828165"/>
            <a:r>
              <a:rPr lang="zh-CN" altLang="en-US" sz="1600" b="1" dirty="0">
                <a:solidFill>
                  <a:schemeClr val="tx1">
                    <a:lumMod val="85000"/>
                    <a:lumOff val="15000"/>
                  </a:schemeClr>
                </a:solidFill>
                <a:cs typeface="+mn-ea"/>
                <a:sym typeface="+mn-lt"/>
              </a:rPr>
              <a:t>点击输入标题内容</a:t>
            </a:r>
          </a:p>
        </p:txBody>
      </p:sp>
      <p:sp>
        <p:nvSpPr>
          <p:cNvPr id="33" name="TextBox 103"/>
          <p:cNvSpPr txBox="1"/>
          <p:nvPr/>
        </p:nvSpPr>
        <p:spPr>
          <a:xfrm>
            <a:off x="7079164" y="2834204"/>
            <a:ext cx="3950786" cy="2462213"/>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单击编辑您要的内容，建议您在展示时采用微软雅黑字体单击使用微软雅黑单击编辑您要的内容建议您在展示时采用微软雅黑字体单击使用微软雅黑</a:t>
            </a:r>
            <a:endParaRPr lang="en-US" altLang="zh-CN" sz="1400" dirty="0">
              <a:solidFill>
                <a:schemeClr val="tx1">
                  <a:lumMod val="85000"/>
                  <a:lumOff val="15000"/>
                </a:schemeClr>
              </a:solidFill>
              <a:cs typeface="+mn-ea"/>
              <a:sym typeface="+mn-lt"/>
            </a:endParaRPr>
          </a:p>
          <a:p>
            <a:pPr defTabSz="1828165"/>
            <a:endParaRPr lang="en-US" altLang="zh-CN" sz="1400" dirty="0">
              <a:solidFill>
                <a:schemeClr val="tx1">
                  <a:lumMod val="85000"/>
                  <a:lumOff val="15000"/>
                </a:schemeClr>
              </a:solidFill>
              <a:cs typeface="+mn-ea"/>
              <a:sym typeface="+mn-lt"/>
            </a:endParaRPr>
          </a:p>
          <a:p>
            <a:pPr defTabSz="1828165"/>
            <a:r>
              <a:rPr lang="zh-CN" altLang="en-US" sz="1400" dirty="0">
                <a:solidFill>
                  <a:schemeClr val="tx1">
                    <a:lumMod val="85000"/>
                    <a:lumOff val="15000"/>
                  </a:schemeClr>
                </a:solidFill>
                <a:cs typeface="+mn-ea"/>
                <a:sym typeface="+mn-lt"/>
              </a:rPr>
              <a:t>单击编辑您要的内容，建议您在展示时采用微软雅黑字体单击使用微软雅黑单击编辑您要的内容建议您在展示时采用微软雅黑字体单击使用微软雅黑</a:t>
            </a:r>
            <a:endParaRPr lang="en-US" altLang="zh-CN" sz="1400" dirty="0">
              <a:solidFill>
                <a:schemeClr val="tx1">
                  <a:lumMod val="85000"/>
                  <a:lumOff val="15000"/>
                </a:schemeClr>
              </a:solidFill>
              <a:cs typeface="+mn-ea"/>
              <a:sym typeface="+mn-lt"/>
            </a:endParaRPr>
          </a:p>
          <a:p>
            <a:pPr defTabSz="1828165"/>
            <a:r>
              <a:rPr lang="zh-CN" altLang="en-US" sz="1400" dirty="0">
                <a:solidFill>
                  <a:schemeClr val="tx1">
                    <a:lumMod val="85000"/>
                    <a:lumOff val="15000"/>
                  </a:schemeClr>
                </a:solidFill>
                <a:cs typeface="+mn-ea"/>
                <a:sym typeface="+mn-lt"/>
              </a:rPr>
              <a:t>单击编辑您要的内容，建议您在展示时采用微软雅黑字体单击使用微软雅黑单击编辑您要的内容</a:t>
            </a:r>
            <a:endParaRPr lang="en-US" altLang="zh-CN" sz="1400" dirty="0">
              <a:solidFill>
                <a:schemeClr val="tx1">
                  <a:lumMod val="85000"/>
                  <a:lumOff val="15000"/>
                </a:schemeClr>
              </a:solidFill>
              <a:cs typeface="+mn-ea"/>
              <a:sym typeface="+mn-lt"/>
            </a:endParaRPr>
          </a:p>
        </p:txBody>
      </p:sp>
      <p:sp>
        <p:nvSpPr>
          <p:cNvPr id="34" name="文本框 33"/>
          <p:cNvSpPr txBox="1"/>
          <p:nvPr/>
        </p:nvSpPr>
        <p:spPr>
          <a:xfrm>
            <a:off x="1472370" y="5081576"/>
            <a:ext cx="918747" cy="307777"/>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点击编辑</a:t>
            </a:r>
          </a:p>
        </p:txBody>
      </p:sp>
      <p:sp>
        <p:nvSpPr>
          <p:cNvPr id="35" name="文本框 34"/>
          <p:cNvSpPr txBox="1"/>
          <p:nvPr/>
        </p:nvSpPr>
        <p:spPr>
          <a:xfrm>
            <a:off x="1472370" y="5487889"/>
            <a:ext cx="918747" cy="307777"/>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点击编辑</a:t>
            </a:r>
          </a:p>
        </p:txBody>
      </p:sp>
      <p:sp>
        <p:nvSpPr>
          <p:cNvPr id="36" name="文本框 35"/>
          <p:cNvSpPr txBox="1"/>
          <p:nvPr/>
        </p:nvSpPr>
        <p:spPr>
          <a:xfrm>
            <a:off x="3199499" y="5081576"/>
            <a:ext cx="918747" cy="307777"/>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点击编辑</a:t>
            </a:r>
          </a:p>
        </p:txBody>
      </p:sp>
      <p:sp>
        <p:nvSpPr>
          <p:cNvPr id="37" name="文本框 36"/>
          <p:cNvSpPr txBox="1"/>
          <p:nvPr/>
        </p:nvSpPr>
        <p:spPr>
          <a:xfrm>
            <a:off x="3199499" y="5487889"/>
            <a:ext cx="918747" cy="307777"/>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点击编辑</a:t>
            </a:r>
          </a:p>
        </p:txBody>
      </p:sp>
      <p:grpSp>
        <p:nvGrpSpPr>
          <p:cNvPr id="41" name="组合 40"/>
          <p:cNvGrpSpPr/>
          <p:nvPr/>
        </p:nvGrpSpPr>
        <p:grpSpPr>
          <a:xfrm>
            <a:off x="4165600" y="277508"/>
            <a:ext cx="3860800" cy="461665"/>
            <a:chOff x="4165600" y="226708"/>
            <a:chExt cx="3860800" cy="461665"/>
          </a:xfrm>
        </p:grpSpPr>
        <p:sp>
          <p:nvSpPr>
            <p:cNvPr id="46" name="文本框 45"/>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研究过程及方法</a:t>
              </a:r>
            </a:p>
          </p:txBody>
        </p:sp>
        <p:cxnSp>
          <p:nvCxnSpPr>
            <p:cNvPr id="47" name="直接连接符 46"/>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35002" y="1231289"/>
            <a:ext cx="1956122" cy="584775"/>
          </a:xfrm>
          <a:prstGeom prst="rect">
            <a:avLst/>
          </a:prstGeom>
          <a:noFill/>
        </p:spPr>
        <p:txBody>
          <a:bodyPr wrap="square" rtlCol="0">
            <a:spAutoFit/>
          </a:bodyPr>
          <a:lstStyle/>
          <a:p>
            <a:r>
              <a:rPr lang="zh-CN" altLang="en-US" sz="3200" b="1" dirty="0"/>
              <a:t>目录</a:t>
            </a:r>
          </a:p>
        </p:txBody>
      </p:sp>
      <p:sp>
        <p:nvSpPr>
          <p:cNvPr id="21" name="文本框 20"/>
          <p:cNvSpPr txBox="1"/>
          <p:nvPr/>
        </p:nvSpPr>
        <p:spPr>
          <a:xfrm>
            <a:off x="3181299" y="1750024"/>
            <a:ext cx="1700581" cy="338554"/>
          </a:xfrm>
          <a:prstGeom prst="rect">
            <a:avLst/>
          </a:prstGeom>
          <a:noFill/>
        </p:spPr>
        <p:txBody>
          <a:bodyPr wrap="square" rtlCol="0">
            <a:spAutoFit/>
          </a:bodyPr>
          <a:lstStyle/>
          <a:p>
            <a:pPr algn="dist"/>
            <a:r>
              <a:rPr lang="en-US" altLang="zh-CN" sz="1600" dirty="0"/>
              <a:t>CONTENTS</a:t>
            </a:r>
            <a:endParaRPr lang="zh-CN" altLang="en-US" sz="1600" dirty="0"/>
          </a:p>
        </p:txBody>
      </p:sp>
      <p:cxnSp>
        <p:nvCxnSpPr>
          <p:cNvPr id="15" name="直接连接符 14"/>
          <p:cNvCxnSpPr/>
          <p:nvPr/>
        </p:nvCxnSpPr>
        <p:spPr>
          <a:xfrm>
            <a:off x="3135002" y="1334526"/>
            <a:ext cx="0" cy="697474"/>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824449" y="2141041"/>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824449" y="3064552"/>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824449" y="3988063"/>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824449" y="4911575"/>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824449" y="1698069"/>
            <a:ext cx="727942" cy="523220"/>
          </a:xfrm>
          <a:prstGeom prst="rect">
            <a:avLst/>
          </a:prstGeom>
          <a:noFill/>
        </p:spPr>
        <p:txBody>
          <a:bodyPr wrap="square" rtlCol="0">
            <a:spAutoFit/>
          </a:bodyPr>
          <a:lstStyle/>
          <a:p>
            <a:r>
              <a:rPr lang="en-US" altLang="zh-CN" sz="2800" b="1" i="1" dirty="0">
                <a:solidFill>
                  <a:prstClr val="black"/>
                </a:solidFill>
                <a:latin typeface="微软雅黑" pitchFamily="34" charset="-122"/>
                <a:ea typeface="微软雅黑" pitchFamily="34" charset="-122"/>
              </a:rPr>
              <a:t>01</a:t>
            </a:r>
            <a:endParaRPr lang="zh-CN" altLang="en-US" sz="2800" b="1" i="1" dirty="0">
              <a:solidFill>
                <a:prstClr val="black"/>
              </a:solidFill>
              <a:latin typeface="微软雅黑" pitchFamily="34" charset="-122"/>
              <a:ea typeface="微软雅黑" pitchFamily="34" charset="-122"/>
            </a:endParaRPr>
          </a:p>
        </p:txBody>
      </p:sp>
      <p:sp>
        <p:nvSpPr>
          <p:cNvPr id="30" name="文本框 29"/>
          <p:cNvSpPr txBox="1"/>
          <p:nvPr/>
        </p:nvSpPr>
        <p:spPr>
          <a:xfrm>
            <a:off x="5824448" y="2604472"/>
            <a:ext cx="727943" cy="523220"/>
          </a:xfrm>
          <a:prstGeom prst="rect">
            <a:avLst/>
          </a:prstGeom>
          <a:noFill/>
        </p:spPr>
        <p:txBody>
          <a:bodyPr wrap="square" rtlCol="0">
            <a:spAutoFit/>
          </a:bodyPr>
          <a:lstStyle/>
          <a:p>
            <a:r>
              <a:rPr lang="en-US" altLang="zh-CN" sz="2800" b="1" i="1" dirty="0">
                <a:solidFill>
                  <a:prstClr val="black"/>
                </a:solidFill>
                <a:latin typeface="微软雅黑" pitchFamily="34" charset="-122"/>
                <a:ea typeface="微软雅黑" pitchFamily="34" charset="-122"/>
              </a:rPr>
              <a:t>02</a:t>
            </a:r>
            <a:endParaRPr lang="zh-CN" altLang="en-US" sz="2800" b="1" i="1" dirty="0">
              <a:solidFill>
                <a:prstClr val="black"/>
              </a:solidFill>
              <a:latin typeface="微软雅黑" pitchFamily="34" charset="-122"/>
              <a:ea typeface="微软雅黑" pitchFamily="34" charset="-122"/>
            </a:endParaRPr>
          </a:p>
        </p:txBody>
      </p:sp>
      <p:sp>
        <p:nvSpPr>
          <p:cNvPr id="31" name="文本框 30"/>
          <p:cNvSpPr txBox="1"/>
          <p:nvPr/>
        </p:nvSpPr>
        <p:spPr>
          <a:xfrm>
            <a:off x="5824447" y="3527982"/>
            <a:ext cx="727944" cy="523220"/>
          </a:xfrm>
          <a:prstGeom prst="rect">
            <a:avLst/>
          </a:prstGeom>
          <a:noFill/>
        </p:spPr>
        <p:txBody>
          <a:bodyPr wrap="square" rtlCol="0">
            <a:spAutoFit/>
          </a:bodyPr>
          <a:lstStyle/>
          <a:p>
            <a:r>
              <a:rPr lang="en-US" altLang="zh-CN" sz="2800" b="1" i="1" dirty="0">
                <a:solidFill>
                  <a:prstClr val="black"/>
                </a:solidFill>
                <a:latin typeface="微软雅黑" pitchFamily="34" charset="-122"/>
                <a:ea typeface="微软雅黑" pitchFamily="34" charset="-122"/>
              </a:rPr>
              <a:t>03</a:t>
            </a:r>
            <a:endParaRPr lang="zh-CN" altLang="en-US" sz="2800" b="1" i="1" dirty="0">
              <a:solidFill>
                <a:prstClr val="black"/>
              </a:solidFill>
              <a:latin typeface="微软雅黑" pitchFamily="34" charset="-122"/>
              <a:ea typeface="微软雅黑" pitchFamily="34" charset="-122"/>
            </a:endParaRPr>
          </a:p>
        </p:txBody>
      </p:sp>
      <p:sp>
        <p:nvSpPr>
          <p:cNvPr id="32" name="文本框 31"/>
          <p:cNvSpPr txBox="1"/>
          <p:nvPr/>
        </p:nvSpPr>
        <p:spPr>
          <a:xfrm>
            <a:off x="5824447" y="4451492"/>
            <a:ext cx="727944" cy="523220"/>
          </a:xfrm>
          <a:prstGeom prst="rect">
            <a:avLst/>
          </a:prstGeom>
          <a:noFill/>
        </p:spPr>
        <p:txBody>
          <a:bodyPr wrap="square" rtlCol="0">
            <a:spAutoFit/>
          </a:bodyPr>
          <a:lstStyle/>
          <a:p>
            <a:r>
              <a:rPr lang="en-US" altLang="zh-CN" sz="2800" b="1" i="1" dirty="0">
                <a:solidFill>
                  <a:prstClr val="black"/>
                </a:solidFill>
                <a:latin typeface="微软雅黑" pitchFamily="34" charset="-122"/>
                <a:ea typeface="微软雅黑" pitchFamily="34" charset="-122"/>
              </a:rPr>
              <a:t>04</a:t>
            </a:r>
            <a:endParaRPr lang="zh-CN" altLang="en-US" sz="2800" b="1" i="1" dirty="0">
              <a:solidFill>
                <a:prstClr val="black"/>
              </a:solidFill>
              <a:latin typeface="微软雅黑" pitchFamily="34" charset="-122"/>
              <a:ea typeface="微软雅黑" pitchFamily="34" charset="-122"/>
            </a:endParaRPr>
          </a:p>
        </p:txBody>
      </p:sp>
      <p:sp>
        <p:nvSpPr>
          <p:cNvPr id="33" name="文本框 32"/>
          <p:cNvSpPr txBox="1"/>
          <p:nvPr/>
        </p:nvSpPr>
        <p:spPr>
          <a:xfrm>
            <a:off x="6761635" y="1720533"/>
            <a:ext cx="3325090" cy="461665"/>
          </a:xfrm>
          <a:prstGeom prst="rect">
            <a:avLst/>
          </a:prstGeom>
          <a:noFill/>
        </p:spPr>
        <p:txBody>
          <a:bodyPr wrap="square" rtlCol="0">
            <a:spAutoFit/>
          </a:bodyPr>
          <a:lstStyle/>
          <a:p>
            <a:r>
              <a:rPr lang="zh-CN" altLang="en-US" sz="2400" spc="300" dirty="0">
                <a:latin typeface="微软雅黑" pitchFamily="34" charset="-122"/>
                <a:ea typeface="微软雅黑" pitchFamily="34" charset="-122"/>
              </a:rPr>
              <a:t>研究背景及意义</a:t>
            </a:r>
            <a:endParaRPr lang="zh-CN" altLang="en-US" sz="2400" dirty="0">
              <a:solidFill>
                <a:prstClr val="black"/>
              </a:solidFill>
              <a:latin typeface="微软雅黑" pitchFamily="34" charset="-122"/>
              <a:ea typeface="微软雅黑" pitchFamily="34" charset="-122"/>
            </a:endParaRPr>
          </a:p>
        </p:txBody>
      </p:sp>
      <p:sp>
        <p:nvSpPr>
          <p:cNvPr id="34" name="文本框 33"/>
          <p:cNvSpPr txBox="1"/>
          <p:nvPr/>
        </p:nvSpPr>
        <p:spPr>
          <a:xfrm>
            <a:off x="6761635" y="2644043"/>
            <a:ext cx="3325090" cy="461665"/>
          </a:xfrm>
          <a:prstGeom prst="rect">
            <a:avLst/>
          </a:prstGeom>
          <a:noFill/>
        </p:spPr>
        <p:txBody>
          <a:bodyPr wrap="square" rtlCol="0">
            <a:spAutoFit/>
          </a:bodyPr>
          <a:lstStyle/>
          <a:p>
            <a:r>
              <a:rPr lang="zh-CN" altLang="en-US" sz="2400" spc="300" dirty="0">
                <a:latin typeface="微软雅黑" pitchFamily="34" charset="-122"/>
                <a:ea typeface="微软雅黑" pitchFamily="34" charset="-122"/>
              </a:rPr>
              <a:t>论文综述</a:t>
            </a:r>
            <a:endParaRPr lang="zh-CN" altLang="en-US" sz="2400" dirty="0">
              <a:solidFill>
                <a:prstClr val="black"/>
              </a:solidFill>
              <a:latin typeface="微软雅黑" pitchFamily="34" charset="-122"/>
              <a:ea typeface="微软雅黑" pitchFamily="34" charset="-122"/>
            </a:endParaRPr>
          </a:p>
        </p:txBody>
      </p:sp>
      <p:sp>
        <p:nvSpPr>
          <p:cNvPr id="35" name="文本框 34"/>
          <p:cNvSpPr txBox="1"/>
          <p:nvPr/>
        </p:nvSpPr>
        <p:spPr>
          <a:xfrm>
            <a:off x="6761635" y="3567553"/>
            <a:ext cx="3325090" cy="461665"/>
          </a:xfrm>
          <a:prstGeom prst="rect">
            <a:avLst/>
          </a:prstGeom>
          <a:noFill/>
        </p:spPr>
        <p:txBody>
          <a:bodyPr wrap="square" rtlCol="0">
            <a:spAutoFit/>
          </a:bodyPr>
          <a:lstStyle/>
          <a:p>
            <a:r>
              <a:rPr lang="zh-CN" altLang="en-US" sz="2400" spc="300" dirty="0">
                <a:latin typeface="微软雅黑" pitchFamily="34" charset="-122"/>
                <a:ea typeface="微软雅黑" pitchFamily="34" charset="-122"/>
              </a:rPr>
              <a:t>研究过程及方法</a:t>
            </a:r>
            <a:endParaRPr lang="zh-CN" altLang="en-US" sz="2400" dirty="0">
              <a:solidFill>
                <a:prstClr val="black"/>
              </a:solidFill>
              <a:latin typeface="微软雅黑" pitchFamily="34" charset="-122"/>
              <a:ea typeface="微软雅黑" pitchFamily="34" charset="-122"/>
            </a:endParaRPr>
          </a:p>
        </p:txBody>
      </p:sp>
      <p:sp>
        <p:nvSpPr>
          <p:cNvPr id="36" name="文本框 35"/>
          <p:cNvSpPr txBox="1"/>
          <p:nvPr/>
        </p:nvSpPr>
        <p:spPr>
          <a:xfrm>
            <a:off x="6761635" y="4494648"/>
            <a:ext cx="3325090" cy="461665"/>
          </a:xfrm>
          <a:prstGeom prst="rect">
            <a:avLst/>
          </a:prstGeom>
          <a:noFill/>
        </p:spPr>
        <p:txBody>
          <a:bodyPr wrap="square" rtlCol="0">
            <a:spAutoFit/>
          </a:bodyPr>
          <a:lstStyle/>
          <a:p>
            <a:r>
              <a:rPr lang="zh-CN" altLang="en-US" sz="2400" spc="300" dirty="0">
                <a:latin typeface="微软雅黑" pitchFamily="34" charset="-122"/>
                <a:ea typeface="微软雅黑" pitchFamily="34" charset="-122"/>
              </a:rPr>
              <a:t>研究结论</a:t>
            </a:r>
            <a:endParaRPr lang="zh-CN" altLang="en-US" sz="2400" dirty="0">
              <a:solidFill>
                <a:prstClr val="black"/>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01"/>
          <p:cNvSpPr>
            <a:spLocks noChangeArrowheads="1"/>
          </p:cNvSpPr>
          <p:nvPr/>
        </p:nvSpPr>
        <p:spPr bwMode="auto">
          <a:xfrm>
            <a:off x="5056188" y="2760028"/>
            <a:ext cx="2095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algn="ctr" eaLnBrk="1" hangingPunct="1"/>
            <a:r>
              <a:rPr lang="en-US" altLang="zh-CN" sz="2400" dirty="0">
                <a:cs typeface="+mn-ea"/>
                <a:sym typeface="+mn-lt"/>
              </a:rPr>
              <a:t>Six Steps</a:t>
            </a:r>
          </a:p>
          <a:p>
            <a:pPr algn="ctr" eaLnBrk="1" hangingPunct="1"/>
            <a:r>
              <a:rPr lang="en-US" altLang="zh-CN" sz="2400" dirty="0">
                <a:cs typeface="+mn-ea"/>
                <a:sym typeface="+mn-lt"/>
              </a:rPr>
              <a:t>Process</a:t>
            </a:r>
            <a:endParaRPr lang="zh-CN" altLang="zh-CN" sz="2400" dirty="0">
              <a:cs typeface="+mn-ea"/>
              <a:sym typeface="+mn-lt"/>
            </a:endParaRPr>
          </a:p>
        </p:txBody>
      </p:sp>
      <p:sp>
        <p:nvSpPr>
          <p:cNvPr id="4" name="Shape 1302"/>
          <p:cNvSpPr/>
          <p:nvPr/>
        </p:nvSpPr>
        <p:spPr bwMode="auto">
          <a:xfrm>
            <a:off x="6580188" y="1660525"/>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a:noFill/>
          </a:ln>
        </p:spPr>
        <p:txBody>
          <a:bodyPr lIns="0" tIns="0" rIns="0" bIns="0" anchor="ctr"/>
          <a:lstStyle>
            <a:lvl1pPr defTabSz="584200">
              <a:defRPr>
                <a:solidFill>
                  <a:schemeClr val="tx1"/>
                </a:solidFill>
                <a:latin typeface="Lato Light"/>
                <a:ea typeface="MS PGothic" pitchFamily="34" charset="-128"/>
              </a:defRPr>
            </a:lvl1pPr>
            <a:lvl2pPr defTabSz="584200">
              <a:defRPr>
                <a:solidFill>
                  <a:schemeClr val="tx1"/>
                </a:solidFill>
                <a:latin typeface="Lato Light"/>
                <a:ea typeface="MS PGothic" pitchFamily="34" charset="-128"/>
              </a:defRPr>
            </a:lvl2pPr>
            <a:lvl3pPr defTabSz="584200">
              <a:defRPr>
                <a:solidFill>
                  <a:schemeClr val="tx1"/>
                </a:solidFill>
                <a:latin typeface="Lato Light"/>
                <a:ea typeface="MS PGothic" pitchFamily="34" charset="-128"/>
              </a:defRPr>
            </a:lvl3pPr>
            <a:lvl4pPr defTabSz="584200">
              <a:defRPr>
                <a:solidFill>
                  <a:schemeClr val="tx1"/>
                </a:solidFill>
                <a:latin typeface="Lato Light"/>
                <a:ea typeface="MS PGothic" pitchFamily="34" charset="-128"/>
              </a:defRPr>
            </a:lvl4pPr>
            <a:lvl5pPr defTabSz="584200">
              <a:defRPr>
                <a:solidFill>
                  <a:schemeClr val="tx1"/>
                </a:solidFill>
                <a:latin typeface="Lato Light"/>
                <a:ea typeface="MS PGothic" pitchFamily="34" charset="-128"/>
              </a:defRPr>
            </a:lvl5pPr>
            <a:lvl6pPr marL="2284730" indent="-913130" defTabSz="584200" eaLnBrk="0" fontAlgn="base" hangingPunct="0">
              <a:spcBef>
                <a:spcPct val="0"/>
              </a:spcBef>
              <a:spcAft>
                <a:spcPct val="0"/>
              </a:spcAft>
              <a:defRPr>
                <a:solidFill>
                  <a:schemeClr val="tx1"/>
                </a:solidFill>
                <a:latin typeface="Lato Light"/>
                <a:ea typeface="MS PGothic" pitchFamily="34" charset="-128"/>
              </a:defRPr>
            </a:lvl6pPr>
            <a:lvl7pPr marL="2741930" indent="-913130" defTabSz="584200" eaLnBrk="0" fontAlgn="base" hangingPunct="0">
              <a:spcBef>
                <a:spcPct val="0"/>
              </a:spcBef>
              <a:spcAft>
                <a:spcPct val="0"/>
              </a:spcAft>
              <a:defRPr>
                <a:solidFill>
                  <a:schemeClr val="tx1"/>
                </a:solidFill>
                <a:latin typeface="Lato Light"/>
                <a:ea typeface="MS PGothic" pitchFamily="34" charset="-128"/>
              </a:defRPr>
            </a:lvl7pPr>
            <a:lvl8pPr marL="3199130" indent="-913130" defTabSz="584200" eaLnBrk="0" fontAlgn="base" hangingPunct="0">
              <a:spcBef>
                <a:spcPct val="0"/>
              </a:spcBef>
              <a:spcAft>
                <a:spcPct val="0"/>
              </a:spcAft>
              <a:defRPr>
                <a:solidFill>
                  <a:schemeClr val="tx1"/>
                </a:solidFill>
                <a:latin typeface="Lato Light"/>
                <a:ea typeface="MS PGothic" pitchFamily="34" charset="-128"/>
              </a:defRPr>
            </a:lvl8pPr>
            <a:lvl9pPr marL="3656330" indent="-913130" defTabSz="584200" eaLnBrk="0" fontAlgn="base" hangingPunct="0">
              <a:spcBef>
                <a:spcPct val="0"/>
              </a:spcBef>
              <a:spcAft>
                <a:spcPct val="0"/>
              </a:spcAft>
              <a:defRPr>
                <a:solidFill>
                  <a:schemeClr val="tx1"/>
                </a:solidFill>
                <a:latin typeface="Lato Light"/>
                <a:ea typeface="MS PGothic" pitchFamily="34" charset="-128"/>
              </a:defRPr>
            </a:lvl9pPr>
          </a:lstStyle>
          <a:p>
            <a:pPr algn="ctr" eaLnBrk="1" hangingPunct="1"/>
            <a:r>
              <a:rPr lang="en-US" altLang="zh-CN" sz="2400" b="1">
                <a:solidFill>
                  <a:schemeClr val="bg1"/>
                </a:solidFill>
                <a:latin typeface="+mn-lt"/>
                <a:ea typeface="+mn-ea"/>
                <a:cs typeface="+mn-ea"/>
                <a:sym typeface="+mn-lt"/>
              </a:rPr>
              <a:t>0</a:t>
            </a:r>
            <a:r>
              <a:rPr lang="zh-CN" altLang="zh-CN" sz="2400" b="1">
                <a:solidFill>
                  <a:schemeClr val="bg1"/>
                </a:solidFill>
                <a:latin typeface="+mn-lt"/>
                <a:ea typeface="+mn-ea"/>
                <a:cs typeface="+mn-ea"/>
                <a:sym typeface="+mn-lt"/>
              </a:rPr>
              <a:t>2</a:t>
            </a:r>
          </a:p>
        </p:txBody>
      </p:sp>
      <p:grpSp>
        <p:nvGrpSpPr>
          <p:cNvPr id="5" name="Group 1311"/>
          <p:cNvGrpSpPr/>
          <p:nvPr/>
        </p:nvGrpSpPr>
        <p:grpSpPr bwMode="auto">
          <a:xfrm>
            <a:off x="4260852" y="1862138"/>
            <a:ext cx="3686175" cy="3860800"/>
            <a:chOff x="0" y="0"/>
            <a:chExt cx="6699936" cy="7019889"/>
          </a:xfrm>
        </p:grpSpPr>
        <p:sp>
          <p:nvSpPr>
            <p:cNvPr id="6" name="Shape 1305"/>
            <p:cNvSpPr/>
            <p:nvPr/>
          </p:nvSpPr>
          <p:spPr>
            <a:xfrm>
              <a:off x="2746916" y="0"/>
              <a:ext cx="1220530" cy="54842"/>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sp>
          <p:nvSpPr>
            <p:cNvPr id="7" name="Shape 1306"/>
            <p:cNvSpPr/>
            <p:nvPr/>
          </p:nvSpPr>
          <p:spPr>
            <a:xfrm rot="7172730">
              <a:off x="5764839" y="5207197"/>
              <a:ext cx="1220975" cy="54822"/>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sp>
          <p:nvSpPr>
            <p:cNvPr id="8" name="Shape 1307"/>
            <p:cNvSpPr/>
            <p:nvPr/>
          </p:nvSpPr>
          <p:spPr>
            <a:xfrm rot="3600000">
              <a:off x="5759068" y="1749209"/>
              <a:ext cx="1220975" cy="54822"/>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sp>
          <p:nvSpPr>
            <p:cNvPr id="9" name="Shape 1308"/>
            <p:cNvSpPr/>
            <p:nvPr/>
          </p:nvSpPr>
          <p:spPr>
            <a:xfrm rot="10800000">
              <a:off x="2729604" y="6965045"/>
              <a:ext cx="1223416" cy="54844"/>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sp>
          <p:nvSpPr>
            <p:cNvPr id="10" name="Shape 1309"/>
            <p:cNvSpPr/>
            <p:nvPr/>
          </p:nvSpPr>
          <p:spPr>
            <a:xfrm rot="18000000">
              <a:off x="-274337" y="1734776"/>
              <a:ext cx="1223862" cy="51937"/>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sp>
          <p:nvSpPr>
            <p:cNvPr id="11" name="Shape 1310"/>
            <p:cNvSpPr/>
            <p:nvPr/>
          </p:nvSpPr>
          <p:spPr>
            <a:xfrm rot="14400000">
              <a:off x="-280109" y="5215856"/>
              <a:ext cx="1220977" cy="54824"/>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grpSp>
      <p:sp>
        <p:nvSpPr>
          <p:cNvPr id="12" name="Shape 1312"/>
          <p:cNvSpPr/>
          <p:nvPr/>
        </p:nvSpPr>
        <p:spPr bwMode="auto">
          <a:xfrm>
            <a:off x="7535863" y="3305176"/>
            <a:ext cx="952500" cy="9509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a:noFill/>
          </a:ln>
        </p:spPr>
        <p:txBody>
          <a:bodyPr lIns="0" tIns="0" rIns="0" bIns="0" anchor="ctr"/>
          <a:lstStyle/>
          <a:p>
            <a:pPr algn="ctr" defTabSz="584200"/>
            <a:r>
              <a:rPr lang="en-US" altLang="zh-CN" sz="2400" b="1">
                <a:solidFill>
                  <a:schemeClr val="bg1"/>
                </a:solidFill>
                <a:cs typeface="+mn-ea"/>
                <a:sym typeface="+mn-lt"/>
              </a:rPr>
              <a:t>0</a:t>
            </a:r>
            <a:r>
              <a:rPr lang="zh-CN" altLang="zh-CN" sz="2400" b="1">
                <a:solidFill>
                  <a:schemeClr val="bg1"/>
                </a:solidFill>
                <a:cs typeface="+mn-ea"/>
                <a:sym typeface="+mn-lt"/>
              </a:rPr>
              <a:t>3</a:t>
            </a:r>
          </a:p>
        </p:txBody>
      </p:sp>
      <p:sp>
        <p:nvSpPr>
          <p:cNvPr id="13" name="Shape 1315"/>
          <p:cNvSpPr/>
          <p:nvPr/>
        </p:nvSpPr>
        <p:spPr bwMode="auto">
          <a:xfrm>
            <a:off x="3721101" y="3305176"/>
            <a:ext cx="950912" cy="9509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a:noFill/>
          </a:ln>
        </p:spPr>
        <p:txBody>
          <a:bodyPr lIns="0" tIns="0" rIns="0" bIns="0" anchor="ctr"/>
          <a:lstStyle/>
          <a:p>
            <a:pPr algn="ctr" defTabSz="584200"/>
            <a:r>
              <a:rPr lang="en-US" altLang="zh-CN" sz="2400" b="1" dirty="0">
                <a:solidFill>
                  <a:schemeClr val="bg1"/>
                </a:solidFill>
                <a:cs typeface="+mn-ea"/>
                <a:sym typeface="+mn-lt"/>
              </a:rPr>
              <a:t>0</a:t>
            </a:r>
            <a:r>
              <a:rPr lang="zh-CN" altLang="zh-CN" sz="2400" b="1" dirty="0">
                <a:solidFill>
                  <a:schemeClr val="bg1"/>
                </a:solidFill>
                <a:cs typeface="+mn-ea"/>
                <a:sym typeface="+mn-lt"/>
              </a:rPr>
              <a:t>6</a:t>
            </a:r>
          </a:p>
        </p:txBody>
      </p:sp>
      <p:sp>
        <p:nvSpPr>
          <p:cNvPr id="14" name="Shape 1318"/>
          <p:cNvSpPr/>
          <p:nvPr/>
        </p:nvSpPr>
        <p:spPr bwMode="auto">
          <a:xfrm>
            <a:off x="4673601" y="1660525"/>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a:noFill/>
          </a:ln>
        </p:spPr>
        <p:txBody>
          <a:bodyPr lIns="0" tIns="0" rIns="0" bIns="0" anchor="ctr"/>
          <a:lstStyle>
            <a:lvl1pPr defTabSz="584200">
              <a:defRPr>
                <a:solidFill>
                  <a:schemeClr val="tx1"/>
                </a:solidFill>
                <a:latin typeface="Lato Light"/>
                <a:ea typeface="MS PGothic" pitchFamily="34" charset="-128"/>
              </a:defRPr>
            </a:lvl1pPr>
            <a:lvl2pPr defTabSz="584200">
              <a:defRPr>
                <a:solidFill>
                  <a:schemeClr val="tx1"/>
                </a:solidFill>
                <a:latin typeface="Lato Light"/>
                <a:ea typeface="MS PGothic" pitchFamily="34" charset="-128"/>
              </a:defRPr>
            </a:lvl2pPr>
            <a:lvl3pPr defTabSz="584200">
              <a:defRPr>
                <a:solidFill>
                  <a:schemeClr val="tx1"/>
                </a:solidFill>
                <a:latin typeface="Lato Light"/>
                <a:ea typeface="MS PGothic" pitchFamily="34" charset="-128"/>
              </a:defRPr>
            </a:lvl3pPr>
            <a:lvl4pPr defTabSz="584200">
              <a:defRPr>
                <a:solidFill>
                  <a:schemeClr val="tx1"/>
                </a:solidFill>
                <a:latin typeface="Lato Light"/>
                <a:ea typeface="MS PGothic" pitchFamily="34" charset="-128"/>
              </a:defRPr>
            </a:lvl4pPr>
            <a:lvl5pPr defTabSz="584200">
              <a:defRPr>
                <a:solidFill>
                  <a:schemeClr val="tx1"/>
                </a:solidFill>
                <a:latin typeface="Lato Light"/>
                <a:ea typeface="MS PGothic" pitchFamily="34" charset="-128"/>
              </a:defRPr>
            </a:lvl5pPr>
            <a:lvl6pPr marL="2284730" indent="-913130" defTabSz="584200" eaLnBrk="0" fontAlgn="base" hangingPunct="0">
              <a:spcBef>
                <a:spcPct val="0"/>
              </a:spcBef>
              <a:spcAft>
                <a:spcPct val="0"/>
              </a:spcAft>
              <a:defRPr>
                <a:solidFill>
                  <a:schemeClr val="tx1"/>
                </a:solidFill>
                <a:latin typeface="Lato Light"/>
                <a:ea typeface="MS PGothic" pitchFamily="34" charset="-128"/>
              </a:defRPr>
            </a:lvl6pPr>
            <a:lvl7pPr marL="2741930" indent="-913130" defTabSz="584200" eaLnBrk="0" fontAlgn="base" hangingPunct="0">
              <a:spcBef>
                <a:spcPct val="0"/>
              </a:spcBef>
              <a:spcAft>
                <a:spcPct val="0"/>
              </a:spcAft>
              <a:defRPr>
                <a:solidFill>
                  <a:schemeClr val="tx1"/>
                </a:solidFill>
                <a:latin typeface="Lato Light"/>
                <a:ea typeface="MS PGothic" pitchFamily="34" charset="-128"/>
              </a:defRPr>
            </a:lvl7pPr>
            <a:lvl8pPr marL="3199130" indent="-913130" defTabSz="584200" eaLnBrk="0" fontAlgn="base" hangingPunct="0">
              <a:spcBef>
                <a:spcPct val="0"/>
              </a:spcBef>
              <a:spcAft>
                <a:spcPct val="0"/>
              </a:spcAft>
              <a:defRPr>
                <a:solidFill>
                  <a:schemeClr val="tx1"/>
                </a:solidFill>
                <a:latin typeface="Lato Light"/>
                <a:ea typeface="MS PGothic" pitchFamily="34" charset="-128"/>
              </a:defRPr>
            </a:lvl8pPr>
            <a:lvl9pPr marL="3656330" indent="-913130" defTabSz="584200" eaLnBrk="0" fontAlgn="base" hangingPunct="0">
              <a:spcBef>
                <a:spcPct val="0"/>
              </a:spcBef>
              <a:spcAft>
                <a:spcPct val="0"/>
              </a:spcAft>
              <a:defRPr>
                <a:solidFill>
                  <a:schemeClr val="tx1"/>
                </a:solidFill>
                <a:latin typeface="Lato Light"/>
                <a:ea typeface="MS PGothic" pitchFamily="34" charset="-128"/>
              </a:defRPr>
            </a:lvl9pPr>
          </a:lstStyle>
          <a:p>
            <a:pPr algn="ctr" eaLnBrk="1" hangingPunct="1"/>
            <a:r>
              <a:rPr lang="en-US" altLang="zh-CN" sz="2400" b="1" dirty="0">
                <a:solidFill>
                  <a:schemeClr val="bg1"/>
                </a:solidFill>
                <a:latin typeface="+mn-lt"/>
                <a:ea typeface="+mn-ea"/>
                <a:cs typeface="+mn-ea"/>
                <a:sym typeface="+mn-lt"/>
              </a:rPr>
              <a:t>01</a:t>
            </a:r>
            <a:endParaRPr lang="zh-CN" altLang="zh-CN" sz="2400" b="1" dirty="0">
              <a:solidFill>
                <a:schemeClr val="bg1"/>
              </a:solidFill>
              <a:latin typeface="+mn-lt"/>
              <a:ea typeface="+mn-ea"/>
              <a:cs typeface="+mn-ea"/>
              <a:sym typeface="+mn-lt"/>
            </a:endParaRPr>
          </a:p>
        </p:txBody>
      </p:sp>
      <p:sp>
        <p:nvSpPr>
          <p:cNvPr id="15" name="Shape 1321"/>
          <p:cNvSpPr/>
          <p:nvPr/>
        </p:nvSpPr>
        <p:spPr bwMode="auto">
          <a:xfrm>
            <a:off x="4673601" y="4957763"/>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a:noFill/>
          </a:ln>
        </p:spPr>
        <p:txBody>
          <a:bodyPr lIns="0" tIns="0" rIns="0" bIns="0" anchor="ctr"/>
          <a:lstStyle/>
          <a:p>
            <a:pPr algn="ctr" defTabSz="584200"/>
            <a:r>
              <a:rPr lang="en-US" altLang="zh-CN" sz="2400" b="1" dirty="0">
                <a:solidFill>
                  <a:schemeClr val="bg1"/>
                </a:solidFill>
                <a:cs typeface="+mn-ea"/>
                <a:sym typeface="+mn-lt"/>
              </a:rPr>
              <a:t>0</a:t>
            </a:r>
            <a:r>
              <a:rPr lang="zh-CN" altLang="zh-CN" sz="2400" b="1" dirty="0">
                <a:solidFill>
                  <a:schemeClr val="bg1"/>
                </a:solidFill>
                <a:cs typeface="+mn-ea"/>
                <a:sym typeface="+mn-lt"/>
              </a:rPr>
              <a:t>5</a:t>
            </a:r>
          </a:p>
        </p:txBody>
      </p:sp>
      <p:sp>
        <p:nvSpPr>
          <p:cNvPr id="16" name="Shape 1324"/>
          <p:cNvSpPr/>
          <p:nvPr/>
        </p:nvSpPr>
        <p:spPr bwMode="auto">
          <a:xfrm>
            <a:off x="6581776" y="4957763"/>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a:noFill/>
          </a:ln>
        </p:spPr>
        <p:txBody>
          <a:bodyPr lIns="0" tIns="0" rIns="0" bIns="0" anchor="ctr"/>
          <a:lstStyle/>
          <a:p>
            <a:pPr algn="ctr" defTabSz="584200"/>
            <a:r>
              <a:rPr lang="en-US" altLang="zh-CN" sz="2400" b="1">
                <a:solidFill>
                  <a:schemeClr val="bg1"/>
                </a:solidFill>
                <a:cs typeface="+mn-ea"/>
                <a:sym typeface="+mn-lt"/>
              </a:rPr>
              <a:t>0</a:t>
            </a:r>
            <a:r>
              <a:rPr lang="zh-CN" altLang="zh-CN" sz="2400" b="1">
                <a:solidFill>
                  <a:schemeClr val="bg1"/>
                </a:solidFill>
                <a:cs typeface="+mn-ea"/>
                <a:sym typeface="+mn-lt"/>
              </a:rPr>
              <a:t>4</a:t>
            </a:r>
          </a:p>
        </p:txBody>
      </p:sp>
      <p:sp>
        <p:nvSpPr>
          <p:cNvPr id="17" name="Subtitle 2"/>
          <p:cNvSpPr txBox="1"/>
          <p:nvPr/>
        </p:nvSpPr>
        <p:spPr bwMode="auto">
          <a:xfrm>
            <a:off x="7708902" y="2001839"/>
            <a:ext cx="31273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just">
              <a:lnSpc>
                <a:spcPts val="1700"/>
              </a:lnSpc>
            </a:pPr>
            <a:r>
              <a:rPr lang="zh-CN" altLang="en-US" sz="1400">
                <a:solidFill>
                  <a:schemeClr val="tx1">
                    <a:lumMod val="85000"/>
                    <a:lumOff val="15000"/>
                  </a:schemeClr>
                </a:solidFill>
                <a:latin typeface="+mn-lt"/>
                <a:ea typeface="+mn-ea"/>
                <a:cs typeface="+mn-ea"/>
                <a:sym typeface="+mn-lt"/>
              </a:rPr>
              <a:t>单击此处编辑您要的内容，建议您在展示时采用微软雅黑字体</a:t>
            </a:r>
          </a:p>
        </p:txBody>
      </p:sp>
      <p:sp>
        <p:nvSpPr>
          <p:cNvPr id="18" name="TextBox 46"/>
          <p:cNvSpPr txBox="1">
            <a:spLocks noChangeArrowheads="1"/>
          </p:cNvSpPr>
          <p:nvPr/>
        </p:nvSpPr>
        <p:spPr bwMode="auto">
          <a:xfrm>
            <a:off x="7713663" y="1665288"/>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eaLnBrk="1" hangingPunct="1">
              <a:lnSpc>
                <a:spcPct val="110000"/>
              </a:lnSpc>
            </a:pPr>
            <a:r>
              <a:rPr lang="zh-CN" altLang="en-US" sz="1600" b="1" dirty="0">
                <a:solidFill>
                  <a:schemeClr val="tx1">
                    <a:lumMod val="85000"/>
                    <a:lumOff val="15000"/>
                  </a:schemeClr>
                </a:solidFill>
                <a:latin typeface="+mn-lt"/>
                <a:ea typeface="+mn-ea"/>
                <a:cs typeface="+mn-ea"/>
                <a:sym typeface="+mn-lt"/>
              </a:rPr>
              <a:t>单击此处编辑</a:t>
            </a:r>
          </a:p>
        </p:txBody>
      </p:sp>
      <p:sp>
        <p:nvSpPr>
          <p:cNvPr id="19" name="Subtitle 2"/>
          <p:cNvSpPr txBox="1"/>
          <p:nvPr/>
        </p:nvSpPr>
        <p:spPr bwMode="auto">
          <a:xfrm>
            <a:off x="8599489" y="3671889"/>
            <a:ext cx="31273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just">
              <a:lnSpc>
                <a:spcPts val="1700"/>
              </a:lnSpc>
            </a:pPr>
            <a:r>
              <a:rPr lang="zh-CN" altLang="en-US" sz="1400">
                <a:solidFill>
                  <a:schemeClr val="tx1">
                    <a:lumMod val="85000"/>
                    <a:lumOff val="15000"/>
                  </a:schemeClr>
                </a:solidFill>
                <a:latin typeface="+mn-lt"/>
                <a:ea typeface="+mn-ea"/>
                <a:cs typeface="+mn-ea"/>
                <a:sym typeface="+mn-lt"/>
              </a:rPr>
              <a:t>单击此处编辑您要的内容，建议您在展示时采用微软雅黑字体</a:t>
            </a:r>
          </a:p>
        </p:txBody>
      </p:sp>
      <p:sp>
        <p:nvSpPr>
          <p:cNvPr id="20" name="TextBox 46"/>
          <p:cNvSpPr txBox="1">
            <a:spLocks noChangeArrowheads="1"/>
          </p:cNvSpPr>
          <p:nvPr/>
        </p:nvSpPr>
        <p:spPr bwMode="auto">
          <a:xfrm>
            <a:off x="8604251" y="3335338"/>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eaLnBrk="1" hangingPunct="1">
              <a:lnSpc>
                <a:spcPct val="110000"/>
              </a:lnSpc>
            </a:pPr>
            <a:r>
              <a:rPr lang="zh-CN" altLang="en-US" sz="1600" b="1">
                <a:solidFill>
                  <a:schemeClr val="tx1">
                    <a:lumMod val="85000"/>
                    <a:lumOff val="15000"/>
                  </a:schemeClr>
                </a:solidFill>
                <a:latin typeface="+mn-lt"/>
                <a:ea typeface="+mn-ea"/>
                <a:cs typeface="+mn-ea"/>
                <a:sym typeface="+mn-lt"/>
              </a:rPr>
              <a:t>单击此处编辑</a:t>
            </a:r>
          </a:p>
        </p:txBody>
      </p:sp>
      <p:sp>
        <p:nvSpPr>
          <p:cNvPr id="21" name="Subtitle 2"/>
          <p:cNvSpPr txBox="1"/>
          <p:nvPr/>
        </p:nvSpPr>
        <p:spPr bwMode="auto">
          <a:xfrm>
            <a:off x="7680327" y="5427664"/>
            <a:ext cx="31273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just">
              <a:lnSpc>
                <a:spcPts val="1700"/>
              </a:lnSpc>
            </a:pPr>
            <a:r>
              <a:rPr lang="zh-CN" altLang="en-US" sz="1400">
                <a:solidFill>
                  <a:schemeClr val="tx1">
                    <a:lumMod val="85000"/>
                    <a:lumOff val="15000"/>
                  </a:schemeClr>
                </a:solidFill>
                <a:latin typeface="+mn-lt"/>
                <a:ea typeface="+mn-ea"/>
                <a:cs typeface="+mn-ea"/>
                <a:sym typeface="+mn-lt"/>
              </a:rPr>
              <a:t>单击此处编辑您要的内容，建议您在展示时采用微软雅黑字体</a:t>
            </a:r>
          </a:p>
        </p:txBody>
      </p:sp>
      <p:sp>
        <p:nvSpPr>
          <p:cNvPr id="22" name="TextBox 46"/>
          <p:cNvSpPr txBox="1">
            <a:spLocks noChangeArrowheads="1"/>
          </p:cNvSpPr>
          <p:nvPr/>
        </p:nvSpPr>
        <p:spPr bwMode="auto">
          <a:xfrm>
            <a:off x="7685088" y="5091113"/>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eaLnBrk="1" hangingPunct="1">
              <a:lnSpc>
                <a:spcPct val="110000"/>
              </a:lnSpc>
            </a:pPr>
            <a:r>
              <a:rPr lang="zh-CN" altLang="en-US" sz="1600" b="1">
                <a:solidFill>
                  <a:schemeClr val="tx1">
                    <a:lumMod val="85000"/>
                    <a:lumOff val="15000"/>
                  </a:schemeClr>
                </a:solidFill>
                <a:latin typeface="+mn-lt"/>
                <a:ea typeface="+mn-ea"/>
                <a:cs typeface="+mn-ea"/>
                <a:sym typeface="+mn-lt"/>
              </a:rPr>
              <a:t>单击此处编辑</a:t>
            </a:r>
          </a:p>
        </p:txBody>
      </p:sp>
      <p:sp>
        <p:nvSpPr>
          <p:cNvPr id="23" name="Subtitle 2"/>
          <p:cNvSpPr txBox="1"/>
          <p:nvPr/>
        </p:nvSpPr>
        <p:spPr bwMode="auto">
          <a:xfrm>
            <a:off x="1365252" y="1892300"/>
            <a:ext cx="312737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r">
              <a:lnSpc>
                <a:spcPts val="1700"/>
              </a:lnSpc>
            </a:pPr>
            <a:r>
              <a:rPr lang="zh-CN" altLang="en-US" sz="1400" dirty="0">
                <a:solidFill>
                  <a:schemeClr val="tx1">
                    <a:lumMod val="85000"/>
                    <a:lumOff val="15000"/>
                  </a:schemeClr>
                </a:solidFill>
                <a:latin typeface="+mn-lt"/>
                <a:ea typeface="+mn-ea"/>
                <a:cs typeface="+mn-ea"/>
                <a:sym typeface="+mn-lt"/>
              </a:rPr>
              <a:t>单击此处编辑您要的内容，建议您在展示时采用微软雅黑字体</a:t>
            </a:r>
          </a:p>
        </p:txBody>
      </p:sp>
      <p:sp>
        <p:nvSpPr>
          <p:cNvPr id="24" name="TextBox 46"/>
          <p:cNvSpPr txBox="1">
            <a:spLocks noChangeArrowheads="1"/>
          </p:cNvSpPr>
          <p:nvPr/>
        </p:nvSpPr>
        <p:spPr bwMode="auto">
          <a:xfrm>
            <a:off x="2151063" y="1555750"/>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r" eaLnBrk="1" hangingPunct="1">
              <a:lnSpc>
                <a:spcPct val="110000"/>
              </a:lnSpc>
            </a:pPr>
            <a:r>
              <a:rPr lang="zh-CN" altLang="en-US" sz="1600" b="1" dirty="0">
                <a:solidFill>
                  <a:schemeClr val="tx1">
                    <a:lumMod val="85000"/>
                    <a:lumOff val="15000"/>
                  </a:schemeClr>
                </a:solidFill>
                <a:latin typeface="+mn-lt"/>
                <a:ea typeface="+mn-ea"/>
                <a:cs typeface="+mn-ea"/>
                <a:sym typeface="+mn-lt"/>
              </a:rPr>
              <a:t>单击此处编辑</a:t>
            </a:r>
          </a:p>
        </p:txBody>
      </p:sp>
      <p:sp>
        <p:nvSpPr>
          <p:cNvPr id="25" name="Subtitle 2"/>
          <p:cNvSpPr txBox="1"/>
          <p:nvPr/>
        </p:nvSpPr>
        <p:spPr bwMode="auto">
          <a:xfrm>
            <a:off x="463552" y="3732214"/>
            <a:ext cx="31273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r">
              <a:lnSpc>
                <a:spcPts val="1700"/>
              </a:lnSpc>
            </a:pPr>
            <a:r>
              <a:rPr lang="zh-CN" altLang="en-US" sz="1400">
                <a:solidFill>
                  <a:schemeClr val="tx1">
                    <a:lumMod val="85000"/>
                    <a:lumOff val="15000"/>
                  </a:schemeClr>
                </a:solidFill>
                <a:latin typeface="+mn-lt"/>
                <a:ea typeface="+mn-ea"/>
                <a:cs typeface="+mn-ea"/>
                <a:sym typeface="+mn-lt"/>
              </a:rPr>
              <a:t>单击此处编辑您要的内容，建议您在展示时采用微软雅黑字体</a:t>
            </a:r>
          </a:p>
        </p:txBody>
      </p:sp>
      <p:sp>
        <p:nvSpPr>
          <p:cNvPr id="26" name="TextBox 46"/>
          <p:cNvSpPr txBox="1">
            <a:spLocks noChangeArrowheads="1"/>
          </p:cNvSpPr>
          <p:nvPr/>
        </p:nvSpPr>
        <p:spPr bwMode="auto">
          <a:xfrm>
            <a:off x="1249363" y="3395663"/>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r" eaLnBrk="1" hangingPunct="1">
              <a:lnSpc>
                <a:spcPct val="110000"/>
              </a:lnSpc>
            </a:pPr>
            <a:r>
              <a:rPr lang="zh-CN" altLang="en-US" sz="1600" b="1">
                <a:solidFill>
                  <a:schemeClr val="tx1">
                    <a:lumMod val="85000"/>
                    <a:lumOff val="15000"/>
                  </a:schemeClr>
                </a:solidFill>
                <a:latin typeface="+mn-lt"/>
                <a:ea typeface="+mn-ea"/>
                <a:cs typeface="+mn-ea"/>
                <a:sym typeface="+mn-lt"/>
              </a:rPr>
              <a:t>单击此处编辑</a:t>
            </a:r>
          </a:p>
        </p:txBody>
      </p:sp>
      <p:sp>
        <p:nvSpPr>
          <p:cNvPr id="27" name="Subtitle 2"/>
          <p:cNvSpPr txBox="1"/>
          <p:nvPr/>
        </p:nvSpPr>
        <p:spPr bwMode="auto">
          <a:xfrm>
            <a:off x="1365252" y="5427664"/>
            <a:ext cx="31273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r">
              <a:lnSpc>
                <a:spcPts val="1700"/>
              </a:lnSpc>
            </a:pPr>
            <a:r>
              <a:rPr lang="zh-CN" altLang="en-US" sz="1400">
                <a:solidFill>
                  <a:schemeClr val="tx1">
                    <a:lumMod val="85000"/>
                    <a:lumOff val="15000"/>
                  </a:schemeClr>
                </a:solidFill>
                <a:latin typeface="+mn-lt"/>
                <a:ea typeface="+mn-ea"/>
                <a:cs typeface="+mn-ea"/>
                <a:sym typeface="+mn-lt"/>
              </a:rPr>
              <a:t>单击此处编辑您要的内容，建议您在展示时采用微软雅黑字体</a:t>
            </a:r>
          </a:p>
        </p:txBody>
      </p:sp>
      <p:sp>
        <p:nvSpPr>
          <p:cNvPr id="28" name="TextBox 46"/>
          <p:cNvSpPr txBox="1">
            <a:spLocks noChangeArrowheads="1"/>
          </p:cNvSpPr>
          <p:nvPr/>
        </p:nvSpPr>
        <p:spPr bwMode="auto">
          <a:xfrm>
            <a:off x="2151063" y="5091113"/>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r" eaLnBrk="1" hangingPunct="1">
              <a:lnSpc>
                <a:spcPct val="110000"/>
              </a:lnSpc>
            </a:pPr>
            <a:r>
              <a:rPr lang="zh-CN" altLang="en-US" sz="1600" b="1">
                <a:solidFill>
                  <a:schemeClr val="tx1">
                    <a:lumMod val="85000"/>
                    <a:lumOff val="15000"/>
                  </a:schemeClr>
                </a:solidFill>
                <a:latin typeface="+mn-lt"/>
                <a:ea typeface="+mn-ea"/>
                <a:cs typeface="+mn-ea"/>
                <a:sym typeface="+mn-lt"/>
              </a:rPr>
              <a:t>单击此处编辑</a:t>
            </a:r>
          </a:p>
        </p:txBody>
      </p:sp>
      <p:grpSp>
        <p:nvGrpSpPr>
          <p:cNvPr id="32" name="组合 31"/>
          <p:cNvGrpSpPr/>
          <p:nvPr/>
        </p:nvGrpSpPr>
        <p:grpSpPr>
          <a:xfrm>
            <a:off x="4165600" y="277508"/>
            <a:ext cx="3860800" cy="461665"/>
            <a:chOff x="4165600" y="226708"/>
            <a:chExt cx="3860800" cy="461665"/>
          </a:xfrm>
        </p:grpSpPr>
        <p:sp>
          <p:nvSpPr>
            <p:cNvPr id="37" name="文本框 36"/>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研究过程及方法</a:t>
              </a:r>
            </a:p>
          </p:txBody>
        </p:sp>
        <p:cxnSp>
          <p:nvCxnSpPr>
            <p:cNvPr id="38" name="直接连接符 37"/>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3330"/>
          </a:xfrm>
          <a:prstGeom prst="rect">
            <a:avLst/>
          </a:prstGeom>
          <a:noFill/>
        </p:spPr>
        <p:txBody>
          <a:bodyPr wrap="square" rtlCol="0">
            <a:spAutoFit/>
          </a:bodyPr>
          <a:lstStyle/>
          <a:p>
            <a:r>
              <a:rPr lang="en-US" altLang="zh-CN" sz="5400" dirty="0">
                <a:solidFill>
                  <a:prstClr val="black"/>
                </a:solidFill>
                <a:latin typeface="微软雅黑" pitchFamily="34" charset="-122"/>
                <a:ea typeface="微软雅黑" pitchFamily="34" charset="-122"/>
              </a:rPr>
              <a:t>04</a:t>
            </a:r>
            <a:endParaRPr lang="zh-CN" altLang="en-US" sz="5400" dirty="0">
              <a:solidFill>
                <a:prstClr val="black"/>
              </a:solidFill>
              <a:latin typeface="微软雅黑" pitchFamily="34" charset="-122"/>
              <a:ea typeface="微软雅黑" pitchFamily="34" charset="-122"/>
            </a:endParaRPr>
          </a:p>
        </p:txBody>
      </p:sp>
      <p:grpSp>
        <p:nvGrpSpPr>
          <p:cNvPr id="24" name="组合 23"/>
          <p:cNvGrpSpPr/>
          <p:nvPr/>
        </p:nvGrpSpPr>
        <p:grpSpPr>
          <a:xfrm>
            <a:off x="6169352" y="2769955"/>
            <a:ext cx="3325090" cy="825578"/>
            <a:chOff x="6169352" y="2738001"/>
            <a:chExt cx="3325090" cy="825578"/>
          </a:xfrm>
        </p:grpSpPr>
        <p:sp>
          <p:nvSpPr>
            <p:cNvPr id="19" name="文本框 18"/>
            <p:cNvSpPr txBox="1"/>
            <p:nvPr/>
          </p:nvSpPr>
          <p:spPr>
            <a:xfrm>
              <a:off x="6169352" y="2738001"/>
              <a:ext cx="3325090" cy="584775"/>
            </a:xfrm>
            <a:prstGeom prst="rect">
              <a:avLst/>
            </a:prstGeom>
            <a:noFill/>
          </p:spPr>
          <p:txBody>
            <a:bodyPr wrap="square" rtlCol="0">
              <a:spAutoFit/>
            </a:bodyPr>
            <a:lstStyle/>
            <a:p>
              <a:r>
                <a:rPr lang="zh-CN" altLang="en-US" sz="3200" spc="300" dirty="0">
                  <a:latin typeface="微软雅黑" pitchFamily="34" charset="-122"/>
                  <a:ea typeface="微软雅黑" pitchFamily="34" charset="-122"/>
                </a:rPr>
                <a:t>研究结论</a:t>
              </a:r>
              <a:endParaRPr lang="zh-CN" altLang="en-US" sz="3200" dirty="0">
                <a:solidFill>
                  <a:prstClr val="black"/>
                </a:solidFill>
                <a:latin typeface="微软雅黑" pitchFamily="34" charset="-122"/>
                <a:ea typeface="微软雅黑" pitchFamily="34" charset="-122"/>
              </a:endParaRPr>
            </a:p>
          </p:txBody>
        </p:sp>
        <p:sp>
          <p:nvSpPr>
            <p:cNvPr id="23" name="文本框 22"/>
            <p:cNvSpPr txBox="1"/>
            <p:nvPr/>
          </p:nvSpPr>
          <p:spPr>
            <a:xfrm>
              <a:off x="6213348" y="3255802"/>
              <a:ext cx="3188208" cy="307777"/>
            </a:xfrm>
            <a:prstGeom prst="rect">
              <a:avLst/>
            </a:prstGeom>
            <a:noFill/>
          </p:spPr>
          <p:txBody>
            <a:bodyPr wrap="square" rtlCol="0">
              <a:spAutoFit/>
            </a:bodyPr>
            <a:lstStyle/>
            <a:p>
              <a:r>
                <a:rPr lang="en-US" altLang="zh-CN" sz="1400" dirty="0">
                  <a:solidFill>
                    <a:prstClr val="black"/>
                  </a:solidFill>
                  <a:latin typeface="微软雅黑" pitchFamily="34" charset="-122"/>
                  <a:ea typeface="微软雅黑" pitchFamily="34" charset="-122"/>
                </a:rPr>
                <a:t>RESEARCH CONCLUSION</a:t>
              </a:r>
              <a:endParaRPr lang="zh-CN" altLang="en-US" sz="1400" dirty="0">
                <a:solidFill>
                  <a:prstClr val="black"/>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a:off x="2948014" y="3081337"/>
            <a:ext cx="831447" cy="2055480"/>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31" name="Freeform 6"/>
          <p:cNvSpPr/>
          <p:nvPr/>
        </p:nvSpPr>
        <p:spPr bwMode="auto">
          <a:xfrm>
            <a:off x="3779461" y="3081337"/>
            <a:ext cx="831447" cy="2055480"/>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32" name="Freeform 5"/>
          <p:cNvSpPr/>
          <p:nvPr/>
        </p:nvSpPr>
        <p:spPr bwMode="auto">
          <a:xfrm>
            <a:off x="4195184" y="2066924"/>
            <a:ext cx="831447" cy="3069893"/>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33" name="Freeform 6"/>
          <p:cNvSpPr/>
          <p:nvPr/>
        </p:nvSpPr>
        <p:spPr bwMode="auto">
          <a:xfrm>
            <a:off x="5026631" y="2066924"/>
            <a:ext cx="831447" cy="3069893"/>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34" name="Freeform 5"/>
          <p:cNvSpPr/>
          <p:nvPr/>
        </p:nvSpPr>
        <p:spPr bwMode="auto">
          <a:xfrm>
            <a:off x="1700843" y="4024311"/>
            <a:ext cx="831447" cy="1112505"/>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35" name="Freeform 6"/>
          <p:cNvSpPr/>
          <p:nvPr/>
        </p:nvSpPr>
        <p:spPr bwMode="auto">
          <a:xfrm>
            <a:off x="2532290" y="4024311"/>
            <a:ext cx="831447" cy="1112505"/>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36" name="Freeform 5"/>
          <p:cNvSpPr/>
          <p:nvPr/>
        </p:nvSpPr>
        <p:spPr bwMode="auto">
          <a:xfrm>
            <a:off x="5442354" y="3473923"/>
            <a:ext cx="831447" cy="1662893"/>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37" name="Freeform 6"/>
          <p:cNvSpPr/>
          <p:nvPr/>
        </p:nvSpPr>
        <p:spPr bwMode="auto">
          <a:xfrm>
            <a:off x="6273801" y="3473923"/>
            <a:ext cx="831447" cy="1662893"/>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38" name="Freeform 5"/>
          <p:cNvSpPr/>
          <p:nvPr/>
        </p:nvSpPr>
        <p:spPr bwMode="auto">
          <a:xfrm>
            <a:off x="6689524" y="2652712"/>
            <a:ext cx="831447" cy="2484105"/>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39" name="Freeform 6"/>
          <p:cNvSpPr/>
          <p:nvPr/>
        </p:nvSpPr>
        <p:spPr bwMode="auto">
          <a:xfrm>
            <a:off x="7520971" y="2652712"/>
            <a:ext cx="831447" cy="2484105"/>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40" name="Freeform 5"/>
          <p:cNvSpPr/>
          <p:nvPr/>
        </p:nvSpPr>
        <p:spPr bwMode="auto">
          <a:xfrm>
            <a:off x="7936694" y="4281487"/>
            <a:ext cx="831447" cy="855329"/>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41" name="Freeform 6"/>
          <p:cNvSpPr/>
          <p:nvPr/>
        </p:nvSpPr>
        <p:spPr bwMode="auto">
          <a:xfrm>
            <a:off x="8768141" y="4281487"/>
            <a:ext cx="831447" cy="855329"/>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42" name="Freeform 5"/>
          <p:cNvSpPr/>
          <p:nvPr/>
        </p:nvSpPr>
        <p:spPr bwMode="auto">
          <a:xfrm>
            <a:off x="9183864" y="4024311"/>
            <a:ext cx="831447" cy="1112505"/>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43" name="Freeform 6"/>
          <p:cNvSpPr/>
          <p:nvPr/>
        </p:nvSpPr>
        <p:spPr bwMode="auto">
          <a:xfrm>
            <a:off x="10015311" y="4024311"/>
            <a:ext cx="831447" cy="1112505"/>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44" name="Oval 88"/>
          <p:cNvSpPr/>
          <p:nvPr/>
        </p:nvSpPr>
        <p:spPr>
          <a:xfrm>
            <a:off x="2239397" y="3295643"/>
            <a:ext cx="585787" cy="585787"/>
          </a:xfrm>
          <a:prstGeom prst="ellipse">
            <a:avLst/>
          </a:prstGeom>
          <a:solidFill>
            <a:schemeClr val="accent1"/>
          </a:solidFill>
          <a:ln>
            <a:noFill/>
          </a:ln>
        </p:spPr>
        <p:txBody>
          <a:bodyPr vert="horz" wrap="square" lIns="91440" tIns="45720" rIns="91440" bIns="45720" numCol="1" anchor="t" anchorCtr="0" compatLnSpc="1"/>
          <a:lstStyle/>
          <a:p>
            <a:endParaRPr lang="en-US" dirty="0">
              <a:solidFill>
                <a:schemeClr val="tx1"/>
              </a:solidFill>
            </a:endParaRPr>
          </a:p>
        </p:txBody>
      </p:sp>
      <p:sp>
        <p:nvSpPr>
          <p:cNvPr id="45" name="Oval 89"/>
          <p:cNvSpPr/>
          <p:nvPr/>
        </p:nvSpPr>
        <p:spPr>
          <a:xfrm>
            <a:off x="3486567" y="2352670"/>
            <a:ext cx="585787" cy="585787"/>
          </a:xfrm>
          <a:prstGeom prst="ellipse">
            <a:avLst/>
          </a:prstGeom>
          <a:solidFill>
            <a:schemeClr val="accent2"/>
          </a:solidFill>
          <a:ln>
            <a:noFill/>
          </a:ln>
        </p:spPr>
        <p:txBody>
          <a:bodyPr vert="horz" wrap="square" lIns="91440" tIns="45720" rIns="91440" bIns="45720" numCol="1" anchor="t" anchorCtr="0" compatLnSpc="1"/>
          <a:lstStyle/>
          <a:p>
            <a:endParaRPr lang="en-US" dirty="0">
              <a:solidFill>
                <a:schemeClr val="tx1"/>
              </a:solidFill>
            </a:endParaRPr>
          </a:p>
        </p:txBody>
      </p:sp>
      <p:sp>
        <p:nvSpPr>
          <p:cNvPr id="46" name="Oval 90"/>
          <p:cNvSpPr/>
          <p:nvPr/>
        </p:nvSpPr>
        <p:spPr>
          <a:xfrm>
            <a:off x="4733737" y="1338257"/>
            <a:ext cx="585787" cy="585787"/>
          </a:xfrm>
          <a:prstGeom prst="ellipse">
            <a:avLst/>
          </a:prstGeom>
          <a:solidFill>
            <a:schemeClr val="accent1"/>
          </a:solidFill>
          <a:ln>
            <a:noFill/>
          </a:ln>
        </p:spPr>
        <p:txBody>
          <a:bodyPr vert="horz" wrap="square" lIns="91440" tIns="45720" rIns="91440" bIns="45720" numCol="1" anchor="t" anchorCtr="0" compatLnSpc="1"/>
          <a:lstStyle/>
          <a:p>
            <a:endParaRPr lang="en-AU" dirty="0">
              <a:solidFill>
                <a:schemeClr val="tx1"/>
              </a:solidFill>
            </a:endParaRPr>
          </a:p>
        </p:txBody>
      </p:sp>
      <p:sp>
        <p:nvSpPr>
          <p:cNvPr id="47" name="Oval 91"/>
          <p:cNvSpPr/>
          <p:nvPr/>
        </p:nvSpPr>
        <p:spPr>
          <a:xfrm>
            <a:off x="5980907" y="2745255"/>
            <a:ext cx="585787" cy="585787"/>
          </a:xfrm>
          <a:prstGeom prst="ellipse">
            <a:avLst/>
          </a:prstGeom>
          <a:solidFill>
            <a:schemeClr val="accent2"/>
          </a:solidFill>
          <a:ln>
            <a:noFill/>
          </a:ln>
        </p:spPr>
        <p:txBody>
          <a:bodyPr vert="horz" wrap="square" lIns="91440" tIns="45720" rIns="91440" bIns="45720" numCol="1" anchor="t" anchorCtr="0" compatLnSpc="1"/>
          <a:lstStyle/>
          <a:p>
            <a:endParaRPr lang="en-AU" dirty="0">
              <a:solidFill>
                <a:schemeClr val="tx1"/>
              </a:solidFill>
            </a:endParaRPr>
          </a:p>
        </p:txBody>
      </p:sp>
      <p:sp>
        <p:nvSpPr>
          <p:cNvPr id="48" name="Oval 92"/>
          <p:cNvSpPr/>
          <p:nvPr/>
        </p:nvSpPr>
        <p:spPr>
          <a:xfrm>
            <a:off x="7228077" y="1924044"/>
            <a:ext cx="585787" cy="585787"/>
          </a:xfrm>
          <a:prstGeom prst="ellipse">
            <a:avLst/>
          </a:prstGeom>
          <a:solidFill>
            <a:schemeClr val="accent1"/>
          </a:solidFill>
          <a:ln>
            <a:noFill/>
          </a:ln>
        </p:spPr>
        <p:txBody>
          <a:bodyPr vert="horz" wrap="square" lIns="91440" tIns="45720" rIns="91440" bIns="45720" numCol="1" anchor="t" anchorCtr="0" compatLnSpc="1"/>
          <a:lstStyle/>
          <a:p>
            <a:endParaRPr lang="en-US" dirty="0">
              <a:solidFill>
                <a:schemeClr val="tx1"/>
              </a:solidFill>
            </a:endParaRPr>
          </a:p>
        </p:txBody>
      </p:sp>
      <p:sp>
        <p:nvSpPr>
          <p:cNvPr id="49" name="Oval 93"/>
          <p:cNvSpPr/>
          <p:nvPr/>
        </p:nvSpPr>
        <p:spPr>
          <a:xfrm>
            <a:off x="8483172" y="3552819"/>
            <a:ext cx="585787" cy="585787"/>
          </a:xfrm>
          <a:prstGeom prst="ellipse">
            <a:avLst/>
          </a:prstGeom>
          <a:solidFill>
            <a:schemeClr val="accent2"/>
          </a:solidFill>
          <a:ln>
            <a:noFill/>
          </a:ln>
        </p:spPr>
        <p:txBody>
          <a:bodyPr vert="horz" wrap="square" lIns="91440" tIns="45720" rIns="91440" bIns="45720" numCol="1" anchor="t" anchorCtr="0" compatLnSpc="1"/>
          <a:lstStyle/>
          <a:p>
            <a:endParaRPr lang="en-US" dirty="0">
              <a:solidFill>
                <a:schemeClr val="tx1"/>
              </a:solidFill>
            </a:endParaRPr>
          </a:p>
        </p:txBody>
      </p:sp>
      <p:sp>
        <p:nvSpPr>
          <p:cNvPr id="50" name="Oval 94"/>
          <p:cNvSpPr/>
          <p:nvPr/>
        </p:nvSpPr>
        <p:spPr>
          <a:xfrm>
            <a:off x="9722417" y="3295643"/>
            <a:ext cx="585787" cy="585787"/>
          </a:xfrm>
          <a:prstGeom prst="ellipse">
            <a:avLst/>
          </a:prstGeom>
          <a:solidFill>
            <a:schemeClr val="accent1"/>
          </a:solidFill>
          <a:ln>
            <a:noFill/>
          </a:ln>
        </p:spPr>
        <p:txBody>
          <a:bodyPr vert="horz" wrap="square" lIns="91440" tIns="45720" rIns="91440" bIns="45720" numCol="1" anchor="t" anchorCtr="0" compatLnSpc="1"/>
          <a:lstStyle/>
          <a:p>
            <a:endParaRPr lang="en-US" dirty="0">
              <a:solidFill>
                <a:schemeClr val="tx1"/>
              </a:solidFill>
            </a:endParaRPr>
          </a:p>
        </p:txBody>
      </p:sp>
      <p:sp>
        <p:nvSpPr>
          <p:cNvPr id="51" name="Rectangle 95"/>
          <p:cNvSpPr/>
          <p:nvPr/>
        </p:nvSpPr>
        <p:spPr>
          <a:xfrm>
            <a:off x="1476885" y="5119788"/>
            <a:ext cx="9584596" cy="383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文本框 8"/>
          <p:cNvSpPr txBox="1"/>
          <p:nvPr/>
        </p:nvSpPr>
        <p:spPr>
          <a:xfrm>
            <a:off x="2879504" y="5645825"/>
            <a:ext cx="2978574" cy="8679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lnSpc>
                <a:spcPct val="120000"/>
              </a:lnSpc>
              <a:spcBef>
                <a:spcPct val="20000"/>
              </a:spcBef>
            </a:pPr>
            <a:r>
              <a:rPr lang="zh-CN" altLang="en-US" sz="1400" dirty="0">
                <a:solidFill>
                  <a:schemeClr val="tx1">
                    <a:lumMod val="85000"/>
                    <a:lumOff val="15000"/>
                  </a:schemeClr>
                </a:solidFill>
                <a:latin typeface="微软雅黑" pitchFamily="34" charset="-122"/>
                <a:ea typeface="微软雅黑" pitchFamily="34" charset="-122"/>
                <a:sym typeface="Arial" pitchFamily="34" charset="0"/>
              </a:rPr>
              <a:t>点击输入简要内容，文字内容需概括精炼，不用多余的文字修饰，言简意赅的说明该项内容</a:t>
            </a:r>
            <a:endParaRPr lang="en-US" altLang="zh-CN" sz="1400" dirty="0">
              <a:solidFill>
                <a:schemeClr val="tx1">
                  <a:lumMod val="85000"/>
                  <a:lumOff val="15000"/>
                </a:schemeClr>
              </a:solidFill>
              <a:latin typeface="微软雅黑" pitchFamily="34" charset="-122"/>
              <a:ea typeface="微软雅黑" pitchFamily="34" charset="-122"/>
              <a:sym typeface="Arial" pitchFamily="34" charset="0"/>
            </a:endParaRPr>
          </a:p>
        </p:txBody>
      </p:sp>
      <p:sp>
        <p:nvSpPr>
          <p:cNvPr id="53" name="矩形 52"/>
          <p:cNvSpPr/>
          <p:nvPr/>
        </p:nvSpPr>
        <p:spPr>
          <a:xfrm>
            <a:off x="2879504" y="5361541"/>
            <a:ext cx="2147127" cy="338554"/>
          </a:xfrm>
          <a:prstGeom prst="rect">
            <a:avLst/>
          </a:prstGeom>
        </p:spPr>
        <p:txBody>
          <a:bodyPr wrap="square">
            <a:spAutoFit/>
          </a:bodyPr>
          <a:lstStyle/>
          <a:p>
            <a:pPr defTabSz="608965"/>
            <a:r>
              <a:rPr lang="zh-CN" altLang="en-US" sz="1600" b="1" dirty="0">
                <a:solidFill>
                  <a:schemeClr val="accent1"/>
                </a:solidFill>
                <a:latin typeface="微软雅黑" pitchFamily="34" charset="-122"/>
                <a:ea typeface="微软雅黑" pitchFamily="34" charset="-122"/>
              </a:rPr>
              <a:t>点击此处添加标题</a:t>
            </a:r>
          </a:p>
        </p:txBody>
      </p:sp>
      <p:sp>
        <p:nvSpPr>
          <p:cNvPr id="54" name="文本框 8"/>
          <p:cNvSpPr txBox="1"/>
          <p:nvPr/>
        </p:nvSpPr>
        <p:spPr>
          <a:xfrm>
            <a:off x="7575290" y="5645825"/>
            <a:ext cx="2902210" cy="8679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lnSpc>
                <a:spcPct val="120000"/>
              </a:lnSpc>
              <a:spcBef>
                <a:spcPct val="20000"/>
              </a:spcBef>
            </a:pPr>
            <a:r>
              <a:rPr lang="zh-CN" altLang="en-US" sz="1400" dirty="0">
                <a:solidFill>
                  <a:schemeClr val="tx1">
                    <a:lumMod val="85000"/>
                    <a:lumOff val="15000"/>
                  </a:schemeClr>
                </a:solidFill>
                <a:latin typeface="微软雅黑" pitchFamily="34" charset="-122"/>
                <a:ea typeface="微软雅黑" pitchFamily="34" charset="-122"/>
                <a:sym typeface="Arial" pitchFamily="34" charset="0"/>
              </a:rPr>
              <a:t>点击输入简要内容，文字内容需概括精炼，不用多余的文字修饰，言简意赅的说明该项内容</a:t>
            </a:r>
            <a:endParaRPr lang="en-US" altLang="zh-CN" sz="1400" dirty="0">
              <a:solidFill>
                <a:schemeClr val="tx1">
                  <a:lumMod val="85000"/>
                  <a:lumOff val="15000"/>
                </a:schemeClr>
              </a:solidFill>
              <a:latin typeface="微软雅黑" pitchFamily="34" charset="-122"/>
              <a:ea typeface="微软雅黑" pitchFamily="34" charset="-122"/>
              <a:sym typeface="Arial" pitchFamily="34" charset="0"/>
            </a:endParaRPr>
          </a:p>
        </p:txBody>
      </p:sp>
      <p:sp>
        <p:nvSpPr>
          <p:cNvPr id="55" name="矩形 54"/>
          <p:cNvSpPr/>
          <p:nvPr/>
        </p:nvSpPr>
        <p:spPr>
          <a:xfrm>
            <a:off x="7575290" y="5361541"/>
            <a:ext cx="2147127" cy="338554"/>
          </a:xfrm>
          <a:prstGeom prst="rect">
            <a:avLst/>
          </a:prstGeom>
        </p:spPr>
        <p:txBody>
          <a:bodyPr wrap="square">
            <a:spAutoFit/>
          </a:bodyPr>
          <a:lstStyle/>
          <a:p>
            <a:pPr defTabSz="608965"/>
            <a:r>
              <a:rPr lang="zh-CN" altLang="en-US" sz="1600" b="1" dirty="0">
                <a:solidFill>
                  <a:schemeClr val="accent1"/>
                </a:solidFill>
                <a:latin typeface="微软雅黑" pitchFamily="34" charset="-122"/>
                <a:ea typeface="微软雅黑" pitchFamily="34" charset="-122"/>
              </a:rPr>
              <a:t>点击此处添加标题</a:t>
            </a:r>
          </a:p>
        </p:txBody>
      </p:sp>
      <p:sp>
        <p:nvSpPr>
          <p:cNvPr id="56" name="Freeform 17"/>
          <p:cNvSpPr>
            <a:spLocks noChangeArrowheads="1"/>
          </p:cNvSpPr>
          <p:nvPr/>
        </p:nvSpPr>
        <p:spPr bwMode="auto">
          <a:xfrm>
            <a:off x="6663707" y="5385722"/>
            <a:ext cx="856800" cy="856800"/>
          </a:xfrm>
          <a:custGeom>
            <a:avLst/>
            <a:gdLst>
              <a:gd name="T0" fmla="*/ 231 w 461"/>
              <a:gd name="T1" fmla="*/ 9 h 461"/>
              <a:gd name="T2" fmla="*/ 231 w 461"/>
              <a:gd name="T3" fmla="*/ 9 h 461"/>
              <a:gd name="T4" fmla="*/ 0 w 461"/>
              <a:gd name="T5" fmla="*/ 239 h 461"/>
              <a:gd name="T6" fmla="*/ 231 w 461"/>
              <a:gd name="T7" fmla="*/ 460 h 461"/>
              <a:gd name="T8" fmla="*/ 460 w 461"/>
              <a:gd name="T9" fmla="*/ 230 h 461"/>
              <a:gd name="T10" fmla="*/ 231 w 461"/>
              <a:gd name="T11" fmla="*/ 9 h 461"/>
              <a:gd name="T12" fmla="*/ 231 w 461"/>
              <a:gd name="T13" fmla="*/ 372 h 461"/>
              <a:gd name="T14" fmla="*/ 231 w 461"/>
              <a:gd name="T15" fmla="*/ 372 h 461"/>
              <a:gd name="T16" fmla="*/ 221 w 461"/>
              <a:gd name="T17" fmla="*/ 372 h 461"/>
              <a:gd name="T18" fmla="*/ 195 w 461"/>
              <a:gd name="T19" fmla="*/ 336 h 461"/>
              <a:gd name="T20" fmla="*/ 231 w 461"/>
              <a:gd name="T21" fmla="*/ 301 h 461"/>
              <a:gd name="T22" fmla="*/ 231 w 461"/>
              <a:gd name="T23" fmla="*/ 301 h 461"/>
              <a:gd name="T24" fmla="*/ 257 w 461"/>
              <a:gd name="T25" fmla="*/ 336 h 461"/>
              <a:gd name="T26" fmla="*/ 231 w 461"/>
              <a:gd name="T27" fmla="*/ 372 h 461"/>
              <a:gd name="T28" fmla="*/ 310 w 461"/>
              <a:gd name="T29" fmla="*/ 213 h 461"/>
              <a:gd name="T30" fmla="*/ 310 w 461"/>
              <a:gd name="T31" fmla="*/ 213 h 461"/>
              <a:gd name="T32" fmla="*/ 284 w 461"/>
              <a:gd name="T33" fmla="*/ 230 h 461"/>
              <a:gd name="T34" fmla="*/ 266 w 461"/>
              <a:gd name="T35" fmla="*/ 248 h 461"/>
              <a:gd name="T36" fmla="*/ 257 w 461"/>
              <a:gd name="T37" fmla="*/ 257 h 461"/>
              <a:gd name="T38" fmla="*/ 248 w 461"/>
              <a:gd name="T39" fmla="*/ 274 h 461"/>
              <a:gd name="T40" fmla="*/ 248 w 461"/>
              <a:gd name="T41" fmla="*/ 274 h 461"/>
              <a:gd name="T42" fmla="*/ 195 w 461"/>
              <a:gd name="T43" fmla="*/ 274 h 461"/>
              <a:gd name="T44" fmla="*/ 195 w 461"/>
              <a:gd name="T45" fmla="*/ 274 h 461"/>
              <a:gd name="T46" fmla="*/ 204 w 461"/>
              <a:gd name="T47" fmla="*/ 230 h 461"/>
              <a:gd name="T48" fmla="*/ 248 w 461"/>
              <a:gd name="T49" fmla="*/ 204 h 461"/>
              <a:gd name="T50" fmla="*/ 257 w 461"/>
              <a:gd name="T51" fmla="*/ 195 h 461"/>
              <a:gd name="T52" fmla="*/ 266 w 461"/>
              <a:gd name="T53" fmla="*/ 176 h 461"/>
              <a:gd name="T54" fmla="*/ 257 w 461"/>
              <a:gd name="T55" fmla="*/ 150 h 461"/>
              <a:gd name="T56" fmla="*/ 231 w 461"/>
              <a:gd name="T57" fmla="*/ 141 h 461"/>
              <a:gd name="T58" fmla="*/ 204 w 461"/>
              <a:gd name="T59" fmla="*/ 150 h 461"/>
              <a:gd name="T60" fmla="*/ 195 w 461"/>
              <a:gd name="T61" fmla="*/ 176 h 461"/>
              <a:gd name="T62" fmla="*/ 195 w 461"/>
              <a:gd name="T63" fmla="*/ 185 h 461"/>
              <a:gd name="T64" fmla="*/ 142 w 461"/>
              <a:gd name="T65" fmla="*/ 185 h 461"/>
              <a:gd name="T66" fmla="*/ 142 w 461"/>
              <a:gd name="T67" fmla="*/ 176 h 461"/>
              <a:gd name="T68" fmla="*/ 177 w 461"/>
              <a:gd name="T69" fmla="*/ 106 h 461"/>
              <a:gd name="T70" fmla="*/ 231 w 461"/>
              <a:gd name="T71" fmla="*/ 97 h 461"/>
              <a:gd name="T72" fmla="*/ 293 w 461"/>
              <a:gd name="T73" fmla="*/ 115 h 461"/>
              <a:gd name="T74" fmla="*/ 319 w 461"/>
              <a:gd name="T75" fmla="*/ 168 h 461"/>
              <a:gd name="T76" fmla="*/ 310 w 461"/>
              <a:gd name="T77" fmla="*/ 21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1" h="461">
                <a:moveTo>
                  <a:pt x="231" y="9"/>
                </a:moveTo>
                <a:lnTo>
                  <a:pt x="231" y="9"/>
                </a:lnTo>
                <a:cubicBezTo>
                  <a:pt x="97" y="9"/>
                  <a:pt x="0" y="106"/>
                  <a:pt x="0" y="239"/>
                </a:cubicBezTo>
                <a:cubicBezTo>
                  <a:pt x="0" y="363"/>
                  <a:pt x="106" y="460"/>
                  <a:pt x="231" y="460"/>
                </a:cubicBezTo>
                <a:cubicBezTo>
                  <a:pt x="363" y="460"/>
                  <a:pt x="460" y="354"/>
                  <a:pt x="460" y="230"/>
                </a:cubicBezTo>
                <a:cubicBezTo>
                  <a:pt x="460" y="106"/>
                  <a:pt x="354" y="0"/>
                  <a:pt x="231" y="9"/>
                </a:cubicBezTo>
                <a:close/>
                <a:moveTo>
                  <a:pt x="231" y="372"/>
                </a:moveTo>
                <a:lnTo>
                  <a:pt x="231" y="372"/>
                </a:lnTo>
                <a:cubicBezTo>
                  <a:pt x="221" y="372"/>
                  <a:pt x="221" y="372"/>
                  <a:pt x="221" y="372"/>
                </a:cubicBezTo>
                <a:cubicBezTo>
                  <a:pt x="204" y="372"/>
                  <a:pt x="195" y="354"/>
                  <a:pt x="195" y="336"/>
                </a:cubicBezTo>
                <a:cubicBezTo>
                  <a:pt x="195" y="319"/>
                  <a:pt x="204" y="301"/>
                  <a:pt x="231" y="301"/>
                </a:cubicBezTo>
                <a:lnTo>
                  <a:pt x="231" y="301"/>
                </a:lnTo>
                <a:cubicBezTo>
                  <a:pt x="248" y="310"/>
                  <a:pt x="257" y="319"/>
                  <a:pt x="257" y="336"/>
                </a:cubicBezTo>
                <a:cubicBezTo>
                  <a:pt x="257" y="363"/>
                  <a:pt x="248" y="372"/>
                  <a:pt x="231" y="372"/>
                </a:cubicBezTo>
                <a:close/>
                <a:moveTo>
                  <a:pt x="310" y="213"/>
                </a:moveTo>
                <a:lnTo>
                  <a:pt x="310" y="213"/>
                </a:lnTo>
                <a:cubicBezTo>
                  <a:pt x="301" y="213"/>
                  <a:pt x="293" y="221"/>
                  <a:pt x="284" y="230"/>
                </a:cubicBezTo>
                <a:cubicBezTo>
                  <a:pt x="266" y="248"/>
                  <a:pt x="266" y="248"/>
                  <a:pt x="266" y="248"/>
                </a:cubicBezTo>
                <a:cubicBezTo>
                  <a:pt x="257" y="248"/>
                  <a:pt x="257" y="257"/>
                  <a:pt x="257" y="257"/>
                </a:cubicBezTo>
                <a:cubicBezTo>
                  <a:pt x="248" y="266"/>
                  <a:pt x="248" y="266"/>
                  <a:pt x="248" y="274"/>
                </a:cubicBezTo>
                <a:lnTo>
                  <a:pt x="248" y="274"/>
                </a:lnTo>
                <a:cubicBezTo>
                  <a:pt x="195" y="274"/>
                  <a:pt x="195" y="274"/>
                  <a:pt x="195" y="274"/>
                </a:cubicBezTo>
                <a:lnTo>
                  <a:pt x="195" y="274"/>
                </a:lnTo>
                <a:cubicBezTo>
                  <a:pt x="195" y="257"/>
                  <a:pt x="195" y="248"/>
                  <a:pt x="204" y="230"/>
                </a:cubicBezTo>
                <a:cubicBezTo>
                  <a:pt x="221" y="221"/>
                  <a:pt x="248" y="204"/>
                  <a:pt x="248" y="204"/>
                </a:cubicBezTo>
                <a:lnTo>
                  <a:pt x="257" y="195"/>
                </a:lnTo>
                <a:cubicBezTo>
                  <a:pt x="257" y="185"/>
                  <a:pt x="266" y="176"/>
                  <a:pt x="266" y="176"/>
                </a:cubicBezTo>
                <a:cubicBezTo>
                  <a:pt x="266" y="168"/>
                  <a:pt x="257" y="160"/>
                  <a:pt x="257" y="150"/>
                </a:cubicBezTo>
                <a:cubicBezTo>
                  <a:pt x="248" y="141"/>
                  <a:pt x="240" y="141"/>
                  <a:pt x="231" y="141"/>
                </a:cubicBezTo>
                <a:cubicBezTo>
                  <a:pt x="221" y="141"/>
                  <a:pt x="213" y="141"/>
                  <a:pt x="204" y="150"/>
                </a:cubicBezTo>
                <a:cubicBezTo>
                  <a:pt x="195" y="160"/>
                  <a:pt x="195" y="168"/>
                  <a:pt x="195" y="176"/>
                </a:cubicBezTo>
                <a:cubicBezTo>
                  <a:pt x="195" y="185"/>
                  <a:pt x="195" y="185"/>
                  <a:pt x="195" y="185"/>
                </a:cubicBezTo>
                <a:cubicBezTo>
                  <a:pt x="142" y="185"/>
                  <a:pt x="142" y="185"/>
                  <a:pt x="142" y="185"/>
                </a:cubicBezTo>
                <a:cubicBezTo>
                  <a:pt x="142" y="176"/>
                  <a:pt x="142" y="176"/>
                  <a:pt x="142" y="176"/>
                </a:cubicBezTo>
                <a:cubicBezTo>
                  <a:pt x="142" y="141"/>
                  <a:pt x="150" y="123"/>
                  <a:pt x="177" y="106"/>
                </a:cubicBezTo>
                <a:cubicBezTo>
                  <a:pt x="186" y="97"/>
                  <a:pt x="204" y="97"/>
                  <a:pt x="231" y="97"/>
                </a:cubicBezTo>
                <a:cubicBezTo>
                  <a:pt x="257" y="97"/>
                  <a:pt x="275" y="97"/>
                  <a:pt x="293" y="115"/>
                </a:cubicBezTo>
                <a:cubicBezTo>
                  <a:pt x="310" y="123"/>
                  <a:pt x="319" y="141"/>
                  <a:pt x="319" y="168"/>
                </a:cubicBezTo>
                <a:cubicBezTo>
                  <a:pt x="319" y="185"/>
                  <a:pt x="319" y="195"/>
                  <a:pt x="310" y="213"/>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57" name="Freeform 11"/>
          <p:cNvSpPr>
            <a:spLocks noChangeArrowheads="1"/>
          </p:cNvSpPr>
          <p:nvPr/>
        </p:nvSpPr>
        <p:spPr bwMode="auto">
          <a:xfrm>
            <a:off x="1969396" y="5385722"/>
            <a:ext cx="855788" cy="855792"/>
          </a:xfrm>
          <a:custGeom>
            <a:avLst/>
            <a:gdLst>
              <a:gd name="T0" fmla="*/ 204 w 418"/>
              <a:gd name="T1" fmla="*/ 0 h 417"/>
              <a:gd name="T2" fmla="*/ 204 w 418"/>
              <a:gd name="T3" fmla="*/ 0 h 417"/>
              <a:gd name="T4" fmla="*/ 0 w 418"/>
              <a:gd name="T5" fmla="*/ 204 h 417"/>
              <a:gd name="T6" fmla="*/ 204 w 418"/>
              <a:gd name="T7" fmla="*/ 416 h 417"/>
              <a:gd name="T8" fmla="*/ 417 w 418"/>
              <a:gd name="T9" fmla="*/ 204 h 417"/>
              <a:gd name="T10" fmla="*/ 204 w 418"/>
              <a:gd name="T11" fmla="*/ 0 h 417"/>
              <a:gd name="T12" fmla="*/ 328 w 418"/>
              <a:gd name="T13" fmla="*/ 177 h 417"/>
              <a:gd name="T14" fmla="*/ 328 w 418"/>
              <a:gd name="T15" fmla="*/ 177 h 417"/>
              <a:gd name="T16" fmla="*/ 328 w 418"/>
              <a:gd name="T17" fmla="*/ 230 h 417"/>
              <a:gd name="T18" fmla="*/ 80 w 418"/>
              <a:gd name="T19" fmla="*/ 230 h 417"/>
              <a:gd name="T20" fmla="*/ 80 w 418"/>
              <a:gd name="T21" fmla="*/ 177 h 417"/>
              <a:gd name="T22" fmla="*/ 328 w 418"/>
              <a:gd name="T23" fmla="*/ 17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8" h="417">
                <a:moveTo>
                  <a:pt x="204" y="0"/>
                </a:moveTo>
                <a:lnTo>
                  <a:pt x="204" y="0"/>
                </a:lnTo>
                <a:cubicBezTo>
                  <a:pt x="89" y="0"/>
                  <a:pt x="0" y="88"/>
                  <a:pt x="0" y="204"/>
                </a:cubicBezTo>
                <a:cubicBezTo>
                  <a:pt x="0" y="319"/>
                  <a:pt x="89" y="416"/>
                  <a:pt x="204" y="416"/>
                </a:cubicBezTo>
                <a:cubicBezTo>
                  <a:pt x="319" y="416"/>
                  <a:pt x="417" y="319"/>
                  <a:pt x="417" y="204"/>
                </a:cubicBezTo>
                <a:cubicBezTo>
                  <a:pt x="417" y="88"/>
                  <a:pt x="319" y="0"/>
                  <a:pt x="204" y="0"/>
                </a:cubicBezTo>
                <a:close/>
                <a:moveTo>
                  <a:pt x="328" y="177"/>
                </a:moveTo>
                <a:lnTo>
                  <a:pt x="328" y="177"/>
                </a:lnTo>
                <a:cubicBezTo>
                  <a:pt x="328" y="230"/>
                  <a:pt x="328" y="230"/>
                  <a:pt x="328" y="230"/>
                </a:cubicBezTo>
                <a:cubicBezTo>
                  <a:pt x="80" y="230"/>
                  <a:pt x="80" y="230"/>
                  <a:pt x="80" y="230"/>
                </a:cubicBezTo>
                <a:cubicBezTo>
                  <a:pt x="80" y="177"/>
                  <a:pt x="80" y="177"/>
                  <a:pt x="80" y="177"/>
                </a:cubicBezTo>
                <a:lnTo>
                  <a:pt x="328" y="177"/>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58" name="文本框 57"/>
          <p:cNvSpPr txBox="1"/>
          <p:nvPr/>
        </p:nvSpPr>
        <p:spPr>
          <a:xfrm>
            <a:off x="2256456" y="3398873"/>
            <a:ext cx="661382" cy="369332"/>
          </a:xfrm>
          <a:prstGeom prst="rect">
            <a:avLst/>
          </a:prstGeom>
          <a:noFill/>
        </p:spPr>
        <p:txBody>
          <a:bodyPr wrap="square" rtlCol="0">
            <a:spAutoFit/>
          </a:bodyPr>
          <a:lstStyle/>
          <a:p>
            <a:r>
              <a:rPr lang="en-US" altLang="zh-CN" dirty="0">
                <a:solidFill>
                  <a:schemeClr val="bg1"/>
                </a:solidFill>
              </a:rPr>
              <a:t>30%</a:t>
            </a:r>
            <a:endParaRPr lang="zh-CN" altLang="en-US" dirty="0">
              <a:solidFill>
                <a:schemeClr val="bg1"/>
              </a:solidFill>
            </a:endParaRPr>
          </a:p>
        </p:txBody>
      </p:sp>
      <p:sp>
        <p:nvSpPr>
          <p:cNvPr id="59" name="文本框 58"/>
          <p:cNvSpPr txBox="1"/>
          <p:nvPr/>
        </p:nvSpPr>
        <p:spPr>
          <a:xfrm>
            <a:off x="3486567" y="2455899"/>
            <a:ext cx="661382" cy="369332"/>
          </a:xfrm>
          <a:prstGeom prst="rect">
            <a:avLst/>
          </a:prstGeom>
          <a:noFill/>
        </p:spPr>
        <p:txBody>
          <a:bodyPr wrap="square" rtlCol="0">
            <a:spAutoFit/>
          </a:bodyPr>
          <a:lstStyle/>
          <a:p>
            <a:r>
              <a:rPr lang="en-US" altLang="zh-CN" dirty="0">
                <a:solidFill>
                  <a:schemeClr val="bg1"/>
                </a:solidFill>
              </a:rPr>
              <a:t>30%</a:t>
            </a:r>
            <a:endParaRPr lang="zh-CN" altLang="en-US" dirty="0">
              <a:solidFill>
                <a:schemeClr val="bg1"/>
              </a:solidFill>
            </a:endParaRPr>
          </a:p>
        </p:txBody>
      </p:sp>
      <p:sp>
        <p:nvSpPr>
          <p:cNvPr id="60" name="文本框 59"/>
          <p:cNvSpPr txBox="1"/>
          <p:nvPr/>
        </p:nvSpPr>
        <p:spPr>
          <a:xfrm>
            <a:off x="4771161" y="1441486"/>
            <a:ext cx="661382" cy="369332"/>
          </a:xfrm>
          <a:prstGeom prst="rect">
            <a:avLst/>
          </a:prstGeom>
          <a:noFill/>
        </p:spPr>
        <p:txBody>
          <a:bodyPr wrap="square" rtlCol="0">
            <a:spAutoFit/>
          </a:bodyPr>
          <a:lstStyle/>
          <a:p>
            <a:r>
              <a:rPr lang="en-US" altLang="zh-CN" dirty="0">
                <a:solidFill>
                  <a:schemeClr val="bg1"/>
                </a:solidFill>
              </a:rPr>
              <a:t>30%</a:t>
            </a:r>
            <a:endParaRPr lang="zh-CN" altLang="en-US" dirty="0">
              <a:solidFill>
                <a:schemeClr val="bg1"/>
              </a:solidFill>
            </a:endParaRPr>
          </a:p>
        </p:txBody>
      </p:sp>
      <p:sp>
        <p:nvSpPr>
          <p:cNvPr id="61" name="文本框 60"/>
          <p:cNvSpPr txBox="1"/>
          <p:nvPr/>
        </p:nvSpPr>
        <p:spPr>
          <a:xfrm>
            <a:off x="5990344" y="2818916"/>
            <a:ext cx="661382" cy="369332"/>
          </a:xfrm>
          <a:prstGeom prst="rect">
            <a:avLst/>
          </a:prstGeom>
          <a:noFill/>
        </p:spPr>
        <p:txBody>
          <a:bodyPr wrap="square" rtlCol="0">
            <a:spAutoFit/>
          </a:bodyPr>
          <a:lstStyle/>
          <a:p>
            <a:r>
              <a:rPr lang="en-US" altLang="zh-CN" dirty="0">
                <a:solidFill>
                  <a:schemeClr val="bg1"/>
                </a:solidFill>
              </a:rPr>
              <a:t>30%</a:t>
            </a:r>
            <a:endParaRPr lang="zh-CN" altLang="en-US" dirty="0">
              <a:solidFill>
                <a:schemeClr val="bg1"/>
              </a:solidFill>
            </a:endParaRPr>
          </a:p>
        </p:txBody>
      </p:sp>
      <p:sp>
        <p:nvSpPr>
          <p:cNvPr id="62" name="文本框 61"/>
          <p:cNvSpPr txBox="1"/>
          <p:nvPr/>
        </p:nvSpPr>
        <p:spPr>
          <a:xfrm>
            <a:off x="7228077" y="2047215"/>
            <a:ext cx="661382" cy="369332"/>
          </a:xfrm>
          <a:prstGeom prst="rect">
            <a:avLst/>
          </a:prstGeom>
          <a:noFill/>
        </p:spPr>
        <p:txBody>
          <a:bodyPr wrap="square" rtlCol="0">
            <a:spAutoFit/>
          </a:bodyPr>
          <a:lstStyle/>
          <a:p>
            <a:r>
              <a:rPr lang="en-US" altLang="zh-CN" dirty="0">
                <a:solidFill>
                  <a:schemeClr val="bg1"/>
                </a:solidFill>
              </a:rPr>
              <a:t>30%</a:t>
            </a:r>
            <a:endParaRPr lang="zh-CN" altLang="en-US" dirty="0">
              <a:solidFill>
                <a:schemeClr val="bg1"/>
              </a:solidFill>
            </a:endParaRPr>
          </a:p>
        </p:txBody>
      </p:sp>
      <p:sp>
        <p:nvSpPr>
          <p:cNvPr id="63" name="文本框 62"/>
          <p:cNvSpPr txBox="1"/>
          <p:nvPr/>
        </p:nvSpPr>
        <p:spPr>
          <a:xfrm>
            <a:off x="8514939" y="3633620"/>
            <a:ext cx="661382" cy="369332"/>
          </a:xfrm>
          <a:prstGeom prst="rect">
            <a:avLst/>
          </a:prstGeom>
          <a:noFill/>
        </p:spPr>
        <p:txBody>
          <a:bodyPr wrap="square" rtlCol="0">
            <a:spAutoFit/>
          </a:bodyPr>
          <a:lstStyle/>
          <a:p>
            <a:r>
              <a:rPr lang="en-US" altLang="zh-CN" dirty="0">
                <a:solidFill>
                  <a:schemeClr val="bg1"/>
                </a:solidFill>
              </a:rPr>
              <a:t>30%</a:t>
            </a:r>
            <a:endParaRPr lang="zh-CN" altLang="en-US" dirty="0">
              <a:solidFill>
                <a:schemeClr val="bg1"/>
              </a:solidFill>
            </a:endParaRPr>
          </a:p>
        </p:txBody>
      </p:sp>
      <p:sp>
        <p:nvSpPr>
          <p:cNvPr id="64" name="文本框 63"/>
          <p:cNvSpPr txBox="1"/>
          <p:nvPr/>
        </p:nvSpPr>
        <p:spPr>
          <a:xfrm>
            <a:off x="9739451" y="3398873"/>
            <a:ext cx="661382" cy="369332"/>
          </a:xfrm>
          <a:prstGeom prst="rect">
            <a:avLst/>
          </a:prstGeom>
          <a:noFill/>
        </p:spPr>
        <p:txBody>
          <a:bodyPr wrap="square" rtlCol="0">
            <a:spAutoFit/>
          </a:bodyPr>
          <a:lstStyle/>
          <a:p>
            <a:r>
              <a:rPr lang="en-US" altLang="zh-CN" dirty="0">
                <a:solidFill>
                  <a:schemeClr val="bg1"/>
                </a:solidFill>
              </a:rPr>
              <a:t>30%</a:t>
            </a:r>
            <a:endParaRPr lang="zh-CN" altLang="en-US" dirty="0">
              <a:solidFill>
                <a:schemeClr val="bg1"/>
              </a:solidFill>
            </a:endParaRPr>
          </a:p>
        </p:txBody>
      </p:sp>
      <p:grpSp>
        <p:nvGrpSpPr>
          <p:cNvPr id="65" name="组合 64"/>
          <p:cNvGrpSpPr/>
          <p:nvPr/>
        </p:nvGrpSpPr>
        <p:grpSpPr>
          <a:xfrm>
            <a:off x="4165600" y="277508"/>
            <a:ext cx="3860800" cy="461665"/>
            <a:chOff x="4165600" y="226708"/>
            <a:chExt cx="3860800" cy="461665"/>
          </a:xfrm>
        </p:grpSpPr>
        <p:sp>
          <p:nvSpPr>
            <p:cNvPr id="66" name="文本框 65"/>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研究结论</a:t>
              </a:r>
            </a:p>
          </p:txBody>
        </p:sp>
        <p:cxnSp>
          <p:nvCxnSpPr>
            <p:cNvPr id="67" name="直接连接符 66"/>
            <p:cNvCxnSpPr/>
            <p:nvPr/>
          </p:nvCxnSpPr>
          <p:spPr>
            <a:xfrm>
              <a:off x="4831844"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861408"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5" y="1762099"/>
            <a:ext cx="6098382" cy="4006716"/>
          </a:xfrm>
          <a:prstGeom prst="rect">
            <a:avLst/>
          </a:prstGeom>
        </p:spPr>
      </p:pic>
      <p:sp>
        <p:nvSpPr>
          <p:cNvPr id="5" name="Freeform 41"/>
          <p:cNvSpPr/>
          <p:nvPr/>
        </p:nvSpPr>
        <p:spPr>
          <a:xfrm>
            <a:off x="5397730" y="3015784"/>
            <a:ext cx="1488361" cy="1488361"/>
          </a:xfrm>
          <a:custGeom>
            <a:avLst/>
            <a:gdLst>
              <a:gd name="connsiteX0" fmla="*/ 742413 w 1484828"/>
              <a:gd name="connsiteY0" fmla="*/ 0 h 1484828"/>
              <a:gd name="connsiteX1" fmla="*/ 742414 w 1484828"/>
              <a:gd name="connsiteY1" fmla="*/ 0 h 1484828"/>
              <a:gd name="connsiteX2" fmla="*/ 1484828 w 1484828"/>
              <a:gd name="connsiteY2" fmla="*/ 742414 h 1484828"/>
              <a:gd name="connsiteX3" fmla="*/ 742414 w 1484828"/>
              <a:gd name="connsiteY3" fmla="*/ 1484828 h 1484828"/>
              <a:gd name="connsiteX4" fmla="*/ 742413 w 1484828"/>
              <a:gd name="connsiteY4" fmla="*/ 1484828 h 1484828"/>
              <a:gd name="connsiteX5" fmla="*/ 666506 w 1484828"/>
              <a:gd name="connsiteY5" fmla="*/ 1480995 h 1484828"/>
              <a:gd name="connsiteX6" fmla="*/ 0 w 1484828"/>
              <a:gd name="connsiteY6" fmla="*/ 742414 h 1484828"/>
              <a:gd name="connsiteX7" fmla="*/ 666506 w 1484828"/>
              <a:gd name="connsiteY7" fmla="*/ 3833 h 148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828" h="1484828">
                <a:moveTo>
                  <a:pt x="742413" y="0"/>
                </a:moveTo>
                <a:lnTo>
                  <a:pt x="742414" y="0"/>
                </a:lnTo>
                <a:cubicBezTo>
                  <a:pt x="1152438" y="0"/>
                  <a:pt x="1484828" y="332390"/>
                  <a:pt x="1484828" y="742414"/>
                </a:cubicBezTo>
                <a:cubicBezTo>
                  <a:pt x="1484828" y="1152438"/>
                  <a:pt x="1152438" y="1484828"/>
                  <a:pt x="742414" y="1484828"/>
                </a:cubicBezTo>
                <a:lnTo>
                  <a:pt x="742413" y="1484828"/>
                </a:lnTo>
                <a:lnTo>
                  <a:pt x="666506" y="1480995"/>
                </a:lnTo>
                <a:cubicBezTo>
                  <a:pt x="292139" y="1442976"/>
                  <a:pt x="0" y="1126812"/>
                  <a:pt x="0" y="742414"/>
                </a:cubicBezTo>
                <a:cubicBezTo>
                  <a:pt x="0" y="358017"/>
                  <a:pt x="292139" y="41852"/>
                  <a:pt x="666506" y="38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34"/>
          <p:cNvSpPr/>
          <p:nvPr/>
        </p:nvSpPr>
        <p:spPr>
          <a:xfrm>
            <a:off x="6096000" y="1751526"/>
            <a:ext cx="6096000" cy="4018209"/>
          </a:xfrm>
          <a:custGeom>
            <a:avLst/>
            <a:gdLst>
              <a:gd name="connsiteX0" fmla="*/ 0 w 6096000"/>
              <a:gd name="connsiteY0" fmla="*/ 0 h 4018209"/>
              <a:gd name="connsiteX1" fmla="*/ 6096000 w 6096000"/>
              <a:gd name="connsiteY1" fmla="*/ 0 h 4018209"/>
              <a:gd name="connsiteX2" fmla="*/ 6096000 w 6096000"/>
              <a:gd name="connsiteY2" fmla="*/ 4018209 h 4018209"/>
              <a:gd name="connsiteX3" fmla="*/ 0 w 6096000"/>
              <a:gd name="connsiteY3" fmla="*/ 4018209 h 4018209"/>
              <a:gd name="connsiteX4" fmla="*/ 0 w 6096000"/>
              <a:gd name="connsiteY4" fmla="*/ 2749639 h 4018209"/>
              <a:gd name="connsiteX5" fmla="*/ 1 w 6096000"/>
              <a:gd name="connsiteY5" fmla="*/ 2749639 h 4018209"/>
              <a:gd name="connsiteX6" fmla="*/ 742415 w 6096000"/>
              <a:gd name="connsiteY6" fmla="*/ 2007225 h 4018209"/>
              <a:gd name="connsiteX7" fmla="*/ 1 w 6096000"/>
              <a:gd name="connsiteY7" fmla="*/ 1264811 h 4018209"/>
              <a:gd name="connsiteX8" fmla="*/ 0 w 6096000"/>
              <a:gd name="connsiteY8" fmla="*/ 1264811 h 4018209"/>
              <a:gd name="connsiteX9" fmla="*/ 0 w 6096000"/>
              <a:gd name="connsiteY9" fmla="*/ 0 h 401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0" h="4018209">
                <a:moveTo>
                  <a:pt x="0" y="0"/>
                </a:moveTo>
                <a:lnTo>
                  <a:pt x="6096000" y="0"/>
                </a:lnTo>
                <a:lnTo>
                  <a:pt x="6096000" y="4018209"/>
                </a:lnTo>
                <a:lnTo>
                  <a:pt x="0" y="4018209"/>
                </a:lnTo>
                <a:lnTo>
                  <a:pt x="0" y="2749639"/>
                </a:lnTo>
                <a:lnTo>
                  <a:pt x="1" y="2749639"/>
                </a:lnTo>
                <a:cubicBezTo>
                  <a:pt x="410025" y="2749639"/>
                  <a:pt x="742415" y="2417249"/>
                  <a:pt x="742415" y="2007225"/>
                </a:cubicBezTo>
                <a:cubicBezTo>
                  <a:pt x="742415" y="1597201"/>
                  <a:pt x="410025" y="1264811"/>
                  <a:pt x="1" y="1264811"/>
                </a:cubicBezTo>
                <a:lnTo>
                  <a:pt x="0" y="12648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 name="Group 13"/>
          <p:cNvGrpSpPr/>
          <p:nvPr/>
        </p:nvGrpSpPr>
        <p:grpSpPr>
          <a:xfrm>
            <a:off x="5725554" y="3411682"/>
            <a:ext cx="740893" cy="742161"/>
            <a:chOff x="7275629" y="3973834"/>
            <a:chExt cx="464344" cy="465138"/>
          </a:xfrm>
          <a:solidFill>
            <a:schemeClr val="bg1"/>
          </a:solidFill>
        </p:grpSpPr>
        <p:sp>
          <p:nvSpPr>
            <p:cNvPr id="8"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4" name="TextBox 28"/>
          <p:cNvSpPr txBox="1"/>
          <p:nvPr/>
        </p:nvSpPr>
        <p:spPr>
          <a:xfrm>
            <a:off x="7710871" y="3267993"/>
            <a:ext cx="800219" cy="338554"/>
          </a:xfrm>
          <a:prstGeom prst="rect">
            <a:avLst/>
          </a:prstGeom>
          <a:noFill/>
        </p:spPr>
        <p:txBody>
          <a:bodyPr wrap="none" rtlCol="0">
            <a:spAutoFit/>
          </a:bodyPr>
          <a:lstStyle/>
          <a:p>
            <a:r>
              <a:rPr lang="zh-CN" altLang="en-US" sz="1600" b="1" dirty="0">
                <a:solidFill>
                  <a:schemeClr val="bg1"/>
                </a:solidFill>
                <a:cs typeface="Lato Regular"/>
              </a:rPr>
              <a:t>标题一</a:t>
            </a:r>
            <a:endParaRPr lang="id-ID" altLang="zh-CN" sz="1600" b="1" dirty="0">
              <a:solidFill>
                <a:schemeClr val="bg1"/>
              </a:solidFill>
              <a:cs typeface="Lato Regular"/>
            </a:endParaRPr>
          </a:p>
        </p:txBody>
      </p:sp>
      <p:sp>
        <p:nvSpPr>
          <p:cNvPr id="15" name="TextBox 29"/>
          <p:cNvSpPr txBox="1"/>
          <p:nvPr/>
        </p:nvSpPr>
        <p:spPr>
          <a:xfrm>
            <a:off x="7710871" y="3537181"/>
            <a:ext cx="3681030" cy="646331"/>
          </a:xfrm>
          <a:prstGeom prst="rect">
            <a:avLst/>
          </a:prstGeom>
          <a:noFill/>
        </p:spPr>
        <p:txBody>
          <a:bodyPr wrap="square" rtlCol="0">
            <a:spAutoFit/>
          </a:bodyPr>
          <a:lstStyle/>
          <a:p>
            <a:r>
              <a:rPr lang="zh-CN" altLang="en-US" sz="1200" dirty="0">
                <a:solidFill>
                  <a:schemeClr val="bg1"/>
                </a:solidFill>
                <a:cs typeface="+mn-ea"/>
                <a:sym typeface="+mn-lt"/>
              </a:rPr>
              <a:t>毕业论文，泛指专科毕业论文、本科毕业论文（学士学位毕业论文）、硕士研究生毕业论文（硕士学位论文）毕业论文</a:t>
            </a:r>
            <a:endParaRPr lang="en-US" altLang="zh-CN" sz="1200" b="1" dirty="0">
              <a:solidFill>
                <a:schemeClr val="bg1"/>
              </a:solidFill>
              <a:cs typeface="Lato Light"/>
            </a:endParaRPr>
          </a:p>
        </p:txBody>
      </p:sp>
      <p:sp>
        <p:nvSpPr>
          <p:cNvPr id="16" name="TextBox 30"/>
          <p:cNvSpPr txBox="1"/>
          <p:nvPr/>
        </p:nvSpPr>
        <p:spPr>
          <a:xfrm>
            <a:off x="7710871" y="4430663"/>
            <a:ext cx="800219" cy="338554"/>
          </a:xfrm>
          <a:prstGeom prst="rect">
            <a:avLst/>
          </a:prstGeom>
          <a:noFill/>
        </p:spPr>
        <p:txBody>
          <a:bodyPr wrap="none" rtlCol="0">
            <a:spAutoFit/>
          </a:bodyPr>
          <a:lstStyle/>
          <a:p>
            <a:r>
              <a:rPr lang="zh-CN" altLang="en-US" sz="1600" b="1" dirty="0">
                <a:solidFill>
                  <a:schemeClr val="bg1"/>
                </a:solidFill>
                <a:cs typeface="Lato Regular"/>
              </a:rPr>
              <a:t>标题一</a:t>
            </a:r>
            <a:endParaRPr lang="id-ID" altLang="zh-CN" sz="1600" b="1" dirty="0">
              <a:solidFill>
                <a:schemeClr val="bg1"/>
              </a:solidFill>
              <a:cs typeface="Lato Regular"/>
            </a:endParaRPr>
          </a:p>
        </p:txBody>
      </p:sp>
      <p:sp>
        <p:nvSpPr>
          <p:cNvPr id="17" name="TextBox 31"/>
          <p:cNvSpPr txBox="1"/>
          <p:nvPr/>
        </p:nvSpPr>
        <p:spPr>
          <a:xfrm>
            <a:off x="7710871" y="4699851"/>
            <a:ext cx="3681030" cy="646331"/>
          </a:xfrm>
          <a:prstGeom prst="rect">
            <a:avLst/>
          </a:prstGeom>
          <a:noFill/>
        </p:spPr>
        <p:txBody>
          <a:bodyPr wrap="square" rtlCol="0">
            <a:spAutoFit/>
          </a:bodyPr>
          <a:lstStyle/>
          <a:p>
            <a:r>
              <a:rPr lang="zh-CN" altLang="en-US" sz="1200" dirty="0">
                <a:solidFill>
                  <a:schemeClr val="bg1"/>
                </a:solidFill>
                <a:cs typeface="+mn-ea"/>
                <a:sym typeface="+mn-lt"/>
              </a:rPr>
              <a:t>毕业论文，泛指专科毕业论文、本科毕业论文（学士学位毕业论文）、硕士研究生毕业论文（硕士学位论文）毕业论文</a:t>
            </a:r>
            <a:endParaRPr lang="en-US" altLang="zh-CN" sz="1200" b="1" dirty="0">
              <a:solidFill>
                <a:schemeClr val="bg1"/>
              </a:solidFill>
              <a:cs typeface="Lato Light"/>
            </a:endParaRPr>
          </a:p>
        </p:txBody>
      </p:sp>
      <p:sp>
        <p:nvSpPr>
          <p:cNvPr id="18" name="TextBox 35"/>
          <p:cNvSpPr txBox="1"/>
          <p:nvPr/>
        </p:nvSpPr>
        <p:spPr>
          <a:xfrm>
            <a:off x="7710871" y="2168007"/>
            <a:ext cx="800219" cy="338554"/>
          </a:xfrm>
          <a:prstGeom prst="rect">
            <a:avLst/>
          </a:prstGeom>
          <a:noFill/>
        </p:spPr>
        <p:txBody>
          <a:bodyPr wrap="none" rtlCol="0">
            <a:spAutoFit/>
          </a:bodyPr>
          <a:lstStyle/>
          <a:p>
            <a:r>
              <a:rPr lang="zh-CN" altLang="en-US" sz="1600" b="1" dirty="0">
                <a:solidFill>
                  <a:schemeClr val="bg1"/>
                </a:solidFill>
                <a:cs typeface="Lato Regular"/>
              </a:rPr>
              <a:t>标题一</a:t>
            </a:r>
            <a:endParaRPr lang="id-ID" sz="1600" b="1" dirty="0">
              <a:solidFill>
                <a:schemeClr val="bg1"/>
              </a:solidFill>
              <a:cs typeface="Lato Regular"/>
            </a:endParaRPr>
          </a:p>
        </p:txBody>
      </p:sp>
      <p:sp>
        <p:nvSpPr>
          <p:cNvPr id="19" name="TextBox 36"/>
          <p:cNvSpPr txBox="1"/>
          <p:nvPr/>
        </p:nvSpPr>
        <p:spPr>
          <a:xfrm>
            <a:off x="7710871" y="2437195"/>
            <a:ext cx="3681030" cy="646331"/>
          </a:xfrm>
          <a:prstGeom prst="rect">
            <a:avLst/>
          </a:prstGeom>
          <a:noFill/>
        </p:spPr>
        <p:txBody>
          <a:bodyPr wrap="square" rtlCol="0">
            <a:spAutoFit/>
          </a:bodyPr>
          <a:lstStyle/>
          <a:p>
            <a:r>
              <a:rPr lang="zh-CN" altLang="en-US" sz="1200" dirty="0">
                <a:solidFill>
                  <a:schemeClr val="bg1"/>
                </a:solidFill>
                <a:cs typeface="+mn-ea"/>
                <a:sym typeface="+mn-lt"/>
              </a:rPr>
              <a:t>毕业论文，泛指专科毕业论文、本科毕业论文（学士学位毕业论文）、硕士研究生毕业论文（硕士学位论文）毕业论文</a:t>
            </a:r>
            <a:endParaRPr lang="en-US" sz="1200" b="1" dirty="0">
              <a:solidFill>
                <a:schemeClr val="bg1"/>
              </a:solidFill>
              <a:cs typeface="Lato Light"/>
            </a:endParaRPr>
          </a:p>
        </p:txBody>
      </p:sp>
      <p:sp>
        <p:nvSpPr>
          <p:cNvPr id="20" name="Rectangle 37"/>
          <p:cNvSpPr/>
          <p:nvPr/>
        </p:nvSpPr>
        <p:spPr>
          <a:xfrm rot="2700000">
            <a:off x="7159412" y="2388684"/>
            <a:ext cx="330589" cy="3305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38"/>
          <p:cNvSpPr/>
          <p:nvPr/>
        </p:nvSpPr>
        <p:spPr>
          <a:xfrm rot="2700000">
            <a:off x="7159413" y="3491643"/>
            <a:ext cx="330589" cy="3305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39"/>
          <p:cNvSpPr/>
          <p:nvPr/>
        </p:nvSpPr>
        <p:spPr>
          <a:xfrm rot="2700000">
            <a:off x="7159414" y="4705218"/>
            <a:ext cx="330589" cy="3305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组合 25"/>
          <p:cNvGrpSpPr/>
          <p:nvPr/>
        </p:nvGrpSpPr>
        <p:grpSpPr>
          <a:xfrm>
            <a:off x="4165600" y="277508"/>
            <a:ext cx="3860800" cy="461665"/>
            <a:chOff x="4165600" y="226708"/>
            <a:chExt cx="3860800" cy="461665"/>
          </a:xfrm>
        </p:grpSpPr>
        <p:sp>
          <p:nvSpPr>
            <p:cNvPr id="28" name="文本框 27"/>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研究结论</a:t>
              </a:r>
            </a:p>
          </p:txBody>
        </p:sp>
        <p:cxnSp>
          <p:nvCxnSpPr>
            <p:cNvPr id="31" name="直接连接符 30"/>
            <p:cNvCxnSpPr/>
            <p:nvPr/>
          </p:nvCxnSpPr>
          <p:spPr>
            <a:xfrm>
              <a:off x="4831844"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861408"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53" presetClass="entr" presetSubtype="16"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5" grpId="0"/>
      <p:bldP spid="16" grpId="0"/>
      <p:bldP spid="17" grpId="0"/>
      <p:bldP spid="18" grpId="0"/>
      <p:bldP spid="19" grpId="0"/>
      <p:bldP spid="20" grpId="0" animBg="1"/>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3"/>
          <p:cNvGrpSpPr/>
          <p:nvPr/>
        </p:nvGrpSpPr>
        <p:grpSpPr>
          <a:xfrm>
            <a:off x="5438953" y="4090102"/>
            <a:ext cx="5447698" cy="1500196"/>
            <a:chOff x="5278659" y="3528599"/>
            <a:chExt cx="5447698" cy="1500196"/>
          </a:xfrm>
        </p:grpSpPr>
        <p:sp>
          <p:nvSpPr>
            <p:cNvPr id="50" name="Oval 25"/>
            <p:cNvSpPr>
              <a:spLocks noChangeArrowheads="1"/>
            </p:cNvSpPr>
            <p:nvPr/>
          </p:nvSpPr>
          <p:spPr bwMode="auto">
            <a:xfrm>
              <a:off x="9466288" y="3759626"/>
              <a:ext cx="1028072" cy="1032621"/>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grpSp>
          <p:nvGrpSpPr>
            <p:cNvPr id="51" name="Group 5"/>
            <p:cNvGrpSpPr/>
            <p:nvPr/>
          </p:nvGrpSpPr>
          <p:grpSpPr>
            <a:xfrm>
              <a:off x="9234289" y="3529901"/>
              <a:ext cx="1492068" cy="1498894"/>
              <a:chOff x="9220221" y="3150065"/>
              <a:chExt cx="1492068" cy="1498894"/>
            </a:xfrm>
            <a:solidFill>
              <a:schemeClr val="bg1">
                <a:lumMod val="85000"/>
              </a:schemeClr>
            </a:solidFill>
          </p:grpSpPr>
          <p:sp>
            <p:nvSpPr>
              <p:cNvPr id="88" name="Oval 26"/>
              <p:cNvSpPr>
                <a:spLocks noChangeArrowheads="1"/>
              </p:cNvSpPr>
              <p:nvPr/>
            </p:nvSpPr>
            <p:spPr bwMode="auto">
              <a:xfrm>
                <a:off x="9879825" y="4480646"/>
                <a:ext cx="168313"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89" name="Oval 27"/>
              <p:cNvSpPr>
                <a:spLocks noChangeArrowheads="1"/>
              </p:cNvSpPr>
              <p:nvPr/>
            </p:nvSpPr>
            <p:spPr bwMode="auto">
              <a:xfrm>
                <a:off x="9220221" y="3818767"/>
                <a:ext cx="168313"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90" name="Oval 28"/>
              <p:cNvSpPr>
                <a:spLocks noChangeArrowheads="1"/>
              </p:cNvSpPr>
              <p:nvPr/>
            </p:nvSpPr>
            <p:spPr bwMode="auto">
              <a:xfrm>
                <a:off x="10546252" y="3818767"/>
                <a:ext cx="166037" cy="1683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91" name="Oval 29"/>
              <p:cNvSpPr>
                <a:spLocks noChangeArrowheads="1"/>
              </p:cNvSpPr>
              <p:nvPr/>
            </p:nvSpPr>
            <p:spPr bwMode="auto">
              <a:xfrm>
                <a:off x="10493939" y="4064413"/>
                <a:ext cx="168313" cy="1683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92" name="Oval 30"/>
              <p:cNvSpPr>
                <a:spLocks noChangeArrowheads="1"/>
              </p:cNvSpPr>
              <p:nvPr/>
            </p:nvSpPr>
            <p:spPr bwMode="auto">
              <a:xfrm>
                <a:off x="10355194" y="4278215"/>
                <a:ext cx="168313"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93" name="Oval 31"/>
              <p:cNvSpPr>
                <a:spLocks noChangeArrowheads="1"/>
              </p:cNvSpPr>
              <p:nvPr/>
            </p:nvSpPr>
            <p:spPr bwMode="auto">
              <a:xfrm>
                <a:off x="10150489" y="4419234"/>
                <a:ext cx="166037"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94" name="Oval 32"/>
              <p:cNvSpPr>
                <a:spLocks noChangeArrowheads="1"/>
              </p:cNvSpPr>
              <p:nvPr/>
            </p:nvSpPr>
            <p:spPr bwMode="auto">
              <a:xfrm>
                <a:off x="9265711" y="4064413"/>
                <a:ext cx="168313"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95" name="Oval 33"/>
              <p:cNvSpPr>
                <a:spLocks noChangeArrowheads="1"/>
              </p:cNvSpPr>
              <p:nvPr/>
            </p:nvSpPr>
            <p:spPr bwMode="auto">
              <a:xfrm>
                <a:off x="9413552" y="4278215"/>
                <a:ext cx="166037"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96" name="Oval 34"/>
              <p:cNvSpPr>
                <a:spLocks noChangeArrowheads="1"/>
              </p:cNvSpPr>
              <p:nvPr/>
            </p:nvSpPr>
            <p:spPr bwMode="auto">
              <a:xfrm>
                <a:off x="9609159" y="4419234"/>
                <a:ext cx="166037"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97" name="Oval 35"/>
              <p:cNvSpPr>
                <a:spLocks noChangeArrowheads="1"/>
              </p:cNvSpPr>
              <p:nvPr/>
            </p:nvSpPr>
            <p:spPr bwMode="auto">
              <a:xfrm>
                <a:off x="9265711" y="3573121"/>
                <a:ext cx="168313"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98" name="Oval 36"/>
              <p:cNvSpPr>
                <a:spLocks noChangeArrowheads="1"/>
              </p:cNvSpPr>
              <p:nvPr/>
            </p:nvSpPr>
            <p:spPr bwMode="auto">
              <a:xfrm>
                <a:off x="9413552" y="3350221"/>
                <a:ext cx="166037" cy="166039"/>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99" name="Oval 37"/>
              <p:cNvSpPr>
                <a:spLocks noChangeArrowheads="1"/>
              </p:cNvSpPr>
              <p:nvPr/>
            </p:nvSpPr>
            <p:spPr bwMode="auto">
              <a:xfrm>
                <a:off x="9609159" y="3211477"/>
                <a:ext cx="166037" cy="16603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00" name="Oval 38"/>
              <p:cNvSpPr>
                <a:spLocks noChangeArrowheads="1"/>
              </p:cNvSpPr>
              <p:nvPr/>
            </p:nvSpPr>
            <p:spPr bwMode="auto">
              <a:xfrm>
                <a:off x="9879825" y="3150065"/>
                <a:ext cx="168313" cy="1705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01" name="Oval 39"/>
              <p:cNvSpPr>
                <a:spLocks noChangeArrowheads="1"/>
              </p:cNvSpPr>
              <p:nvPr/>
            </p:nvSpPr>
            <p:spPr bwMode="auto">
              <a:xfrm>
                <a:off x="10161862" y="3211477"/>
                <a:ext cx="168313" cy="16603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02" name="Oval 40"/>
              <p:cNvSpPr>
                <a:spLocks noChangeArrowheads="1"/>
              </p:cNvSpPr>
              <p:nvPr/>
            </p:nvSpPr>
            <p:spPr bwMode="auto">
              <a:xfrm>
                <a:off x="10352920" y="3350221"/>
                <a:ext cx="168313" cy="16603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03" name="Oval 41"/>
              <p:cNvSpPr>
                <a:spLocks noChangeArrowheads="1"/>
              </p:cNvSpPr>
              <p:nvPr/>
            </p:nvSpPr>
            <p:spPr bwMode="auto">
              <a:xfrm>
                <a:off x="10498488" y="3573121"/>
                <a:ext cx="168313" cy="1683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sp>
          <p:nvSpPr>
            <p:cNvPr id="52" name="Oval 25"/>
            <p:cNvSpPr>
              <a:spLocks noChangeArrowheads="1"/>
            </p:cNvSpPr>
            <p:nvPr/>
          </p:nvSpPr>
          <p:spPr bwMode="auto">
            <a:xfrm>
              <a:off x="7521861" y="3758324"/>
              <a:ext cx="1028072" cy="1032621"/>
            </a:xfrm>
            <a:prstGeom prst="ellipse">
              <a:avLst/>
            </a:pr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grpSp>
          <p:nvGrpSpPr>
            <p:cNvPr id="53" name="Group 7"/>
            <p:cNvGrpSpPr/>
            <p:nvPr/>
          </p:nvGrpSpPr>
          <p:grpSpPr>
            <a:xfrm>
              <a:off x="7289862" y="3528599"/>
              <a:ext cx="1492068" cy="1498894"/>
              <a:chOff x="9220221" y="3150065"/>
              <a:chExt cx="1492068" cy="1498894"/>
            </a:xfrm>
            <a:solidFill>
              <a:schemeClr val="bg1">
                <a:lumMod val="85000"/>
              </a:schemeClr>
            </a:solidFill>
          </p:grpSpPr>
          <p:sp>
            <p:nvSpPr>
              <p:cNvPr id="72" name="Oval 26"/>
              <p:cNvSpPr>
                <a:spLocks noChangeArrowheads="1"/>
              </p:cNvSpPr>
              <p:nvPr/>
            </p:nvSpPr>
            <p:spPr bwMode="auto">
              <a:xfrm>
                <a:off x="9879825" y="4480646"/>
                <a:ext cx="168313"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73" name="Oval 27"/>
              <p:cNvSpPr>
                <a:spLocks noChangeArrowheads="1"/>
              </p:cNvSpPr>
              <p:nvPr/>
            </p:nvSpPr>
            <p:spPr bwMode="auto">
              <a:xfrm>
                <a:off x="9220221" y="3818767"/>
                <a:ext cx="168313"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74" name="Oval 28"/>
              <p:cNvSpPr>
                <a:spLocks noChangeArrowheads="1"/>
              </p:cNvSpPr>
              <p:nvPr/>
            </p:nvSpPr>
            <p:spPr bwMode="auto">
              <a:xfrm>
                <a:off x="10546252" y="3818767"/>
                <a:ext cx="166037" cy="1683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5" name="Oval 29"/>
              <p:cNvSpPr>
                <a:spLocks noChangeArrowheads="1"/>
              </p:cNvSpPr>
              <p:nvPr/>
            </p:nvSpPr>
            <p:spPr bwMode="auto">
              <a:xfrm>
                <a:off x="10493939" y="4064413"/>
                <a:ext cx="168313" cy="1683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6" name="Oval 30"/>
              <p:cNvSpPr>
                <a:spLocks noChangeArrowheads="1"/>
              </p:cNvSpPr>
              <p:nvPr/>
            </p:nvSpPr>
            <p:spPr bwMode="auto">
              <a:xfrm>
                <a:off x="10355194" y="4278215"/>
                <a:ext cx="168313"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77" name="Oval 31"/>
              <p:cNvSpPr>
                <a:spLocks noChangeArrowheads="1"/>
              </p:cNvSpPr>
              <p:nvPr/>
            </p:nvSpPr>
            <p:spPr bwMode="auto">
              <a:xfrm>
                <a:off x="10150489" y="4419234"/>
                <a:ext cx="166037"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78" name="Oval 32"/>
              <p:cNvSpPr>
                <a:spLocks noChangeArrowheads="1"/>
              </p:cNvSpPr>
              <p:nvPr/>
            </p:nvSpPr>
            <p:spPr bwMode="auto">
              <a:xfrm>
                <a:off x="9265711" y="4064413"/>
                <a:ext cx="168313"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79" name="Oval 33"/>
              <p:cNvSpPr>
                <a:spLocks noChangeArrowheads="1"/>
              </p:cNvSpPr>
              <p:nvPr/>
            </p:nvSpPr>
            <p:spPr bwMode="auto">
              <a:xfrm>
                <a:off x="9413552" y="4278215"/>
                <a:ext cx="166037"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80" name="Oval 34"/>
              <p:cNvSpPr>
                <a:spLocks noChangeArrowheads="1"/>
              </p:cNvSpPr>
              <p:nvPr/>
            </p:nvSpPr>
            <p:spPr bwMode="auto">
              <a:xfrm>
                <a:off x="9609159" y="4419234"/>
                <a:ext cx="166037"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81" name="Oval 35"/>
              <p:cNvSpPr>
                <a:spLocks noChangeArrowheads="1"/>
              </p:cNvSpPr>
              <p:nvPr/>
            </p:nvSpPr>
            <p:spPr bwMode="auto">
              <a:xfrm>
                <a:off x="9265711" y="3573121"/>
                <a:ext cx="168313"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82" name="Oval 36"/>
              <p:cNvSpPr>
                <a:spLocks noChangeArrowheads="1"/>
              </p:cNvSpPr>
              <p:nvPr/>
            </p:nvSpPr>
            <p:spPr bwMode="auto">
              <a:xfrm>
                <a:off x="9413552" y="3350221"/>
                <a:ext cx="166037" cy="166039"/>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83" name="Oval 37"/>
              <p:cNvSpPr>
                <a:spLocks noChangeArrowheads="1"/>
              </p:cNvSpPr>
              <p:nvPr/>
            </p:nvSpPr>
            <p:spPr bwMode="auto">
              <a:xfrm>
                <a:off x="9609159" y="3211477"/>
                <a:ext cx="166037" cy="16603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4" name="Oval 38"/>
              <p:cNvSpPr>
                <a:spLocks noChangeArrowheads="1"/>
              </p:cNvSpPr>
              <p:nvPr/>
            </p:nvSpPr>
            <p:spPr bwMode="auto">
              <a:xfrm>
                <a:off x="9879825" y="3150065"/>
                <a:ext cx="168313" cy="1705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5" name="Oval 39"/>
              <p:cNvSpPr>
                <a:spLocks noChangeArrowheads="1"/>
              </p:cNvSpPr>
              <p:nvPr/>
            </p:nvSpPr>
            <p:spPr bwMode="auto">
              <a:xfrm>
                <a:off x="10161862" y="3211477"/>
                <a:ext cx="168313" cy="16603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6" name="Oval 40"/>
              <p:cNvSpPr>
                <a:spLocks noChangeArrowheads="1"/>
              </p:cNvSpPr>
              <p:nvPr/>
            </p:nvSpPr>
            <p:spPr bwMode="auto">
              <a:xfrm>
                <a:off x="10352920" y="3350221"/>
                <a:ext cx="168313" cy="16603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7" name="Oval 41"/>
              <p:cNvSpPr>
                <a:spLocks noChangeArrowheads="1"/>
              </p:cNvSpPr>
              <p:nvPr/>
            </p:nvSpPr>
            <p:spPr bwMode="auto">
              <a:xfrm>
                <a:off x="10498488" y="3573121"/>
                <a:ext cx="168313" cy="1683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sp>
          <p:nvSpPr>
            <p:cNvPr id="54" name="Oval 25"/>
            <p:cNvSpPr>
              <a:spLocks noChangeArrowheads="1"/>
            </p:cNvSpPr>
            <p:nvPr/>
          </p:nvSpPr>
          <p:spPr bwMode="auto">
            <a:xfrm>
              <a:off x="5510658" y="3758324"/>
              <a:ext cx="1028072" cy="1032621"/>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grpSp>
          <p:nvGrpSpPr>
            <p:cNvPr id="55" name="Group 9"/>
            <p:cNvGrpSpPr/>
            <p:nvPr/>
          </p:nvGrpSpPr>
          <p:grpSpPr>
            <a:xfrm>
              <a:off x="5278659" y="3528599"/>
              <a:ext cx="1492068" cy="1498894"/>
              <a:chOff x="9220221" y="3150065"/>
              <a:chExt cx="1492068" cy="1498894"/>
            </a:xfrm>
            <a:solidFill>
              <a:schemeClr val="bg1">
                <a:lumMod val="85000"/>
              </a:schemeClr>
            </a:solidFill>
          </p:grpSpPr>
          <p:sp>
            <p:nvSpPr>
              <p:cNvPr id="56" name="Oval 26"/>
              <p:cNvSpPr>
                <a:spLocks noChangeArrowheads="1"/>
              </p:cNvSpPr>
              <p:nvPr/>
            </p:nvSpPr>
            <p:spPr bwMode="auto">
              <a:xfrm>
                <a:off x="9879825" y="4480646"/>
                <a:ext cx="168313"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57" name="Oval 27"/>
              <p:cNvSpPr>
                <a:spLocks noChangeArrowheads="1"/>
              </p:cNvSpPr>
              <p:nvPr/>
            </p:nvSpPr>
            <p:spPr bwMode="auto">
              <a:xfrm>
                <a:off x="9220221" y="3818767"/>
                <a:ext cx="168313"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58" name="Oval 28"/>
              <p:cNvSpPr>
                <a:spLocks noChangeArrowheads="1"/>
              </p:cNvSpPr>
              <p:nvPr/>
            </p:nvSpPr>
            <p:spPr bwMode="auto">
              <a:xfrm>
                <a:off x="10546252" y="3818767"/>
                <a:ext cx="166037" cy="1683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59" name="Oval 29"/>
              <p:cNvSpPr>
                <a:spLocks noChangeArrowheads="1"/>
              </p:cNvSpPr>
              <p:nvPr/>
            </p:nvSpPr>
            <p:spPr bwMode="auto">
              <a:xfrm>
                <a:off x="10493939" y="4064413"/>
                <a:ext cx="168313" cy="1683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0" name="Oval 30"/>
              <p:cNvSpPr>
                <a:spLocks noChangeArrowheads="1"/>
              </p:cNvSpPr>
              <p:nvPr/>
            </p:nvSpPr>
            <p:spPr bwMode="auto">
              <a:xfrm>
                <a:off x="10355194" y="4278215"/>
                <a:ext cx="168313"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61" name="Oval 31"/>
              <p:cNvSpPr>
                <a:spLocks noChangeArrowheads="1"/>
              </p:cNvSpPr>
              <p:nvPr/>
            </p:nvSpPr>
            <p:spPr bwMode="auto">
              <a:xfrm>
                <a:off x="10150489" y="4419234"/>
                <a:ext cx="166037"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62" name="Oval 32"/>
              <p:cNvSpPr>
                <a:spLocks noChangeArrowheads="1"/>
              </p:cNvSpPr>
              <p:nvPr/>
            </p:nvSpPr>
            <p:spPr bwMode="auto">
              <a:xfrm>
                <a:off x="9265711" y="4064413"/>
                <a:ext cx="168313"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63" name="Oval 33"/>
              <p:cNvSpPr>
                <a:spLocks noChangeArrowheads="1"/>
              </p:cNvSpPr>
              <p:nvPr/>
            </p:nvSpPr>
            <p:spPr bwMode="auto">
              <a:xfrm>
                <a:off x="9413552" y="4278215"/>
                <a:ext cx="166037"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64" name="Oval 34"/>
              <p:cNvSpPr>
                <a:spLocks noChangeArrowheads="1"/>
              </p:cNvSpPr>
              <p:nvPr/>
            </p:nvSpPr>
            <p:spPr bwMode="auto">
              <a:xfrm>
                <a:off x="9609159" y="4419234"/>
                <a:ext cx="166037"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65" name="Oval 35"/>
              <p:cNvSpPr>
                <a:spLocks noChangeArrowheads="1"/>
              </p:cNvSpPr>
              <p:nvPr/>
            </p:nvSpPr>
            <p:spPr bwMode="auto">
              <a:xfrm>
                <a:off x="9265711" y="3573121"/>
                <a:ext cx="168313" cy="168313"/>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66" name="Oval 36"/>
              <p:cNvSpPr>
                <a:spLocks noChangeArrowheads="1"/>
              </p:cNvSpPr>
              <p:nvPr/>
            </p:nvSpPr>
            <p:spPr bwMode="auto">
              <a:xfrm>
                <a:off x="9413552" y="3350221"/>
                <a:ext cx="166037" cy="166039"/>
              </a:xfrm>
              <a:prstGeom prst="ellipse">
                <a:avLst/>
              </a:prstGeom>
              <a:grpFill/>
              <a:ln>
                <a:noFill/>
              </a:ln>
            </p:spPr>
            <p:txBody>
              <a:bodyPr vert="horz" wrap="square" lIns="91440" tIns="45720" rIns="91440" bIns="45720" numCol="1" anchor="t" anchorCtr="0" compatLnSpc="1"/>
              <a:lstStyle/>
              <a:p>
                <a:endParaRPr lang="en-US">
                  <a:cs typeface="+mn-ea"/>
                  <a:sym typeface="+mn-lt"/>
                </a:endParaRPr>
              </a:p>
            </p:txBody>
          </p:sp>
          <p:sp>
            <p:nvSpPr>
              <p:cNvPr id="67" name="Oval 37"/>
              <p:cNvSpPr>
                <a:spLocks noChangeArrowheads="1"/>
              </p:cNvSpPr>
              <p:nvPr/>
            </p:nvSpPr>
            <p:spPr bwMode="auto">
              <a:xfrm>
                <a:off x="9609159" y="3211477"/>
                <a:ext cx="166037" cy="16603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8" name="Oval 38"/>
              <p:cNvSpPr>
                <a:spLocks noChangeArrowheads="1"/>
              </p:cNvSpPr>
              <p:nvPr/>
            </p:nvSpPr>
            <p:spPr bwMode="auto">
              <a:xfrm>
                <a:off x="9879825" y="3150065"/>
                <a:ext cx="168313" cy="1705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9" name="Oval 39"/>
              <p:cNvSpPr>
                <a:spLocks noChangeArrowheads="1"/>
              </p:cNvSpPr>
              <p:nvPr/>
            </p:nvSpPr>
            <p:spPr bwMode="auto">
              <a:xfrm>
                <a:off x="10161862" y="3211477"/>
                <a:ext cx="168313" cy="16603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0" name="Oval 40"/>
              <p:cNvSpPr>
                <a:spLocks noChangeArrowheads="1"/>
              </p:cNvSpPr>
              <p:nvPr/>
            </p:nvSpPr>
            <p:spPr bwMode="auto">
              <a:xfrm>
                <a:off x="10352920" y="3350221"/>
                <a:ext cx="168313" cy="16603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1" name="Oval 41"/>
              <p:cNvSpPr>
                <a:spLocks noChangeArrowheads="1"/>
              </p:cNvSpPr>
              <p:nvPr/>
            </p:nvSpPr>
            <p:spPr bwMode="auto">
              <a:xfrm>
                <a:off x="10498488" y="3573121"/>
                <a:ext cx="168313" cy="1683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grpSp>
      <p:sp>
        <p:nvSpPr>
          <p:cNvPr id="104" name="Content Placeholder 2"/>
          <p:cNvSpPr txBox="1"/>
          <p:nvPr/>
        </p:nvSpPr>
        <p:spPr>
          <a:xfrm>
            <a:off x="5368430" y="2097810"/>
            <a:ext cx="5532289" cy="568646"/>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zh-CN" altLang="en-US" sz="1600" b="1" dirty="0">
                <a:solidFill>
                  <a:schemeClr val="accent2"/>
                </a:solidFill>
                <a:cs typeface="+mn-ea"/>
                <a:sym typeface="+mn-lt"/>
              </a:rPr>
              <a:t>点击输入标题</a:t>
            </a:r>
            <a:endParaRPr lang="en-US" altLang="zh-CN" sz="1600" b="1" dirty="0">
              <a:solidFill>
                <a:schemeClr val="accent2"/>
              </a:solidFill>
              <a:cs typeface="+mn-ea"/>
              <a:sym typeface="+mn-lt"/>
            </a:endParaRPr>
          </a:p>
        </p:txBody>
      </p:sp>
      <p:grpSp>
        <p:nvGrpSpPr>
          <p:cNvPr id="105" name="Group 385"/>
          <p:cNvGrpSpPr/>
          <p:nvPr/>
        </p:nvGrpSpPr>
        <p:grpSpPr>
          <a:xfrm>
            <a:off x="5436585" y="4088344"/>
            <a:ext cx="5448245" cy="1498928"/>
            <a:chOff x="5276291" y="3526841"/>
            <a:chExt cx="5448245" cy="1498928"/>
          </a:xfrm>
        </p:grpSpPr>
        <p:grpSp>
          <p:nvGrpSpPr>
            <p:cNvPr id="106" name="Group 386"/>
            <p:cNvGrpSpPr/>
            <p:nvPr/>
          </p:nvGrpSpPr>
          <p:grpSpPr>
            <a:xfrm>
              <a:off x="9892072" y="3526841"/>
              <a:ext cx="832464" cy="1296463"/>
              <a:chOff x="9879825" y="3150065"/>
              <a:chExt cx="832464" cy="1296463"/>
            </a:xfrm>
            <a:solidFill>
              <a:schemeClr val="accent2"/>
            </a:solidFill>
          </p:grpSpPr>
          <p:sp>
            <p:nvSpPr>
              <p:cNvPr id="118" name="Oval 28"/>
              <p:cNvSpPr>
                <a:spLocks noChangeArrowheads="1"/>
              </p:cNvSpPr>
              <p:nvPr/>
            </p:nvSpPr>
            <p:spPr bwMode="auto">
              <a:xfrm>
                <a:off x="10546252" y="3818767"/>
                <a:ext cx="166037" cy="168313"/>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19" name="Oval 29"/>
              <p:cNvSpPr>
                <a:spLocks noChangeArrowheads="1"/>
              </p:cNvSpPr>
              <p:nvPr/>
            </p:nvSpPr>
            <p:spPr bwMode="auto">
              <a:xfrm>
                <a:off x="10493939" y="4064413"/>
                <a:ext cx="168313" cy="168313"/>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20" name="Oval 30"/>
              <p:cNvSpPr>
                <a:spLocks noChangeArrowheads="1"/>
              </p:cNvSpPr>
              <p:nvPr/>
            </p:nvSpPr>
            <p:spPr bwMode="auto">
              <a:xfrm>
                <a:off x="10355194" y="4278215"/>
                <a:ext cx="168313" cy="168313"/>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21" name="Oval 38"/>
              <p:cNvSpPr>
                <a:spLocks noChangeArrowheads="1"/>
              </p:cNvSpPr>
              <p:nvPr/>
            </p:nvSpPr>
            <p:spPr bwMode="auto">
              <a:xfrm>
                <a:off x="9879825" y="3150065"/>
                <a:ext cx="168313" cy="170588"/>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22" name="Oval 39"/>
              <p:cNvSpPr>
                <a:spLocks noChangeArrowheads="1"/>
              </p:cNvSpPr>
              <p:nvPr/>
            </p:nvSpPr>
            <p:spPr bwMode="auto">
              <a:xfrm>
                <a:off x="10161862" y="3211477"/>
                <a:ext cx="168313" cy="166039"/>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23" name="Oval 40"/>
              <p:cNvSpPr>
                <a:spLocks noChangeArrowheads="1"/>
              </p:cNvSpPr>
              <p:nvPr/>
            </p:nvSpPr>
            <p:spPr bwMode="auto">
              <a:xfrm>
                <a:off x="10352920" y="3350221"/>
                <a:ext cx="168313" cy="166039"/>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24" name="Oval 41"/>
              <p:cNvSpPr>
                <a:spLocks noChangeArrowheads="1"/>
              </p:cNvSpPr>
              <p:nvPr/>
            </p:nvSpPr>
            <p:spPr bwMode="auto">
              <a:xfrm>
                <a:off x="10498488" y="3573121"/>
                <a:ext cx="168313" cy="168313"/>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07" name="Group 387"/>
            <p:cNvGrpSpPr/>
            <p:nvPr/>
          </p:nvGrpSpPr>
          <p:grpSpPr>
            <a:xfrm>
              <a:off x="7333529" y="4441223"/>
              <a:ext cx="1050815" cy="584546"/>
              <a:chOff x="9265711" y="4064413"/>
              <a:chExt cx="1050815" cy="584546"/>
            </a:xfrm>
            <a:solidFill>
              <a:schemeClr val="accent2"/>
            </a:solidFill>
          </p:grpSpPr>
          <p:sp>
            <p:nvSpPr>
              <p:cNvPr id="113" name="Oval 26"/>
              <p:cNvSpPr>
                <a:spLocks noChangeArrowheads="1"/>
              </p:cNvSpPr>
              <p:nvPr/>
            </p:nvSpPr>
            <p:spPr bwMode="auto">
              <a:xfrm>
                <a:off x="9879825" y="4480646"/>
                <a:ext cx="168313" cy="168313"/>
              </a:xfrm>
              <a:prstGeom prst="ellipse">
                <a:avLst/>
              </a:pr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114" name="Oval 31"/>
              <p:cNvSpPr>
                <a:spLocks noChangeArrowheads="1"/>
              </p:cNvSpPr>
              <p:nvPr/>
            </p:nvSpPr>
            <p:spPr bwMode="auto">
              <a:xfrm>
                <a:off x="10150489" y="4419234"/>
                <a:ext cx="166037" cy="168313"/>
              </a:xfrm>
              <a:prstGeom prst="ellipse">
                <a:avLst/>
              </a:pr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115" name="Oval 32"/>
              <p:cNvSpPr>
                <a:spLocks noChangeArrowheads="1"/>
              </p:cNvSpPr>
              <p:nvPr/>
            </p:nvSpPr>
            <p:spPr bwMode="auto">
              <a:xfrm>
                <a:off x="9265711" y="4064413"/>
                <a:ext cx="168313" cy="168313"/>
              </a:xfrm>
              <a:prstGeom prst="ellipse">
                <a:avLst/>
              </a:pr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116" name="Oval 33"/>
              <p:cNvSpPr>
                <a:spLocks noChangeArrowheads="1"/>
              </p:cNvSpPr>
              <p:nvPr/>
            </p:nvSpPr>
            <p:spPr bwMode="auto">
              <a:xfrm>
                <a:off x="9413552" y="4278215"/>
                <a:ext cx="166037" cy="168313"/>
              </a:xfrm>
              <a:prstGeom prst="ellipse">
                <a:avLst/>
              </a:pr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117" name="Oval 34"/>
              <p:cNvSpPr>
                <a:spLocks noChangeArrowheads="1"/>
              </p:cNvSpPr>
              <p:nvPr/>
            </p:nvSpPr>
            <p:spPr bwMode="auto">
              <a:xfrm>
                <a:off x="9609159" y="4419234"/>
                <a:ext cx="166037" cy="168313"/>
              </a:xfrm>
              <a:prstGeom prst="ellipse">
                <a:avLst/>
              </a:pr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08" name="Group 388"/>
            <p:cNvGrpSpPr/>
            <p:nvPr/>
          </p:nvGrpSpPr>
          <p:grpSpPr>
            <a:xfrm>
              <a:off x="5276291" y="3589806"/>
              <a:ext cx="554975" cy="775603"/>
              <a:chOff x="6809656" y="4701283"/>
              <a:chExt cx="554975" cy="775603"/>
            </a:xfrm>
            <a:solidFill>
              <a:schemeClr val="accent2"/>
            </a:solidFill>
          </p:grpSpPr>
          <p:sp>
            <p:nvSpPr>
              <p:cNvPr id="109" name="Oval 27"/>
              <p:cNvSpPr>
                <a:spLocks noChangeArrowheads="1"/>
              </p:cNvSpPr>
              <p:nvPr/>
            </p:nvSpPr>
            <p:spPr bwMode="auto">
              <a:xfrm>
                <a:off x="6809656" y="5308573"/>
                <a:ext cx="168313" cy="168313"/>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10" name="Oval 35"/>
              <p:cNvSpPr>
                <a:spLocks noChangeArrowheads="1"/>
              </p:cNvSpPr>
              <p:nvPr/>
            </p:nvSpPr>
            <p:spPr bwMode="auto">
              <a:xfrm>
                <a:off x="6855146" y="5062927"/>
                <a:ext cx="168313" cy="168313"/>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11" name="Oval 36"/>
              <p:cNvSpPr>
                <a:spLocks noChangeArrowheads="1"/>
              </p:cNvSpPr>
              <p:nvPr/>
            </p:nvSpPr>
            <p:spPr bwMode="auto">
              <a:xfrm>
                <a:off x="7002987" y="4840027"/>
                <a:ext cx="166037" cy="166039"/>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12" name="Oval 37"/>
              <p:cNvSpPr>
                <a:spLocks noChangeArrowheads="1"/>
              </p:cNvSpPr>
              <p:nvPr/>
            </p:nvSpPr>
            <p:spPr bwMode="auto">
              <a:xfrm>
                <a:off x="7198594" y="4701283"/>
                <a:ext cx="166037" cy="166039"/>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grpSp>
      </p:grpSp>
      <p:sp>
        <p:nvSpPr>
          <p:cNvPr id="125" name="Content Placeholder 2"/>
          <p:cNvSpPr txBox="1"/>
          <p:nvPr/>
        </p:nvSpPr>
        <p:spPr>
          <a:xfrm>
            <a:off x="5434792" y="5933526"/>
            <a:ext cx="1496229" cy="65939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lnSpc>
                <a:spcPct val="40000"/>
              </a:lnSpc>
            </a:pPr>
            <a:r>
              <a:rPr lang="id-ID" sz="2400" dirty="0">
                <a:solidFill>
                  <a:schemeClr val="tx1">
                    <a:lumMod val="50000"/>
                    <a:lumOff val="50000"/>
                  </a:schemeClr>
                </a:solidFill>
                <a:cs typeface="+mn-ea"/>
                <a:sym typeface="+mn-lt"/>
              </a:rPr>
              <a:t>25%</a:t>
            </a:r>
            <a:endParaRPr lang="en-US" sz="2400" dirty="0">
              <a:solidFill>
                <a:schemeClr val="tx1">
                  <a:lumMod val="50000"/>
                  <a:lumOff val="50000"/>
                </a:schemeClr>
              </a:solidFill>
              <a:cs typeface="+mn-ea"/>
              <a:sym typeface="+mn-lt"/>
            </a:endParaRPr>
          </a:p>
        </p:txBody>
      </p:sp>
      <p:sp>
        <p:nvSpPr>
          <p:cNvPr id="126" name="Content Placeholder 2"/>
          <p:cNvSpPr txBox="1"/>
          <p:nvPr/>
        </p:nvSpPr>
        <p:spPr>
          <a:xfrm>
            <a:off x="7450156" y="5918690"/>
            <a:ext cx="1492068" cy="65939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lnSpc>
                <a:spcPct val="40000"/>
              </a:lnSpc>
            </a:pPr>
            <a:r>
              <a:rPr lang="id-ID" sz="2400" dirty="0">
                <a:solidFill>
                  <a:schemeClr val="tx1">
                    <a:lumMod val="50000"/>
                    <a:lumOff val="50000"/>
                  </a:schemeClr>
                </a:solidFill>
                <a:cs typeface="+mn-ea"/>
                <a:sym typeface="+mn-lt"/>
              </a:rPr>
              <a:t>30%</a:t>
            </a:r>
            <a:endParaRPr lang="en-US" sz="2400" dirty="0">
              <a:solidFill>
                <a:schemeClr val="tx1">
                  <a:lumMod val="50000"/>
                  <a:lumOff val="50000"/>
                </a:schemeClr>
              </a:solidFill>
              <a:cs typeface="+mn-ea"/>
              <a:sym typeface="+mn-lt"/>
            </a:endParaRPr>
          </a:p>
        </p:txBody>
      </p:sp>
      <p:sp>
        <p:nvSpPr>
          <p:cNvPr id="127" name="Content Placeholder 2"/>
          <p:cNvSpPr txBox="1"/>
          <p:nvPr/>
        </p:nvSpPr>
        <p:spPr>
          <a:xfrm>
            <a:off x="9394582" y="5888542"/>
            <a:ext cx="1506137" cy="65939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lnSpc>
                <a:spcPct val="40000"/>
              </a:lnSpc>
            </a:pPr>
            <a:r>
              <a:rPr lang="id-ID" sz="2400" dirty="0">
                <a:solidFill>
                  <a:schemeClr val="tx1">
                    <a:lumMod val="50000"/>
                    <a:lumOff val="50000"/>
                  </a:schemeClr>
                </a:solidFill>
                <a:cs typeface="+mn-ea"/>
                <a:sym typeface="+mn-lt"/>
              </a:rPr>
              <a:t>45%</a:t>
            </a:r>
            <a:endParaRPr lang="en-US" sz="2400" dirty="0">
              <a:solidFill>
                <a:schemeClr val="tx1">
                  <a:lumMod val="50000"/>
                  <a:lumOff val="50000"/>
                </a:schemeClr>
              </a:solidFill>
              <a:cs typeface="+mn-ea"/>
              <a:sym typeface="+mn-lt"/>
            </a:endParaRPr>
          </a:p>
        </p:txBody>
      </p:sp>
      <p:sp>
        <p:nvSpPr>
          <p:cNvPr id="128" name="Content Placeholder 2"/>
          <p:cNvSpPr txBox="1"/>
          <p:nvPr/>
        </p:nvSpPr>
        <p:spPr>
          <a:xfrm>
            <a:off x="5434792" y="3765088"/>
            <a:ext cx="1496229" cy="315504"/>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lnSpc>
                <a:spcPct val="40000"/>
              </a:lnSpc>
            </a:pPr>
            <a:r>
              <a:rPr lang="id-ID" sz="1800" dirty="0">
                <a:solidFill>
                  <a:schemeClr val="accent1"/>
                </a:solidFill>
                <a:cs typeface="+mn-ea"/>
                <a:sym typeface="+mn-lt"/>
              </a:rPr>
              <a:t>Taste</a:t>
            </a:r>
            <a:endParaRPr lang="en-US" sz="1800" dirty="0">
              <a:solidFill>
                <a:schemeClr val="accent1"/>
              </a:solidFill>
              <a:cs typeface="+mn-ea"/>
              <a:sym typeface="+mn-lt"/>
            </a:endParaRPr>
          </a:p>
        </p:txBody>
      </p:sp>
      <p:sp>
        <p:nvSpPr>
          <p:cNvPr id="129" name="Content Placeholder 2"/>
          <p:cNvSpPr txBox="1"/>
          <p:nvPr/>
        </p:nvSpPr>
        <p:spPr>
          <a:xfrm>
            <a:off x="7450156" y="3750252"/>
            <a:ext cx="1492068" cy="315504"/>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lnSpc>
                <a:spcPct val="40000"/>
              </a:lnSpc>
            </a:pPr>
            <a:r>
              <a:rPr lang="id-ID" sz="1800" dirty="0">
                <a:solidFill>
                  <a:schemeClr val="accent1"/>
                </a:solidFill>
                <a:cs typeface="+mn-ea"/>
                <a:sym typeface="+mn-lt"/>
              </a:rPr>
              <a:t>Intuition</a:t>
            </a:r>
            <a:endParaRPr lang="en-US" sz="1800" dirty="0">
              <a:solidFill>
                <a:schemeClr val="accent1"/>
              </a:solidFill>
              <a:cs typeface="+mn-ea"/>
              <a:sym typeface="+mn-lt"/>
            </a:endParaRPr>
          </a:p>
        </p:txBody>
      </p:sp>
      <p:sp>
        <p:nvSpPr>
          <p:cNvPr id="130" name="Content Placeholder 2"/>
          <p:cNvSpPr txBox="1"/>
          <p:nvPr/>
        </p:nvSpPr>
        <p:spPr>
          <a:xfrm>
            <a:off x="9394582" y="3748240"/>
            <a:ext cx="1506137" cy="315504"/>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lnSpc>
                <a:spcPct val="40000"/>
              </a:lnSpc>
            </a:pPr>
            <a:r>
              <a:rPr lang="id-ID" sz="1800" dirty="0">
                <a:solidFill>
                  <a:schemeClr val="accent1"/>
                </a:solidFill>
                <a:cs typeface="+mn-ea"/>
                <a:sym typeface="+mn-lt"/>
              </a:rPr>
              <a:t>Idea</a:t>
            </a:r>
            <a:endParaRPr lang="en-US" sz="1800" dirty="0">
              <a:solidFill>
                <a:schemeClr val="accent1"/>
              </a:solidFill>
              <a:cs typeface="+mn-ea"/>
              <a:sym typeface="+mn-lt"/>
            </a:endParaRPr>
          </a:p>
        </p:txBody>
      </p:sp>
      <p:grpSp>
        <p:nvGrpSpPr>
          <p:cNvPr id="131" name="Group 411"/>
          <p:cNvGrpSpPr/>
          <p:nvPr/>
        </p:nvGrpSpPr>
        <p:grpSpPr>
          <a:xfrm>
            <a:off x="5962997" y="4571092"/>
            <a:ext cx="4353034" cy="467617"/>
            <a:chOff x="5802703" y="4009589"/>
            <a:chExt cx="4353034" cy="467617"/>
          </a:xfrm>
          <a:solidFill>
            <a:schemeClr val="bg1"/>
          </a:solidFill>
        </p:grpSpPr>
        <p:sp>
          <p:nvSpPr>
            <p:cNvPr id="132" name="Freeform 31"/>
            <p:cNvSpPr>
              <a:spLocks noChangeAspect="1" noEditPoints="1"/>
            </p:cNvSpPr>
            <p:nvPr/>
          </p:nvSpPr>
          <p:spPr bwMode="auto">
            <a:xfrm>
              <a:off x="9818974" y="4009589"/>
              <a:ext cx="336763" cy="459222"/>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grpFill/>
            <a:ln>
              <a:noFill/>
            </a:ln>
          </p:spPr>
          <p:txBody>
            <a:bodyPr vert="horz" wrap="square" lIns="91440" tIns="45720" rIns="91440" bIns="45720" numCol="1" anchor="t" anchorCtr="0" compatLnSpc="1"/>
            <a:lstStyle/>
            <a:p>
              <a:endParaRPr lang="en-US" dirty="0">
                <a:cs typeface="+mn-ea"/>
                <a:sym typeface="+mn-lt"/>
              </a:endParaRPr>
            </a:p>
          </p:txBody>
        </p:sp>
        <p:sp>
          <p:nvSpPr>
            <p:cNvPr id="133" name="Freeform 6"/>
            <p:cNvSpPr>
              <a:spLocks noChangeAspect="1" noEditPoints="1"/>
            </p:cNvSpPr>
            <p:nvPr/>
          </p:nvSpPr>
          <p:spPr bwMode="auto">
            <a:xfrm>
              <a:off x="7853865" y="4083587"/>
              <a:ext cx="369512" cy="39361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grpFill/>
            <a:ln>
              <a:noFill/>
            </a:ln>
          </p:spPr>
          <p:txBody>
            <a:bodyPr vert="horz" wrap="square" lIns="91440" tIns="45720" rIns="91440" bIns="45720" numCol="1" anchor="t" anchorCtr="0" compatLnSpc="1"/>
            <a:lstStyle/>
            <a:p>
              <a:endParaRPr lang="en-US" dirty="0">
                <a:cs typeface="+mn-ea"/>
                <a:sym typeface="+mn-lt"/>
              </a:endParaRPr>
            </a:p>
          </p:txBody>
        </p:sp>
        <p:sp>
          <p:nvSpPr>
            <p:cNvPr id="134" name="Freeform 31"/>
            <p:cNvSpPr>
              <a:spLocks noChangeAspect="1" noEditPoints="1"/>
            </p:cNvSpPr>
            <p:nvPr/>
          </p:nvSpPr>
          <p:spPr bwMode="auto">
            <a:xfrm>
              <a:off x="5802703" y="4081795"/>
              <a:ext cx="445045" cy="393619"/>
            </a:xfrm>
            <a:custGeom>
              <a:avLst/>
              <a:gdLst>
                <a:gd name="T0" fmla="*/ 196 w 392"/>
                <a:gd name="T1" fmla="*/ 267 h 347"/>
                <a:gd name="T2" fmla="*/ 156 w 392"/>
                <a:gd name="T3" fmla="*/ 307 h 347"/>
                <a:gd name="T4" fmla="*/ 196 w 392"/>
                <a:gd name="T5" fmla="*/ 347 h 347"/>
                <a:gd name="T6" fmla="*/ 235 w 392"/>
                <a:gd name="T7" fmla="*/ 307 h 347"/>
                <a:gd name="T8" fmla="*/ 196 w 392"/>
                <a:gd name="T9" fmla="*/ 267 h 347"/>
                <a:gd name="T10" fmla="*/ 112 w 392"/>
                <a:gd name="T11" fmla="*/ 222 h 347"/>
                <a:gd name="T12" fmla="*/ 140 w 392"/>
                <a:gd name="T13" fmla="*/ 250 h 347"/>
                <a:gd name="T14" fmla="*/ 252 w 392"/>
                <a:gd name="T15" fmla="*/ 250 h 347"/>
                <a:gd name="T16" fmla="*/ 280 w 392"/>
                <a:gd name="T17" fmla="*/ 222 h 347"/>
                <a:gd name="T18" fmla="*/ 112 w 392"/>
                <a:gd name="T19" fmla="*/ 222 h 347"/>
                <a:gd name="T20" fmla="*/ 56 w 392"/>
                <a:gd name="T21" fmla="*/ 165 h 347"/>
                <a:gd name="T22" fmla="*/ 84 w 392"/>
                <a:gd name="T23" fmla="*/ 194 h 347"/>
                <a:gd name="T24" fmla="*/ 308 w 392"/>
                <a:gd name="T25" fmla="*/ 194 h 347"/>
                <a:gd name="T26" fmla="*/ 336 w 392"/>
                <a:gd name="T27" fmla="*/ 165 h 347"/>
                <a:gd name="T28" fmla="*/ 56 w 392"/>
                <a:gd name="T29" fmla="*/ 165 h 347"/>
                <a:gd name="T30" fmla="*/ 0 w 392"/>
                <a:gd name="T31" fmla="*/ 109 h 347"/>
                <a:gd name="T32" fmla="*/ 28 w 392"/>
                <a:gd name="T33" fmla="*/ 137 h 347"/>
                <a:gd name="T34" fmla="*/ 364 w 392"/>
                <a:gd name="T35" fmla="*/ 137 h 347"/>
                <a:gd name="T36" fmla="*/ 392 w 392"/>
                <a:gd name="T37" fmla="*/ 109 h 347"/>
                <a:gd name="T38" fmla="*/ 0 w 392"/>
                <a:gd name="T39" fmla="*/ 1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2" h="347">
                  <a:moveTo>
                    <a:pt x="196" y="267"/>
                  </a:moveTo>
                  <a:cubicBezTo>
                    <a:pt x="174" y="267"/>
                    <a:pt x="156" y="285"/>
                    <a:pt x="156" y="307"/>
                  </a:cubicBezTo>
                  <a:cubicBezTo>
                    <a:pt x="156" y="329"/>
                    <a:pt x="174" y="347"/>
                    <a:pt x="196" y="347"/>
                  </a:cubicBezTo>
                  <a:cubicBezTo>
                    <a:pt x="218" y="347"/>
                    <a:pt x="235" y="329"/>
                    <a:pt x="235" y="307"/>
                  </a:cubicBezTo>
                  <a:cubicBezTo>
                    <a:pt x="235" y="285"/>
                    <a:pt x="218" y="267"/>
                    <a:pt x="196" y="267"/>
                  </a:cubicBezTo>
                  <a:close/>
                  <a:moveTo>
                    <a:pt x="112" y="222"/>
                  </a:moveTo>
                  <a:cubicBezTo>
                    <a:pt x="140" y="250"/>
                    <a:pt x="140" y="250"/>
                    <a:pt x="140" y="250"/>
                  </a:cubicBezTo>
                  <a:cubicBezTo>
                    <a:pt x="171" y="219"/>
                    <a:pt x="221" y="219"/>
                    <a:pt x="252" y="250"/>
                  </a:cubicBezTo>
                  <a:cubicBezTo>
                    <a:pt x="280" y="222"/>
                    <a:pt x="280" y="222"/>
                    <a:pt x="280" y="222"/>
                  </a:cubicBezTo>
                  <a:cubicBezTo>
                    <a:pt x="233" y="175"/>
                    <a:pt x="158" y="175"/>
                    <a:pt x="112" y="222"/>
                  </a:cubicBezTo>
                  <a:close/>
                  <a:moveTo>
                    <a:pt x="56" y="165"/>
                  </a:moveTo>
                  <a:cubicBezTo>
                    <a:pt x="84" y="194"/>
                    <a:pt x="84" y="194"/>
                    <a:pt x="84" y="194"/>
                  </a:cubicBezTo>
                  <a:cubicBezTo>
                    <a:pt x="146" y="131"/>
                    <a:pt x="246" y="131"/>
                    <a:pt x="308" y="194"/>
                  </a:cubicBezTo>
                  <a:cubicBezTo>
                    <a:pt x="336" y="165"/>
                    <a:pt x="336" y="165"/>
                    <a:pt x="336" y="165"/>
                  </a:cubicBezTo>
                  <a:cubicBezTo>
                    <a:pt x="258" y="87"/>
                    <a:pt x="133" y="87"/>
                    <a:pt x="56" y="165"/>
                  </a:cubicBezTo>
                  <a:close/>
                  <a:moveTo>
                    <a:pt x="0" y="109"/>
                  </a:moveTo>
                  <a:cubicBezTo>
                    <a:pt x="28" y="137"/>
                    <a:pt x="28" y="137"/>
                    <a:pt x="28" y="137"/>
                  </a:cubicBezTo>
                  <a:cubicBezTo>
                    <a:pt x="121" y="43"/>
                    <a:pt x="271" y="43"/>
                    <a:pt x="364" y="137"/>
                  </a:cubicBezTo>
                  <a:cubicBezTo>
                    <a:pt x="392" y="109"/>
                    <a:pt x="392" y="109"/>
                    <a:pt x="392" y="109"/>
                  </a:cubicBezTo>
                  <a:cubicBezTo>
                    <a:pt x="284" y="0"/>
                    <a:pt x="108" y="0"/>
                    <a:pt x="0" y="109"/>
                  </a:cubicBezTo>
                  <a:close/>
                </a:path>
              </a:pathLst>
            </a:custGeom>
            <a:grpFill/>
            <a:ln>
              <a:noFill/>
            </a:ln>
          </p:spPr>
          <p:txBody>
            <a:bodyPr vert="horz" wrap="square" lIns="91440" tIns="45720" rIns="91440" bIns="45720" numCol="1" anchor="t" anchorCtr="0" compatLnSpc="1"/>
            <a:lstStyle/>
            <a:p>
              <a:endParaRPr lang="en-US" dirty="0">
                <a:cs typeface="+mn-ea"/>
                <a:sym typeface="+mn-lt"/>
              </a:endParaRPr>
            </a:p>
          </p:txBody>
        </p:sp>
      </p:grpSp>
      <p:cxnSp>
        <p:nvCxnSpPr>
          <p:cNvPr id="135" name="Straight Connector 415"/>
          <p:cNvCxnSpPr/>
          <p:nvPr/>
        </p:nvCxnSpPr>
        <p:spPr>
          <a:xfrm flipV="1">
            <a:off x="5495342" y="6240337"/>
            <a:ext cx="5393502" cy="10749"/>
          </a:xfrm>
          <a:prstGeom prst="line">
            <a:avLst/>
          </a:prstGeom>
          <a:ln w="12700">
            <a:solidFill>
              <a:schemeClr val="tx1">
                <a:lumMod val="50000"/>
                <a:lumOff val="50000"/>
              </a:schemeClr>
            </a:solidFill>
            <a:prstDash val="sysDot"/>
            <a:headEnd type="oval" w="med" len="med"/>
            <a:tailEnd type="oval"/>
          </a:ln>
        </p:spPr>
        <p:style>
          <a:lnRef idx="1">
            <a:schemeClr val="accent1"/>
          </a:lnRef>
          <a:fillRef idx="0">
            <a:schemeClr val="accent1"/>
          </a:fillRef>
          <a:effectRef idx="0">
            <a:schemeClr val="accent1"/>
          </a:effectRef>
          <a:fontRef idx="minor">
            <a:schemeClr val="tx1"/>
          </a:fontRef>
        </p:style>
      </p:cxnSp>
      <p:grpSp>
        <p:nvGrpSpPr>
          <p:cNvPr id="136" name="Group 59"/>
          <p:cNvGrpSpPr/>
          <p:nvPr/>
        </p:nvGrpSpPr>
        <p:grpSpPr>
          <a:xfrm>
            <a:off x="1100973" y="1686484"/>
            <a:ext cx="3514028" cy="4820584"/>
            <a:chOff x="1238133" y="1686484"/>
            <a:chExt cx="3514028" cy="4820584"/>
          </a:xfrm>
          <a:solidFill>
            <a:schemeClr val="accent1"/>
          </a:solidFill>
        </p:grpSpPr>
        <p:grpSp>
          <p:nvGrpSpPr>
            <p:cNvPr id="137" name="Group 60"/>
            <p:cNvGrpSpPr/>
            <p:nvPr/>
          </p:nvGrpSpPr>
          <p:grpSpPr>
            <a:xfrm flipH="1">
              <a:off x="1441205" y="1707388"/>
              <a:ext cx="3075317" cy="4799680"/>
              <a:chOff x="-6707188" y="-431800"/>
              <a:chExt cx="5697538" cy="9431338"/>
            </a:xfrm>
            <a:grpFill/>
          </p:grpSpPr>
          <p:sp>
            <p:nvSpPr>
              <p:cNvPr id="360" name="Freeform 5"/>
              <p:cNvSpPr/>
              <p:nvPr/>
            </p:nvSpPr>
            <p:spPr bwMode="auto">
              <a:xfrm>
                <a:off x="-5016500" y="7881938"/>
                <a:ext cx="474663" cy="404813"/>
              </a:xfrm>
              <a:custGeom>
                <a:avLst/>
                <a:gdLst>
                  <a:gd name="T0" fmla="*/ 31 w 299"/>
                  <a:gd name="T1" fmla="*/ 255 h 255"/>
                  <a:gd name="T2" fmla="*/ 83 w 299"/>
                  <a:gd name="T3" fmla="*/ 198 h 255"/>
                  <a:gd name="T4" fmla="*/ 299 w 299"/>
                  <a:gd name="T5" fmla="*/ 198 h 255"/>
                  <a:gd name="T6" fmla="*/ 299 w 299"/>
                  <a:gd name="T7" fmla="*/ 139 h 255"/>
                  <a:gd name="T8" fmla="*/ 105 w 299"/>
                  <a:gd name="T9" fmla="*/ 139 h 255"/>
                  <a:gd name="T10" fmla="*/ 93 w 299"/>
                  <a:gd name="T11" fmla="*/ 139 h 255"/>
                  <a:gd name="T12" fmla="*/ 93 w 299"/>
                  <a:gd name="T13" fmla="*/ 130 h 255"/>
                  <a:gd name="T14" fmla="*/ 93 w 299"/>
                  <a:gd name="T15" fmla="*/ 0 h 255"/>
                  <a:gd name="T16" fmla="*/ 0 w 299"/>
                  <a:gd name="T17" fmla="*/ 0 h 255"/>
                  <a:gd name="T18" fmla="*/ 0 w 299"/>
                  <a:gd name="T19" fmla="*/ 198 h 255"/>
                  <a:gd name="T20" fmla="*/ 31 w 299"/>
                  <a:gd name="T21" fmla="*/ 198 h 255"/>
                  <a:gd name="T22" fmla="*/ 31 w 299"/>
                  <a:gd name="T23"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9" h="255">
                    <a:moveTo>
                      <a:pt x="31" y="255"/>
                    </a:moveTo>
                    <a:lnTo>
                      <a:pt x="83" y="198"/>
                    </a:lnTo>
                    <a:lnTo>
                      <a:pt x="299" y="198"/>
                    </a:lnTo>
                    <a:lnTo>
                      <a:pt x="299" y="139"/>
                    </a:lnTo>
                    <a:lnTo>
                      <a:pt x="105" y="139"/>
                    </a:lnTo>
                    <a:lnTo>
                      <a:pt x="93" y="139"/>
                    </a:lnTo>
                    <a:lnTo>
                      <a:pt x="93" y="130"/>
                    </a:lnTo>
                    <a:lnTo>
                      <a:pt x="93" y="0"/>
                    </a:lnTo>
                    <a:lnTo>
                      <a:pt x="0" y="0"/>
                    </a:lnTo>
                    <a:lnTo>
                      <a:pt x="0" y="198"/>
                    </a:lnTo>
                    <a:lnTo>
                      <a:pt x="31" y="198"/>
                    </a:lnTo>
                    <a:lnTo>
                      <a:pt x="31" y="2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61" name="Freeform 6"/>
              <p:cNvSpPr/>
              <p:nvPr/>
            </p:nvSpPr>
            <p:spPr bwMode="auto">
              <a:xfrm>
                <a:off x="-4849813" y="7756525"/>
                <a:ext cx="492125" cy="425450"/>
              </a:xfrm>
              <a:custGeom>
                <a:avLst/>
                <a:gdLst>
                  <a:gd name="T0" fmla="*/ 310 w 310"/>
                  <a:gd name="T1" fmla="*/ 0 h 268"/>
                  <a:gd name="T2" fmla="*/ 0 w 310"/>
                  <a:gd name="T3" fmla="*/ 0 h 268"/>
                  <a:gd name="T4" fmla="*/ 0 w 310"/>
                  <a:gd name="T5" fmla="*/ 79 h 268"/>
                  <a:gd name="T6" fmla="*/ 0 w 310"/>
                  <a:gd name="T7" fmla="*/ 209 h 268"/>
                  <a:gd name="T8" fmla="*/ 194 w 310"/>
                  <a:gd name="T9" fmla="*/ 209 h 268"/>
                  <a:gd name="T10" fmla="*/ 222 w 310"/>
                  <a:gd name="T11" fmla="*/ 209 h 268"/>
                  <a:gd name="T12" fmla="*/ 277 w 310"/>
                  <a:gd name="T13" fmla="*/ 268 h 268"/>
                  <a:gd name="T14" fmla="*/ 277 w 310"/>
                  <a:gd name="T15" fmla="*/ 209 h 268"/>
                  <a:gd name="T16" fmla="*/ 310 w 310"/>
                  <a:gd name="T17" fmla="*/ 209 h 268"/>
                  <a:gd name="T18" fmla="*/ 310 w 310"/>
                  <a:gd name="T1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0" h="268">
                    <a:moveTo>
                      <a:pt x="310" y="0"/>
                    </a:moveTo>
                    <a:lnTo>
                      <a:pt x="0" y="0"/>
                    </a:lnTo>
                    <a:lnTo>
                      <a:pt x="0" y="79"/>
                    </a:lnTo>
                    <a:lnTo>
                      <a:pt x="0" y="209"/>
                    </a:lnTo>
                    <a:lnTo>
                      <a:pt x="194" y="209"/>
                    </a:lnTo>
                    <a:lnTo>
                      <a:pt x="222" y="209"/>
                    </a:lnTo>
                    <a:lnTo>
                      <a:pt x="277" y="268"/>
                    </a:lnTo>
                    <a:lnTo>
                      <a:pt x="277" y="209"/>
                    </a:lnTo>
                    <a:lnTo>
                      <a:pt x="310" y="209"/>
                    </a:lnTo>
                    <a:lnTo>
                      <a:pt x="3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62" name="Freeform 7"/>
              <p:cNvSpPr/>
              <p:nvPr/>
            </p:nvSpPr>
            <p:spPr bwMode="auto">
              <a:xfrm>
                <a:off x="-6127750" y="3248025"/>
                <a:ext cx="577850" cy="574675"/>
              </a:xfrm>
              <a:custGeom>
                <a:avLst/>
                <a:gdLst>
                  <a:gd name="T0" fmla="*/ 151 w 154"/>
                  <a:gd name="T1" fmla="*/ 59 h 153"/>
                  <a:gd name="T2" fmla="*/ 120 w 154"/>
                  <a:gd name="T3" fmla="*/ 72 h 153"/>
                  <a:gd name="T4" fmla="*/ 108 w 154"/>
                  <a:gd name="T5" fmla="*/ 72 h 153"/>
                  <a:gd name="T6" fmla="*/ 102 w 154"/>
                  <a:gd name="T7" fmla="*/ 57 h 153"/>
                  <a:gd name="T8" fmla="*/ 111 w 154"/>
                  <a:gd name="T9" fmla="*/ 49 h 153"/>
                  <a:gd name="T10" fmla="*/ 142 w 154"/>
                  <a:gd name="T11" fmla="*/ 36 h 153"/>
                  <a:gd name="T12" fmla="*/ 128 w 154"/>
                  <a:gd name="T13" fmla="*/ 19 h 153"/>
                  <a:gd name="T14" fmla="*/ 108 w 154"/>
                  <a:gd name="T15" fmla="*/ 11 h 153"/>
                  <a:gd name="T16" fmla="*/ 105 w 154"/>
                  <a:gd name="T17" fmla="*/ 35 h 153"/>
                  <a:gd name="T18" fmla="*/ 90 w 154"/>
                  <a:gd name="T19" fmla="*/ 57 h 153"/>
                  <a:gd name="T20" fmla="*/ 92 w 154"/>
                  <a:gd name="T21" fmla="*/ 34 h 153"/>
                  <a:gd name="T22" fmla="*/ 81 w 154"/>
                  <a:gd name="T23" fmla="*/ 27 h 153"/>
                  <a:gd name="T24" fmla="*/ 81 w 154"/>
                  <a:gd name="T25" fmla="*/ 15 h 153"/>
                  <a:gd name="T26" fmla="*/ 73 w 154"/>
                  <a:gd name="T27" fmla="*/ 15 h 153"/>
                  <a:gd name="T28" fmla="*/ 73 w 154"/>
                  <a:gd name="T29" fmla="*/ 27 h 153"/>
                  <a:gd name="T30" fmla="*/ 62 w 154"/>
                  <a:gd name="T31" fmla="*/ 34 h 153"/>
                  <a:gd name="T32" fmla="*/ 63 w 154"/>
                  <a:gd name="T33" fmla="*/ 57 h 153"/>
                  <a:gd name="T34" fmla="*/ 49 w 154"/>
                  <a:gd name="T35" fmla="*/ 35 h 153"/>
                  <a:gd name="T36" fmla="*/ 45 w 154"/>
                  <a:gd name="T37" fmla="*/ 11 h 153"/>
                  <a:gd name="T38" fmla="*/ 25 w 154"/>
                  <a:gd name="T39" fmla="*/ 19 h 153"/>
                  <a:gd name="T40" fmla="*/ 12 w 154"/>
                  <a:gd name="T41" fmla="*/ 36 h 153"/>
                  <a:gd name="T42" fmla="*/ 43 w 154"/>
                  <a:gd name="T43" fmla="*/ 49 h 153"/>
                  <a:gd name="T44" fmla="*/ 51 w 154"/>
                  <a:gd name="T45" fmla="*/ 57 h 153"/>
                  <a:gd name="T46" fmla="*/ 45 w 154"/>
                  <a:gd name="T47" fmla="*/ 72 h 153"/>
                  <a:gd name="T48" fmla="*/ 33 w 154"/>
                  <a:gd name="T49" fmla="*/ 72 h 153"/>
                  <a:gd name="T50" fmla="*/ 2 w 154"/>
                  <a:gd name="T51" fmla="*/ 59 h 153"/>
                  <a:gd name="T52" fmla="*/ 0 w 154"/>
                  <a:gd name="T53" fmla="*/ 81 h 153"/>
                  <a:gd name="T54" fmla="*/ 8 w 154"/>
                  <a:gd name="T55" fmla="*/ 100 h 153"/>
                  <a:gd name="T56" fmla="*/ 28 w 154"/>
                  <a:gd name="T57" fmla="*/ 86 h 153"/>
                  <a:gd name="T58" fmla="*/ 54 w 154"/>
                  <a:gd name="T59" fmla="*/ 81 h 153"/>
                  <a:gd name="T60" fmla="*/ 36 w 154"/>
                  <a:gd name="T61" fmla="*/ 96 h 153"/>
                  <a:gd name="T62" fmla="*/ 39 w 154"/>
                  <a:gd name="T63" fmla="*/ 108 h 153"/>
                  <a:gd name="T64" fmla="*/ 31 w 154"/>
                  <a:gd name="T65" fmla="*/ 116 h 153"/>
                  <a:gd name="T66" fmla="*/ 37 w 154"/>
                  <a:gd name="T67" fmla="*/ 122 h 153"/>
                  <a:gd name="T68" fmla="*/ 45 w 154"/>
                  <a:gd name="T69" fmla="*/ 114 h 153"/>
                  <a:gd name="T70" fmla="*/ 57 w 154"/>
                  <a:gd name="T71" fmla="*/ 117 h 153"/>
                  <a:gd name="T72" fmla="*/ 73 w 154"/>
                  <a:gd name="T73" fmla="*/ 100 h 153"/>
                  <a:gd name="T74" fmla="*/ 68 w 154"/>
                  <a:gd name="T75" fmla="*/ 125 h 153"/>
                  <a:gd name="T76" fmla="*/ 53 w 154"/>
                  <a:gd name="T77" fmla="*/ 145 h 153"/>
                  <a:gd name="T78" fmla="*/ 73 w 154"/>
                  <a:gd name="T79" fmla="*/ 153 h 153"/>
                  <a:gd name="T80" fmla="*/ 94 w 154"/>
                  <a:gd name="T81" fmla="*/ 151 h 153"/>
                  <a:gd name="T82" fmla="*/ 81 w 154"/>
                  <a:gd name="T83" fmla="*/ 120 h 153"/>
                  <a:gd name="T84" fmla="*/ 81 w 154"/>
                  <a:gd name="T85" fmla="*/ 108 h 153"/>
                  <a:gd name="T86" fmla="*/ 96 w 154"/>
                  <a:gd name="T87" fmla="*/ 102 h 153"/>
                  <a:gd name="T88" fmla="*/ 105 w 154"/>
                  <a:gd name="T89" fmla="*/ 110 h 153"/>
                  <a:gd name="T90" fmla="*/ 117 w 154"/>
                  <a:gd name="T91" fmla="*/ 141 h 153"/>
                  <a:gd name="T92" fmla="*/ 134 w 154"/>
                  <a:gd name="T93" fmla="*/ 128 h 153"/>
                  <a:gd name="T94" fmla="*/ 142 w 154"/>
                  <a:gd name="T95" fmla="*/ 108 h 153"/>
                  <a:gd name="T96" fmla="*/ 118 w 154"/>
                  <a:gd name="T97" fmla="*/ 104 h 153"/>
                  <a:gd name="T98" fmla="*/ 96 w 154"/>
                  <a:gd name="T99" fmla="*/ 90 h 153"/>
                  <a:gd name="T100" fmla="*/ 119 w 154"/>
                  <a:gd name="T101" fmla="*/ 92 h 153"/>
                  <a:gd name="T102" fmla="*/ 126 w 154"/>
                  <a:gd name="T103" fmla="*/ 81 h 153"/>
                  <a:gd name="T104" fmla="*/ 138 w 154"/>
                  <a:gd name="T105" fmla="*/ 8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53">
                    <a:moveTo>
                      <a:pt x="154" y="72"/>
                    </a:moveTo>
                    <a:cubicBezTo>
                      <a:pt x="138" y="72"/>
                      <a:pt x="138" y="72"/>
                      <a:pt x="138" y="72"/>
                    </a:cubicBezTo>
                    <a:cubicBezTo>
                      <a:pt x="151" y="59"/>
                      <a:pt x="151" y="59"/>
                      <a:pt x="151" y="59"/>
                    </a:cubicBezTo>
                    <a:cubicBezTo>
                      <a:pt x="145" y="53"/>
                      <a:pt x="145" y="53"/>
                      <a:pt x="145" y="53"/>
                    </a:cubicBezTo>
                    <a:cubicBezTo>
                      <a:pt x="126" y="72"/>
                      <a:pt x="126" y="72"/>
                      <a:pt x="126" y="72"/>
                    </a:cubicBezTo>
                    <a:cubicBezTo>
                      <a:pt x="120" y="72"/>
                      <a:pt x="120" y="72"/>
                      <a:pt x="120" y="72"/>
                    </a:cubicBezTo>
                    <a:cubicBezTo>
                      <a:pt x="125" y="67"/>
                      <a:pt x="125" y="67"/>
                      <a:pt x="125" y="67"/>
                    </a:cubicBezTo>
                    <a:cubicBezTo>
                      <a:pt x="119" y="61"/>
                      <a:pt x="119" y="61"/>
                      <a:pt x="119" y="61"/>
                    </a:cubicBezTo>
                    <a:cubicBezTo>
                      <a:pt x="108" y="72"/>
                      <a:pt x="108" y="72"/>
                      <a:pt x="108" y="72"/>
                    </a:cubicBezTo>
                    <a:cubicBezTo>
                      <a:pt x="100" y="72"/>
                      <a:pt x="100" y="72"/>
                      <a:pt x="100" y="72"/>
                    </a:cubicBezTo>
                    <a:cubicBezTo>
                      <a:pt x="99" y="69"/>
                      <a:pt x="98" y="66"/>
                      <a:pt x="96" y="63"/>
                    </a:cubicBezTo>
                    <a:cubicBezTo>
                      <a:pt x="102" y="57"/>
                      <a:pt x="102" y="57"/>
                      <a:pt x="102" y="57"/>
                    </a:cubicBezTo>
                    <a:cubicBezTo>
                      <a:pt x="118" y="57"/>
                      <a:pt x="118" y="57"/>
                      <a:pt x="118" y="57"/>
                    </a:cubicBezTo>
                    <a:cubicBezTo>
                      <a:pt x="118" y="49"/>
                      <a:pt x="118" y="49"/>
                      <a:pt x="118" y="49"/>
                    </a:cubicBezTo>
                    <a:cubicBezTo>
                      <a:pt x="111" y="49"/>
                      <a:pt x="111" y="49"/>
                      <a:pt x="111" y="49"/>
                    </a:cubicBezTo>
                    <a:cubicBezTo>
                      <a:pt x="114" y="45"/>
                      <a:pt x="114" y="45"/>
                      <a:pt x="114" y="45"/>
                    </a:cubicBezTo>
                    <a:cubicBezTo>
                      <a:pt x="142" y="45"/>
                      <a:pt x="142" y="45"/>
                      <a:pt x="142" y="45"/>
                    </a:cubicBezTo>
                    <a:cubicBezTo>
                      <a:pt x="142" y="36"/>
                      <a:pt x="142" y="36"/>
                      <a:pt x="142" y="36"/>
                    </a:cubicBezTo>
                    <a:cubicBezTo>
                      <a:pt x="123" y="36"/>
                      <a:pt x="123" y="36"/>
                      <a:pt x="123" y="36"/>
                    </a:cubicBezTo>
                    <a:cubicBezTo>
                      <a:pt x="134" y="25"/>
                      <a:pt x="134" y="25"/>
                      <a:pt x="134" y="25"/>
                    </a:cubicBezTo>
                    <a:cubicBezTo>
                      <a:pt x="128" y="19"/>
                      <a:pt x="128" y="19"/>
                      <a:pt x="128" y="19"/>
                    </a:cubicBezTo>
                    <a:cubicBezTo>
                      <a:pt x="117" y="30"/>
                      <a:pt x="117" y="30"/>
                      <a:pt x="117" y="30"/>
                    </a:cubicBezTo>
                    <a:cubicBezTo>
                      <a:pt x="117" y="11"/>
                      <a:pt x="117" y="11"/>
                      <a:pt x="117" y="11"/>
                    </a:cubicBezTo>
                    <a:cubicBezTo>
                      <a:pt x="108" y="11"/>
                      <a:pt x="108" y="11"/>
                      <a:pt x="108" y="11"/>
                    </a:cubicBezTo>
                    <a:cubicBezTo>
                      <a:pt x="108" y="39"/>
                      <a:pt x="108" y="39"/>
                      <a:pt x="108" y="39"/>
                    </a:cubicBezTo>
                    <a:cubicBezTo>
                      <a:pt x="105" y="43"/>
                      <a:pt x="105" y="43"/>
                      <a:pt x="105" y="43"/>
                    </a:cubicBezTo>
                    <a:cubicBezTo>
                      <a:pt x="105" y="35"/>
                      <a:pt x="105" y="35"/>
                      <a:pt x="105" y="35"/>
                    </a:cubicBezTo>
                    <a:cubicBezTo>
                      <a:pt x="96" y="35"/>
                      <a:pt x="96" y="35"/>
                      <a:pt x="96" y="35"/>
                    </a:cubicBezTo>
                    <a:cubicBezTo>
                      <a:pt x="96" y="51"/>
                      <a:pt x="96" y="51"/>
                      <a:pt x="96" y="51"/>
                    </a:cubicBezTo>
                    <a:cubicBezTo>
                      <a:pt x="90" y="57"/>
                      <a:pt x="90" y="57"/>
                      <a:pt x="90" y="57"/>
                    </a:cubicBezTo>
                    <a:cubicBezTo>
                      <a:pt x="87" y="55"/>
                      <a:pt x="84" y="54"/>
                      <a:pt x="81" y="53"/>
                    </a:cubicBezTo>
                    <a:cubicBezTo>
                      <a:pt x="81" y="45"/>
                      <a:pt x="81" y="45"/>
                      <a:pt x="81" y="45"/>
                    </a:cubicBezTo>
                    <a:cubicBezTo>
                      <a:pt x="92" y="34"/>
                      <a:pt x="92" y="34"/>
                      <a:pt x="92" y="34"/>
                    </a:cubicBezTo>
                    <a:cubicBezTo>
                      <a:pt x="86" y="28"/>
                      <a:pt x="86" y="28"/>
                      <a:pt x="86" y="28"/>
                    </a:cubicBezTo>
                    <a:cubicBezTo>
                      <a:pt x="81" y="33"/>
                      <a:pt x="81" y="33"/>
                      <a:pt x="81" y="33"/>
                    </a:cubicBezTo>
                    <a:cubicBezTo>
                      <a:pt x="81" y="27"/>
                      <a:pt x="81" y="27"/>
                      <a:pt x="81" y="27"/>
                    </a:cubicBezTo>
                    <a:cubicBezTo>
                      <a:pt x="100" y="8"/>
                      <a:pt x="100" y="8"/>
                      <a:pt x="100" y="8"/>
                    </a:cubicBezTo>
                    <a:cubicBezTo>
                      <a:pt x="94" y="2"/>
                      <a:pt x="94" y="2"/>
                      <a:pt x="94" y="2"/>
                    </a:cubicBezTo>
                    <a:cubicBezTo>
                      <a:pt x="81" y="15"/>
                      <a:pt x="81" y="15"/>
                      <a:pt x="81" y="15"/>
                    </a:cubicBezTo>
                    <a:cubicBezTo>
                      <a:pt x="81" y="0"/>
                      <a:pt x="81" y="0"/>
                      <a:pt x="81" y="0"/>
                    </a:cubicBezTo>
                    <a:cubicBezTo>
                      <a:pt x="73" y="0"/>
                      <a:pt x="73" y="0"/>
                      <a:pt x="73" y="0"/>
                    </a:cubicBezTo>
                    <a:cubicBezTo>
                      <a:pt x="73" y="15"/>
                      <a:pt x="73" y="15"/>
                      <a:pt x="73" y="15"/>
                    </a:cubicBezTo>
                    <a:cubicBezTo>
                      <a:pt x="59" y="2"/>
                      <a:pt x="59" y="2"/>
                      <a:pt x="59" y="2"/>
                    </a:cubicBezTo>
                    <a:cubicBezTo>
                      <a:pt x="53" y="8"/>
                      <a:pt x="53" y="8"/>
                      <a:pt x="53" y="8"/>
                    </a:cubicBezTo>
                    <a:cubicBezTo>
                      <a:pt x="73" y="27"/>
                      <a:pt x="73" y="27"/>
                      <a:pt x="73" y="27"/>
                    </a:cubicBezTo>
                    <a:cubicBezTo>
                      <a:pt x="73" y="33"/>
                      <a:pt x="73" y="33"/>
                      <a:pt x="73" y="33"/>
                    </a:cubicBezTo>
                    <a:cubicBezTo>
                      <a:pt x="68" y="28"/>
                      <a:pt x="68" y="28"/>
                      <a:pt x="68" y="28"/>
                    </a:cubicBezTo>
                    <a:cubicBezTo>
                      <a:pt x="62" y="34"/>
                      <a:pt x="62" y="34"/>
                      <a:pt x="62" y="34"/>
                    </a:cubicBezTo>
                    <a:cubicBezTo>
                      <a:pt x="73" y="45"/>
                      <a:pt x="73" y="45"/>
                      <a:pt x="73" y="45"/>
                    </a:cubicBezTo>
                    <a:cubicBezTo>
                      <a:pt x="73" y="53"/>
                      <a:pt x="73" y="53"/>
                      <a:pt x="73" y="53"/>
                    </a:cubicBezTo>
                    <a:cubicBezTo>
                      <a:pt x="69" y="54"/>
                      <a:pt x="66" y="55"/>
                      <a:pt x="63" y="57"/>
                    </a:cubicBezTo>
                    <a:cubicBezTo>
                      <a:pt x="57" y="51"/>
                      <a:pt x="57" y="51"/>
                      <a:pt x="57" y="51"/>
                    </a:cubicBezTo>
                    <a:cubicBezTo>
                      <a:pt x="57" y="35"/>
                      <a:pt x="57" y="35"/>
                      <a:pt x="57" y="35"/>
                    </a:cubicBezTo>
                    <a:cubicBezTo>
                      <a:pt x="49" y="35"/>
                      <a:pt x="49" y="35"/>
                      <a:pt x="49" y="35"/>
                    </a:cubicBezTo>
                    <a:cubicBezTo>
                      <a:pt x="49" y="43"/>
                      <a:pt x="49" y="43"/>
                      <a:pt x="49" y="43"/>
                    </a:cubicBezTo>
                    <a:cubicBezTo>
                      <a:pt x="45" y="39"/>
                      <a:pt x="45" y="39"/>
                      <a:pt x="45" y="39"/>
                    </a:cubicBezTo>
                    <a:cubicBezTo>
                      <a:pt x="45" y="11"/>
                      <a:pt x="45" y="11"/>
                      <a:pt x="45" y="11"/>
                    </a:cubicBezTo>
                    <a:cubicBezTo>
                      <a:pt x="37" y="11"/>
                      <a:pt x="37" y="11"/>
                      <a:pt x="37" y="11"/>
                    </a:cubicBezTo>
                    <a:cubicBezTo>
                      <a:pt x="37" y="30"/>
                      <a:pt x="37" y="30"/>
                      <a:pt x="37" y="30"/>
                    </a:cubicBezTo>
                    <a:cubicBezTo>
                      <a:pt x="25" y="19"/>
                      <a:pt x="25" y="19"/>
                      <a:pt x="25" y="19"/>
                    </a:cubicBezTo>
                    <a:cubicBezTo>
                      <a:pt x="19" y="25"/>
                      <a:pt x="19" y="25"/>
                      <a:pt x="19" y="25"/>
                    </a:cubicBezTo>
                    <a:cubicBezTo>
                      <a:pt x="31" y="36"/>
                      <a:pt x="31" y="36"/>
                      <a:pt x="31" y="36"/>
                    </a:cubicBezTo>
                    <a:cubicBezTo>
                      <a:pt x="12" y="36"/>
                      <a:pt x="12" y="36"/>
                      <a:pt x="12" y="36"/>
                    </a:cubicBezTo>
                    <a:cubicBezTo>
                      <a:pt x="12" y="45"/>
                      <a:pt x="12" y="45"/>
                      <a:pt x="12" y="45"/>
                    </a:cubicBezTo>
                    <a:cubicBezTo>
                      <a:pt x="39" y="45"/>
                      <a:pt x="39" y="45"/>
                      <a:pt x="39" y="45"/>
                    </a:cubicBezTo>
                    <a:cubicBezTo>
                      <a:pt x="43" y="49"/>
                      <a:pt x="43" y="49"/>
                      <a:pt x="43" y="49"/>
                    </a:cubicBezTo>
                    <a:cubicBezTo>
                      <a:pt x="36" y="49"/>
                      <a:pt x="36" y="49"/>
                      <a:pt x="36" y="49"/>
                    </a:cubicBezTo>
                    <a:cubicBezTo>
                      <a:pt x="36" y="57"/>
                      <a:pt x="36" y="57"/>
                      <a:pt x="36" y="57"/>
                    </a:cubicBezTo>
                    <a:cubicBezTo>
                      <a:pt x="51" y="57"/>
                      <a:pt x="51" y="57"/>
                      <a:pt x="51" y="57"/>
                    </a:cubicBezTo>
                    <a:cubicBezTo>
                      <a:pt x="57" y="63"/>
                      <a:pt x="57" y="63"/>
                      <a:pt x="57" y="63"/>
                    </a:cubicBezTo>
                    <a:cubicBezTo>
                      <a:pt x="55" y="66"/>
                      <a:pt x="54" y="69"/>
                      <a:pt x="54" y="72"/>
                    </a:cubicBezTo>
                    <a:cubicBezTo>
                      <a:pt x="45" y="72"/>
                      <a:pt x="45" y="72"/>
                      <a:pt x="45" y="72"/>
                    </a:cubicBezTo>
                    <a:cubicBezTo>
                      <a:pt x="34" y="61"/>
                      <a:pt x="34" y="61"/>
                      <a:pt x="34" y="61"/>
                    </a:cubicBezTo>
                    <a:cubicBezTo>
                      <a:pt x="28" y="67"/>
                      <a:pt x="28" y="67"/>
                      <a:pt x="28" y="67"/>
                    </a:cubicBezTo>
                    <a:cubicBezTo>
                      <a:pt x="33" y="72"/>
                      <a:pt x="33" y="72"/>
                      <a:pt x="33" y="72"/>
                    </a:cubicBezTo>
                    <a:cubicBezTo>
                      <a:pt x="28" y="72"/>
                      <a:pt x="28" y="72"/>
                      <a:pt x="28" y="72"/>
                    </a:cubicBezTo>
                    <a:cubicBezTo>
                      <a:pt x="8" y="53"/>
                      <a:pt x="8" y="53"/>
                      <a:pt x="8" y="53"/>
                    </a:cubicBezTo>
                    <a:cubicBezTo>
                      <a:pt x="2" y="59"/>
                      <a:pt x="2" y="59"/>
                      <a:pt x="2" y="59"/>
                    </a:cubicBezTo>
                    <a:cubicBezTo>
                      <a:pt x="16" y="72"/>
                      <a:pt x="16" y="72"/>
                      <a:pt x="16" y="72"/>
                    </a:cubicBezTo>
                    <a:cubicBezTo>
                      <a:pt x="0" y="72"/>
                      <a:pt x="0" y="72"/>
                      <a:pt x="0" y="72"/>
                    </a:cubicBezTo>
                    <a:cubicBezTo>
                      <a:pt x="0" y="81"/>
                      <a:pt x="0" y="81"/>
                      <a:pt x="0" y="81"/>
                    </a:cubicBezTo>
                    <a:cubicBezTo>
                      <a:pt x="16" y="81"/>
                      <a:pt x="16" y="81"/>
                      <a:pt x="16" y="81"/>
                    </a:cubicBezTo>
                    <a:cubicBezTo>
                      <a:pt x="2" y="94"/>
                      <a:pt x="2" y="94"/>
                      <a:pt x="2" y="94"/>
                    </a:cubicBezTo>
                    <a:cubicBezTo>
                      <a:pt x="8" y="100"/>
                      <a:pt x="8" y="100"/>
                      <a:pt x="8" y="100"/>
                    </a:cubicBezTo>
                    <a:cubicBezTo>
                      <a:pt x="28" y="81"/>
                      <a:pt x="28" y="81"/>
                      <a:pt x="28" y="81"/>
                    </a:cubicBezTo>
                    <a:cubicBezTo>
                      <a:pt x="33" y="81"/>
                      <a:pt x="33" y="81"/>
                      <a:pt x="33" y="81"/>
                    </a:cubicBezTo>
                    <a:cubicBezTo>
                      <a:pt x="28" y="86"/>
                      <a:pt x="28" y="86"/>
                      <a:pt x="28" y="86"/>
                    </a:cubicBezTo>
                    <a:cubicBezTo>
                      <a:pt x="34" y="92"/>
                      <a:pt x="34" y="92"/>
                      <a:pt x="34" y="92"/>
                    </a:cubicBezTo>
                    <a:cubicBezTo>
                      <a:pt x="45" y="81"/>
                      <a:pt x="45" y="81"/>
                      <a:pt x="45" y="81"/>
                    </a:cubicBezTo>
                    <a:cubicBezTo>
                      <a:pt x="54" y="81"/>
                      <a:pt x="54" y="81"/>
                      <a:pt x="54" y="81"/>
                    </a:cubicBezTo>
                    <a:cubicBezTo>
                      <a:pt x="54" y="84"/>
                      <a:pt x="55" y="87"/>
                      <a:pt x="57" y="90"/>
                    </a:cubicBezTo>
                    <a:cubicBezTo>
                      <a:pt x="51" y="96"/>
                      <a:pt x="51" y="96"/>
                      <a:pt x="51" y="96"/>
                    </a:cubicBezTo>
                    <a:cubicBezTo>
                      <a:pt x="36" y="96"/>
                      <a:pt x="36" y="96"/>
                      <a:pt x="36" y="96"/>
                    </a:cubicBezTo>
                    <a:cubicBezTo>
                      <a:pt x="36" y="104"/>
                      <a:pt x="36" y="104"/>
                      <a:pt x="36" y="104"/>
                    </a:cubicBezTo>
                    <a:cubicBezTo>
                      <a:pt x="43" y="104"/>
                      <a:pt x="43" y="104"/>
                      <a:pt x="43" y="104"/>
                    </a:cubicBezTo>
                    <a:cubicBezTo>
                      <a:pt x="39" y="108"/>
                      <a:pt x="39" y="108"/>
                      <a:pt x="39" y="108"/>
                    </a:cubicBezTo>
                    <a:cubicBezTo>
                      <a:pt x="12" y="108"/>
                      <a:pt x="12" y="108"/>
                      <a:pt x="12" y="108"/>
                    </a:cubicBezTo>
                    <a:cubicBezTo>
                      <a:pt x="12" y="116"/>
                      <a:pt x="12" y="116"/>
                      <a:pt x="12" y="116"/>
                    </a:cubicBezTo>
                    <a:cubicBezTo>
                      <a:pt x="31" y="116"/>
                      <a:pt x="31" y="116"/>
                      <a:pt x="31" y="116"/>
                    </a:cubicBezTo>
                    <a:cubicBezTo>
                      <a:pt x="19" y="128"/>
                      <a:pt x="19" y="128"/>
                      <a:pt x="19" y="128"/>
                    </a:cubicBezTo>
                    <a:cubicBezTo>
                      <a:pt x="25" y="134"/>
                      <a:pt x="25" y="134"/>
                      <a:pt x="25" y="134"/>
                    </a:cubicBezTo>
                    <a:cubicBezTo>
                      <a:pt x="37" y="122"/>
                      <a:pt x="37" y="122"/>
                      <a:pt x="37" y="122"/>
                    </a:cubicBezTo>
                    <a:cubicBezTo>
                      <a:pt x="37" y="141"/>
                      <a:pt x="37" y="141"/>
                      <a:pt x="37" y="141"/>
                    </a:cubicBezTo>
                    <a:cubicBezTo>
                      <a:pt x="45" y="141"/>
                      <a:pt x="45" y="141"/>
                      <a:pt x="45" y="141"/>
                    </a:cubicBezTo>
                    <a:cubicBezTo>
                      <a:pt x="45" y="114"/>
                      <a:pt x="45" y="114"/>
                      <a:pt x="45" y="114"/>
                    </a:cubicBezTo>
                    <a:cubicBezTo>
                      <a:pt x="49" y="110"/>
                      <a:pt x="49" y="110"/>
                      <a:pt x="49" y="110"/>
                    </a:cubicBezTo>
                    <a:cubicBezTo>
                      <a:pt x="49" y="117"/>
                      <a:pt x="49" y="117"/>
                      <a:pt x="49" y="117"/>
                    </a:cubicBezTo>
                    <a:cubicBezTo>
                      <a:pt x="57" y="117"/>
                      <a:pt x="57" y="117"/>
                      <a:pt x="57" y="117"/>
                    </a:cubicBezTo>
                    <a:cubicBezTo>
                      <a:pt x="57" y="102"/>
                      <a:pt x="57" y="102"/>
                      <a:pt x="57" y="102"/>
                    </a:cubicBezTo>
                    <a:cubicBezTo>
                      <a:pt x="63" y="96"/>
                      <a:pt x="63" y="96"/>
                      <a:pt x="63" y="96"/>
                    </a:cubicBezTo>
                    <a:cubicBezTo>
                      <a:pt x="66" y="98"/>
                      <a:pt x="69" y="99"/>
                      <a:pt x="73" y="100"/>
                    </a:cubicBezTo>
                    <a:cubicBezTo>
                      <a:pt x="73" y="108"/>
                      <a:pt x="73" y="108"/>
                      <a:pt x="73" y="108"/>
                    </a:cubicBezTo>
                    <a:cubicBezTo>
                      <a:pt x="62" y="119"/>
                      <a:pt x="62" y="119"/>
                      <a:pt x="62" y="119"/>
                    </a:cubicBezTo>
                    <a:cubicBezTo>
                      <a:pt x="68" y="125"/>
                      <a:pt x="68" y="125"/>
                      <a:pt x="68" y="125"/>
                    </a:cubicBezTo>
                    <a:cubicBezTo>
                      <a:pt x="73" y="120"/>
                      <a:pt x="73" y="120"/>
                      <a:pt x="73" y="120"/>
                    </a:cubicBezTo>
                    <a:cubicBezTo>
                      <a:pt x="73" y="125"/>
                      <a:pt x="73" y="125"/>
                      <a:pt x="73" y="125"/>
                    </a:cubicBezTo>
                    <a:cubicBezTo>
                      <a:pt x="53" y="145"/>
                      <a:pt x="53" y="145"/>
                      <a:pt x="53" y="145"/>
                    </a:cubicBezTo>
                    <a:cubicBezTo>
                      <a:pt x="59" y="151"/>
                      <a:pt x="59" y="151"/>
                      <a:pt x="59" y="151"/>
                    </a:cubicBezTo>
                    <a:cubicBezTo>
                      <a:pt x="73" y="137"/>
                      <a:pt x="73" y="137"/>
                      <a:pt x="73" y="137"/>
                    </a:cubicBezTo>
                    <a:cubicBezTo>
                      <a:pt x="73" y="153"/>
                      <a:pt x="73" y="153"/>
                      <a:pt x="73" y="153"/>
                    </a:cubicBezTo>
                    <a:cubicBezTo>
                      <a:pt x="81" y="153"/>
                      <a:pt x="81" y="153"/>
                      <a:pt x="81" y="153"/>
                    </a:cubicBezTo>
                    <a:cubicBezTo>
                      <a:pt x="81" y="137"/>
                      <a:pt x="81" y="137"/>
                      <a:pt x="81" y="137"/>
                    </a:cubicBezTo>
                    <a:cubicBezTo>
                      <a:pt x="94" y="151"/>
                      <a:pt x="94" y="151"/>
                      <a:pt x="94" y="151"/>
                    </a:cubicBezTo>
                    <a:cubicBezTo>
                      <a:pt x="100" y="145"/>
                      <a:pt x="100" y="145"/>
                      <a:pt x="100" y="145"/>
                    </a:cubicBezTo>
                    <a:cubicBezTo>
                      <a:pt x="81" y="125"/>
                      <a:pt x="81" y="125"/>
                      <a:pt x="81" y="125"/>
                    </a:cubicBezTo>
                    <a:cubicBezTo>
                      <a:pt x="81" y="120"/>
                      <a:pt x="81" y="120"/>
                      <a:pt x="81" y="120"/>
                    </a:cubicBezTo>
                    <a:cubicBezTo>
                      <a:pt x="86" y="125"/>
                      <a:pt x="86" y="125"/>
                      <a:pt x="86" y="125"/>
                    </a:cubicBezTo>
                    <a:cubicBezTo>
                      <a:pt x="92" y="119"/>
                      <a:pt x="92" y="119"/>
                      <a:pt x="92" y="119"/>
                    </a:cubicBezTo>
                    <a:cubicBezTo>
                      <a:pt x="81" y="108"/>
                      <a:pt x="81" y="108"/>
                      <a:pt x="81" y="108"/>
                    </a:cubicBezTo>
                    <a:cubicBezTo>
                      <a:pt x="81" y="100"/>
                      <a:pt x="81" y="100"/>
                      <a:pt x="81" y="100"/>
                    </a:cubicBezTo>
                    <a:cubicBezTo>
                      <a:pt x="84" y="99"/>
                      <a:pt x="87" y="98"/>
                      <a:pt x="90" y="96"/>
                    </a:cubicBezTo>
                    <a:cubicBezTo>
                      <a:pt x="96" y="102"/>
                      <a:pt x="96" y="102"/>
                      <a:pt x="96" y="102"/>
                    </a:cubicBezTo>
                    <a:cubicBezTo>
                      <a:pt x="96" y="117"/>
                      <a:pt x="96" y="117"/>
                      <a:pt x="96" y="117"/>
                    </a:cubicBezTo>
                    <a:cubicBezTo>
                      <a:pt x="105" y="117"/>
                      <a:pt x="105" y="117"/>
                      <a:pt x="105" y="117"/>
                    </a:cubicBezTo>
                    <a:cubicBezTo>
                      <a:pt x="105" y="110"/>
                      <a:pt x="105" y="110"/>
                      <a:pt x="105" y="110"/>
                    </a:cubicBezTo>
                    <a:cubicBezTo>
                      <a:pt x="108" y="114"/>
                      <a:pt x="108" y="114"/>
                      <a:pt x="108" y="114"/>
                    </a:cubicBezTo>
                    <a:cubicBezTo>
                      <a:pt x="108" y="141"/>
                      <a:pt x="108" y="141"/>
                      <a:pt x="108" y="141"/>
                    </a:cubicBezTo>
                    <a:cubicBezTo>
                      <a:pt x="117" y="141"/>
                      <a:pt x="117" y="141"/>
                      <a:pt x="117" y="141"/>
                    </a:cubicBezTo>
                    <a:cubicBezTo>
                      <a:pt x="117" y="122"/>
                      <a:pt x="117" y="122"/>
                      <a:pt x="117" y="122"/>
                    </a:cubicBezTo>
                    <a:cubicBezTo>
                      <a:pt x="128" y="134"/>
                      <a:pt x="128" y="134"/>
                      <a:pt x="128" y="134"/>
                    </a:cubicBezTo>
                    <a:cubicBezTo>
                      <a:pt x="134" y="128"/>
                      <a:pt x="134" y="128"/>
                      <a:pt x="134" y="128"/>
                    </a:cubicBezTo>
                    <a:cubicBezTo>
                      <a:pt x="123" y="116"/>
                      <a:pt x="123" y="116"/>
                      <a:pt x="123" y="116"/>
                    </a:cubicBezTo>
                    <a:cubicBezTo>
                      <a:pt x="142" y="116"/>
                      <a:pt x="142" y="116"/>
                      <a:pt x="142" y="116"/>
                    </a:cubicBezTo>
                    <a:cubicBezTo>
                      <a:pt x="142" y="108"/>
                      <a:pt x="142" y="108"/>
                      <a:pt x="142" y="108"/>
                    </a:cubicBezTo>
                    <a:cubicBezTo>
                      <a:pt x="114" y="108"/>
                      <a:pt x="114" y="108"/>
                      <a:pt x="114" y="108"/>
                    </a:cubicBezTo>
                    <a:cubicBezTo>
                      <a:pt x="111" y="104"/>
                      <a:pt x="111" y="104"/>
                      <a:pt x="111" y="104"/>
                    </a:cubicBezTo>
                    <a:cubicBezTo>
                      <a:pt x="118" y="104"/>
                      <a:pt x="118" y="104"/>
                      <a:pt x="118" y="104"/>
                    </a:cubicBezTo>
                    <a:cubicBezTo>
                      <a:pt x="118" y="96"/>
                      <a:pt x="118" y="96"/>
                      <a:pt x="118" y="96"/>
                    </a:cubicBezTo>
                    <a:cubicBezTo>
                      <a:pt x="102" y="96"/>
                      <a:pt x="102" y="96"/>
                      <a:pt x="102" y="96"/>
                    </a:cubicBezTo>
                    <a:cubicBezTo>
                      <a:pt x="96" y="90"/>
                      <a:pt x="96" y="90"/>
                      <a:pt x="96" y="90"/>
                    </a:cubicBezTo>
                    <a:cubicBezTo>
                      <a:pt x="98" y="87"/>
                      <a:pt x="99" y="84"/>
                      <a:pt x="100" y="81"/>
                    </a:cubicBezTo>
                    <a:cubicBezTo>
                      <a:pt x="108" y="81"/>
                      <a:pt x="108" y="81"/>
                      <a:pt x="108" y="81"/>
                    </a:cubicBezTo>
                    <a:cubicBezTo>
                      <a:pt x="119" y="92"/>
                      <a:pt x="119" y="92"/>
                      <a:pt x="119" y="92"/>
                    </a:cubicBezTo>
                    <a:cubicBezTo>
                      <a:pt x="125" y="86"/>
                      <a:pt x="125" y="86"/>
                      <a:pt x="125" y="86"/>
                    </a:cubicBezTo>
                    <a:cubicBezTo>
                      <a:pt x="120" y="81"/>
                      <a:pt x="120" y="81"/>
                      <a:pt x="120" y="81"/>
                    </a:cubicBezTo>
                    <a:cubicBezTo>
                      <a:pt x="126" y="81"/>
                      <a:pt x="126" y="81"/>
                      <a:pt x="126" y="81"/>
                    </a:cubicBezTo>
                    <a:cubicBezTo>
                      <a:pt x="145" y="100"/>
                      <a:pt x="145" y="100"/>
                      <a:pt x="145" y="100"/>
                    </a:cubicBezTo>
                    <a:cubicBezTo>
                      <a:pt x="151" y="94"/>
                      <a:pt x="151" y="94"/>
                      <a:pt x="151" y="94"/>
                    </a:cubicBezTo>
                    <a:cubicBezTo>
                      <a:pt x="138" y="81"/>
                      <a:pt x="138" y="81"/>
                      <a:pt x="138" y="81"/>
                    </a:cubicBezTo>
                    <a:cubicBezTo>
                      <a:pt x="154" y="81"/>
                      <a:pt x="154" y="81"/>
                      <a:pt x="154" y="81"/>
                    </a:cubicBezTo>
                    <a:lnTo>
                      <a:pt x="154"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63" name="Oval 8"/>
              <p:cNvSpPr>
                <a:spLocks noChangeArrowheads="1"/>
              </p:cNvSpPr>
              <p:nvPr/>
            </p:nvSpPr>
            <p:spPr bwMode="auto">
              <a:xfrm>
                <a:off x="-2798763" y="7035800"/>
                <a:ext cx="434975" cy="4365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64" name="Rectangle 9"/>
              <p:cNvSpPr>
                <a:spLocks noChangeArrowheads="1"/>
              </p:cNvSpPr>
              <p:nvPr/>
            </p:nvSpPr>
            <p:spPr bwMode="auto">
              <a:xfrm>
                <a:off x="-2606675" y="6927850"/>
                <a:ext cx="5238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365" name="Rectangle 10"/>
              <p:cNvSpPr>
                <a:spLocks noChangeArrowheads="1"/>
              </p:cNvSpPr>
              <p:nvPr/>
            </p:nvSpPr>
            <p:spPr bwMode="auto">
              <a:xfrm>
                <a:off x="-2333625" y="7224713"/>
                <a:ext cx="79375"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366" name="Rectangle 11"/>
              <p:cNvSpPr>
                <a:spLocks noChangeArrowheads="1"/>
              </p:cNvSpPr>
              <p:nvPr/>
            </p:nvSpPr>
            <p:spPr bwMode="auto">
              <a:xfrm>
                <a:off x="-2606675" y="7502525"/>
                <a:ext cx="52388" cy="77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367" name="Rectangle 12"/>
              <p:cNvSpPr>
                <a:spLocks noChangeArrowheads="1"/>
              </p:cNvSpPr>
              <p:nvPr/>
            </p:nvSpPr>
            <p:spPr bwMode="auto">
              <a:xfrm>
                <a:off x="-2908300" y="7224713"/>
                <a:ext cx="79375"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368" name="Freeform 13"/>
              <p:cNvSpPr/>
              <p:nvPr/>
            </p:nvSpPr>
            <p:spPr bwMode="auto">
              <a:xfrm>
                <a:off x="-2422525" y="7002463"/>
                <a:ext cx="93663" cy="93663"/>
              </a:xfrm>
              <a:custGeom>
                <a:avLst/>
                <a:gdLst>
                  <a:gd name="T0" fmla="*/ 59 w 59"/>
                  <a:gd name="T1" fmla="*/ 24 h 59"/>
                  <a:gd name="T2" fmla="*/ 23 w 59"/>
                  <a:gd name="T3" fmla="*/ 59 h 59"/>
                  <a:gd name="T4" fmla="*/ 0 w 59"/>
                  <a:gd name="T5" fmla="*/ 33 h 59"/>
                  <a:gd name="T6" fmla="*/ 33 w 59"/>
                  <a:gd name="T7" fmla="*/ 0 h 59"/>
                  <a:gd name="T8" fmla="*/ 59 w 59"/>
                  <a:gd name="T9" fmla="*/ 24 h 59"/>
                </a:gdLst>
                <a:ahLst/>
                <a:cxnLst>
                  <a:cxn ang="0">
                    <a:pos x="T0" y="T1"/>
                  </a:cxn>
                  <a:cxn ang="0">
                    <a:pos x="T2" y="T3"/>
                  </a:cxn>
                  <a:cxn ang="0">
                    <a:pos x="T4" y="T5"/>
                  </a:cxn>
                  <a:cxn ang="0">
                    <a:pos x="T6" y="T7"/>
                  </a:cxn>
                  <a:cxn ang="0">
                    <a:pos x="T8" y="T9"/>
                  </a:cxn>
                </a:cxnLst>
                <a:rect l="0" t="0" r="r" b="b"/>
                <a:pathLst>
                  <a:path w="59" h="59">
                    <a:moveTo>
                      <a:pt x="59" y="24"/>
                    </a:moveTo>
                    <a:lnTo>
                      <a:pt x="23" y="59"/>
                    </a:lnTo>
                    <a:lnTo>
                      <a:pt x="0" y="33"/>
                    </a:lnTo>
                    <a:lnTo>
                      <a:pt x="33" y="0"/>
                    </a:lnTo>
                    <a:lnTo>
                      <a:pt x="59"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69" name="Freeform 14"/>
              <p:cNvSpPr/>
              <p:nvPr/>
            </p:nvSpPr>
            <p:spPr bwMode="auto">
              <a:xfrm>
                <a:off x="-2422525" y="7408863"/>
                <a:ext cx="93663" cy="93663"/>
              </a:xfrm>
              <a:custGeom>
                <a:avLst/>
                <a:gdLst>
                  <a:gd name="T0" fmla="*/ 23 w 59"/>
                  <a:gd name="T1" fmla="*/ 0 h 59"/>
                  <a:gd name="T2" fmla="*/ 59 w 59"/>
                  <a:gd name="T3" fmla="*/ 35 h 59"/>
                  <a:gd name="T4" fmla="*/ 33 w 59"/>
                  <a:gd name="T5" fmla="*/ 59 h 59"/>
                  <a:gd name="T6" fmla="*/ 0 w 59"/>
                  <a:gd name="T7" fmla="*/ 26 h 59"/>
                  <a:gd name="T8" fmla="*/ 23 w 59"/>
                  <a:gd name="T9" fmla="*/ 0 h 59"/>
                </a:gdLst>
                <a:ahLst/>
                <a:cxnLst>
                  <a:cxn ang="0">
                    <a:pos x="T0" y="T1"/>
                  </a:cxn>
                  <a:cxn ang="0">
                    <a:pos x="T2" y="T3"/>
                  </a:cxn>
                  <a:cxn ang="0">
                    <a:pos x="T4" y="T5"/>
                  </a:cxn>
                  <a:cxn ang="0">
                    <a:pos x="T6" y="T7"/>
                  </a:cxn>
                  <a:cxn ang="0">
                    <a:pos x="T8" y="T9"/>
                  </a:cxn>
                </a:cxnLst>
                <a:rect l="0" t="0" r="r" b="b"/>
                <a:pathLst>
                  <a:path w="59" h="59">
                    <a:moveTo>
                      <a:pt x="23" y="0"/>
                    </a:moveTo>
                    <a:lnTo>
                      <a:pt x="59" y="35"/>
                    </a:lnTo>
                    <a:lnTo>
                      <a:pt x="33" y="59"/>
                    </a:lnTo>
                    <a:lnTo>
                      <a:pt x="0" y="26"/>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70" name="Freeform 15"/>
              <p:cNvSpPr/>
              <p:nvPr/>
            </p:nvSpPr>
            <p:spPr bwMode="auto">
              <a:xfrm>
                <a:off x="-2832100" y="7408863"/>
                <a:ext cx="93663" cy="93663"/>
              </a:xfrm>
              <a:custGeom>
                <a:avLst/>
                <a:gdLst>
                  <a:gd name="T0" fmla="*/ 35 w 59"/>
                  <a:gd name="T1" fmla="*/ 0 h 59"/>
                  <a:gd name="T2" fmla="*/ 59 w 59"/>
                  <a:gd name="T3" fmla="*/ 26 h 59"/>
                  <a:gd name="T4" fmla="*/ 26 w 59"/>
                  <a:gd name="T5" fmla="*/ 59 h 59"/>
                  <a:gd name="T6" fmla="*/ 0 w 59"/>
                  <a:gd name="T7" fmla="*/ 35 h 59"/>
                  <a:gd name="T8" fmla="*/ 35 w 59"/>
                  <a:gd name="T9" fmla="*/ 0 h 59"/>
                </a:gdLst>
                <a:ahLst/>
                <a:cxnLst>
                  <a:cxn ang="0">
                    <a:pos x="T0" y="T1"/>
                  </a:cxn>
                  <a:cxn ang="0">
                    <a:pos x="T2" y="T3"/>
                  </a:cxn>
                  <a:cxn ang="0">
                    <a:pos x="T4" y="T5"/>
                  </a:cxn>
                  <a:cxn ang="0">
                    <a:pos x="T6" y="T7"/>
                  </a:cxn>
                  <a:cxn ang="0">
                    <a:pos x="T8" y="T9"/>
                  </a:cxn>
                </a:cxnLst>
                <a:rect l="0" t="0" r="r" b="b"/>
                <a:pathLst>
                  <a:path w="59" h="59">
                    <a:moveTo>
                      <a:pt x="35" y="0"/>
                    </a:moveTo>
                    <a:lnTo>
                      <a:pt x="59" y="26"/>
                    </a:lnTo>
                    <a:lnTo>
                      <a:pt x="26" y="59"/>
                    </a:lnTo>
                    <a:lnTo>
                      <a:pt x="0" y="35"/>
                    </a:ln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71" name="Freeform 16"/>
              <p:cNvSpPr/>
              <p:nvPr/>
            </p:nvSpPr>
            <p:spPr bwMode="auto">
              <a:xfrm>
                <a:off x="-2832100" y="7002463"/>
                <a:ext cx="93663" cy="93663"/>
              </a:xfrm>
              <a:custGeom>
                <a:avLst/>
                <a:gdLst>
                  <a:gd name="T0" fmla="*/ 59 w 59"/>
                  <a:gd name="T1" fmla="*/ 33 h 59"/>
                  <a:gd name="T2" fmla="*/ 35 w 59"/>
                  <a:gd name="T3" fmla="*/ 59 h 59"/>
                  <a:gd name="T4" fmla="*/ 0 w 59"/>
                  <a:gd name="T5" fmla="*/ 24 h 59"/>
                  <a:gd name="T6" fmla="*/ 26 w 59"/>
                  <a:gd name="T7" fmla="*/ 0 h 59"/>
                  <a:gd name="T8" fmla="*/ 59 w 59"/>
                  <a:gd name="T9" fmla="*/ 33 h 59"/>
                </a:gdLst>
                <a:ahLst/>
                <a:cxnLst>
                  <a:cxn ang="0">
                    <a:pos x="T0" y="T1"/>
                  </a:cxn>
                  <a:cxn ang="0">
                    <a:pos x="T2" y="T3"/>
                  </a:cxn>
                  <a:cxn ang="0">
                    <a:pos x="T4" y="T5"/>
                  </a:cxn>
                  <a:cxn ang="0">
                    <a:pos x="T6" y="T7"/>
                  </a:cxn>
                  <a:cxn ang="0">
                    <a:pos x="T8" y="T9"/>
                  </a:cxn>
                </a:cxnLst>
                <a:rect l="0" t="0" r="r" b="b"/>
                <a:pathLst>
                  <a:path w="59" h="59">
                    <a:moveTo>
                      <a:pt x="59" y="33"/>
                    </a:moveTo>
                    <a:lnTo>
                      <a:pt x="35" y="59"/>
                    </a:lnTo>
                    <a:lnTo>
                      <a:pt x="0" y="24"/>
                    </a:lnTo>
                    <a:lnTo>
                      <a:pt x="26" y="0"/>
                    </a:lnTo>
                    <a:lnTo>
                      <a:pt x="59"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72" name="Freeform 17"/>
              <p:cNvSpPr/>
              <p:nvPr/>
            </p:nvSpPr>
            <p:spPr bwMode="auto">
              <a:xfrm>
                <a:off x="-2513013" y="6938963"/>
                <a:ext cx="82550" cy="93663"/>
              </a:xfrm>
              <a:custGeom>
                <a:avLst/>
                <a:gdLst>
                  <a:gd name="T0" fmla="*/ 52 w 52"/>
                  <a:gd name="T1" fmla="*/ 14 h 59"/>
                  <a:gd name="T2" fmla="*/ 33 w 52"/>
                  <a:gd name="T3" fmla="*/ 59 h 59"/>
                  <a:gd name="T4" fmla="*/ 0 w 52"/>
                  <a:gd name="T5" fmla="*/ 45 h 59"/>
                  <a:gd name="T6" fmla="*/ 19 w 52"/>
                  <a:gd name="T7" fmla="*/ 0 h 59"/>
                  <a:gd name="T8" fmla="*/ 52 w 52"/>
                  <a:gd name="T9" fmla="*/ 14 h 59"/>
                </a:gdLst>
                <a:ahLst/>
                <a:cxnLst>
                  <a:cxn ang="0">
                    <a:pos x="T0" y="T1"/>
                  </a:cxn>
                  <a:cxn ang="0">
                    <a:pos x="T2" y="T3"/>
                  </a:cxn>
                  <a:cxn ang="0">
                    <a:pos x="T4" y="T5"/>
                  </a:cxn>
                  <a:cxn ang="0">
                    <a:pos x="T6" y="T7"/>
                  </a:cxn>
                  <a:cxn ang="0">
                    <a:pos x="T8" y="T9"/>
                  </a:cxn>
                </a:cxnLst>
                <a:rect l="0" t="0" r="r" b="b"/>
                <a:pathLst>
                  <a:path w="52" h="59">
                    <a:moveTo>
                      <a:pt x="52" y="14"/>
                    </a:moveTo>
                    <a:lnTo>
                      <a:pt x="33" y="59"/>
                    </a:lnTo>
                    <a:lnTo>
                      <a:pt x="0" y="45"/>
                    </a:lnTo>
                    <a:lnTo>
                      <a:pt x="19"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73" name="Freeform 18"/>
              <p:cNvSpPr/>
              <p:nvPr/>
            </p:nvSpPr>
            <p:spPr bwMode="auto">
              <a:xfrm>
                <a:off x="-2359025" y="7321550"/>
                <a:ext cx="90488" cy="79375"/>
              </a:xfrm>
              <a:custGeom>
                <a:avLst/>
                <a:gdLst>
                  <a:gd name="T0" fmla="*/ 12 w 57"/>
                  <a:gd name="T1" fmla="*/ 0 h 50"/>
                  <a:gd name="T2" fmla="*/ 57 w 57"/>
                  <a:gd name="T3" fmla="*/ 19 h 50"/>
                  <a:gd name="T4" fmla="*/ 45 w 57"/>
                  <a:gd name="T5" fmla="*/ 50 h 50"/>
                  <a:gd name="T6" fmla="*/ 0 w 57"/>
                  <a:gd name="T7" fmla="*/ 33 h 50"/>
                  <a:gd name="T8" fmla="*/ 12 w 57"/>
                  <a:gd name="T9" fmla="*/ 0 h 50"/>
                </a:gdLst>
                <a:ahLst/>
                <a:cxnLst>
                  <a:cxn ang="0">
                    <a:pos x="T0" y="T1"/>
                  </a:cxn>
                  <a:cxn ang="0">
                    <a:pos x="T2" y="T3"/>
                  </a:cxn>
                  <a:cxn ang="0">
                    <a:pos x="T4" y="T5"/>
                  </a:cxn>
                  <a:cxn ang="0">
                    <a:pos x="T6" y="T7"/>
                  </a:cxn>
                  <a:cxn ang="0">
                    <a:pos x="T8" y="T9"/>
                  </a:cxn>
                </a:cxnLst>
                <a:rect l="0" t="0" r="r" b="b"/>
                <a:pathLst>
                  <a:path w="57" h="50">
                    <a:moveTo>
                      <a:pt x="12" y="0"/>
                    </a:moveTo>
                    <a:lnTo>
                      <a:pt x="57" y="19"/>
                    </a:lnTo>
                    <a:lnTo>
                      <a:pt x="45" y="50"/>
                    </a:lnTo>
                    <a:lnTo>
                      <a:pt x="0" y="33"/>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74" name="Freeform 19"/>
              <p:cNvSpPr/>
              <p:nvPr/>
            </p:nvSpPr>
            <p:spPr bwMode="auto">
              <a:xfrm>
                <a:off x="-2730500" y="7472363"/>
                <a:ext cx="82550" cy="93663"/>
              </a:xfrm>
              <a:custGeom>
                <a:avLst/>
                <a:gdLst>
                  <a:gd name="T0" fmla="*/ 52 w 52"/>
                  <a:gd name="T1" fmla="*/ 14 h 59"/>
                  <a:gd name="T2" fmla="*/ 33 w 52"/>
                  <a:gd name="T3" fmla="*/ 59 h 59"/>
                  <a:gd name="T4" fmla="*/ 0 w 52"/>
                  <a:gd name="T5" fmla="*/ 45 h 59"/>
                  <a:gd name="T6" fmla="*/ 18 w 52"/>
                  <a:gd name="T7" fmla="*/ 0 h 59"/>
                  <a:gd name="T8" fmla="*/ 52 w 52"/>
                  <a:gd name="T9" fmla="*/ 14 h 59"/>
                </a:gdLst>
                <a:ahLst/>
                <a:cxnLst>
                  <a:cxn ang="0">
                    <a:pos x="T0" y="T1"/>
                  </a:cxn>
                  <a:cxn ang="0">
                    <a:pos x="T2" y="T3"/>
                  </a:cxn>
                  <a:cxn ang="0">
                    <a:pos x="T4" y="T5"/>
                  </a:cxn>
                  <a:cxn ang="0">
                    <a:pos x="T6" y="T7"/>
                  </a:cxn>
                  <a:cxn ang="0">
                    <a:pos x="T8" y="T9"/>
                  </a:cxn>
                </a:cxnLst>
                <a:rect l="0" t="0" r="r" b="b"/>
                <a:pathLst>
                  <a:path w="52" h="59">
                    <a:moveTo>
                      <a:pt x="52" y="14"/>
                    </a:moveTo>
                    <a:lnTo>
                      <a:pt x="33" y="59"/>
                    </a:lnTo>
                    <a:lnTo>
                      <a:pt x="0" y="45"/>
                    </a:lnTo>
                    <a:lnTo>
                      <a:pt x="18"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75" name="Freeform 20"/>
              <p:cNvSpPr/>
              <p:nvPr/>
            </p:nvSpPr>
            <p:spPr bwMode="auto">
              <a:xfrm>
                <a:off x="-2892425" y="7104063"/>
                <a:ext cx="90488" cy="79375"/>
              </a:xfrm>
              <a:custGeom>
                <a:avLst/>
                <a:gdLst>
                  <a:gd name="T0" fmla="*/ 45 w 57"/>
                  <a:gd name="T1" fmla="*/ 50 h 50"/>
                  <a:gd name="T2" fmla="*/ 0 w 57"/>
                  <a:gd name="T3" fmla="*/ 31 h 50"/>
                  <a:gd name="T4" fmla="*/ 12 w 57"/>
                  <a:gd name="T5" fmla="*/ 0 h 50"/>
                  <a:gd name="T6" fmla="*/ 57 w 57"/>
                  <a:gd name="T7" fmla="*/ 19 h 50"/>
                  <a:gd name="T8" fmla="*/ 45 w 57"/>
                  <a:gd name="T9" fmla="*/ 50 h 50"/>
                </a:gdLst>
                <a:ahLst/>
                <a:cxnLst>
                  <a:cxn ang="0">
                    <a:pos x="T0" y="T1"/>
                  </a:cxn>
                  <a:cxn ang="0">
                    <a:pos x="T2" y="T3"/>
                  </a:cxn>
                  <a:cxn ang="0">
                    <a:pos x="T4" y="T5"/>
                  </a:cxn>
                  <a:cxn ang="0">
                    <a:pos x="T6" y="T7"/>
                  </a:cxn>
                  <a:cxn ang="0">
                    <a:pos x="T8" y="T9"/>
                  </a:cxn>
                </a:cxnLst>
                <a:rect l="0" t="0" r="r" b="b"/>
                <a:pathLst>
                  <a:path w="57" h="50">
                    <a:moveTo>
                      <a:pt x="45" y="50"/>
                    </a:moveTo>
                    <a:lnTo>
                      <a:pt x="0" y="31"/>
                    </a:lnTo>
                    <a:lnTo>
                      <a:pt x="12" y="0"/>
                    </a:lnTo>
                    <a:lnTo>
                      <a:pt x="57" y="19"/>
                    </a:lnTo>
                    <a:lnTo>
                      <a:pt x="45"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76" name="Freeform 21"/>
              <p:cNvSpPr/>
              <p:nvPr/>
            </p:nvSpPr>
            <p:spPr bwMode="auto">
              <a:xfrm>
                <a:off x="-2363788" y="7100888"/>
                <a:ext cx="95250" cy="82550"/>
              </a:xfrm>
              <a:custGeom>
                <a:avLst/>
                <a:gdLst>
                  <a:gd name="T0" fmla="*/ 0 w 60"/>
                  <a:gd name="T1" fmla="*/ 18 h 52"/>
                  <a:gd name="T2" fmla="*/ 45 w 60"/>
                  <a:gd name="T3" fmla="*/ 0 h 52"/>
                  <a:gd name="T4" fmla="*/ 60 w 60"/>
                  <a:gd name="T5" fmla="*/ 33 h 52"/>
                  <a:gd name="T6" fmla="*/ 15 w 60"/>
                  <a:gd name="T7" fmla="*/ 52 h 52"/>
                  <a:gd name="T8" fmla="*/ 0 w 60"/>
                  <a:gd name="T9" fmla="*/ 18 h 52"/>
                </a:gdLst>
                <a:ahLst/>
                <a:cxnLst>
                  <a:cxn ang="0">
                    <a:pos x="T0" y="T1"/>
                  </a:cxn>
                  <a:cxn ang="0">
                    <a:pos x="T2" y="T3"/>
                  </a:cxn>
                  <a:cxn ang="0">
                    <a:pos x="T4" y="T5"/>
                  </a:cxn>
                  <a:cxn ang="0">
                    <a:pos x="T6" y="T7"/>
                  </a:cxn>
                  <a:cxn ang="0">
                    <a:pos x="T8" y="T9"/>
                  </a:cxn>
                </a:cxnLst>
                <a:rect l="0" t="0" r="r" b="b"/>
                <a:pathLst>
                  <a:path w="60" h="52">
                    <a:moveTo>
                      <a:pt x="0" y="18"/>
                    </a:moveTo>
                    <a:lnTo>
                      <a:pt x="45" y="0"/>
                    </a:lnTo>
                    <a:lnTo>
                      <a:pt x="60" y="33"/>
                    </a:lnTo>
                    <a:lnTo>
                      <a:pt x="15" y="52"/>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77" name="Freeform 22"/>
              <p:cNvSpPr/>
              <p:nvPr/>
            </p:nvSpPr>
            <p:spPr bwMode="auto">
              <a:xfrm>
                <a:off x="-2509838" y="7472363"/>
                <a:ext cx="79375" cy="93663"/>
              </a:xfrm>
              <a:custGeom>
                <a:avLst/>
                <a:gdLst>
                  <a:gd name="T0" fmla="*/ 50 w 50"/>
                  <a:gd name="T1" fmla="*/ 45 h 59"/>
                  <a:gd name="T2" fmla="*/ 19 w 50"/>
                  <a:gd name="T3" fmla="*/ 59 h 59"/>
                  <a:gd name="T4" fmla="*/ 0 w 50"/>
                  <a:gd name="T5" fmla="*/ 14 h 59"/>
                  <a:gd name="T6" fmla="*/ 31 w 50"/>
                  <a:gd name="T7" fmla="*/ 0 h 59"/>
                  <a:gd name="T8" fmla="*/ 50 w 50"/>
                  <a:gd name="T9" fmla="*/ 45 h 59"/>
                </a:gdLst>
                <a:ahLst/>
                <a:cxnLst>
                  <a:cxn ang="0">
                    <a:pos x="T0" y="T1"/>
                  </a:cxn>
                  <a:cxn ang="0">
                    <a:pos x="T2" y="T3"/>
                  </a:cxn>
                  <a:cxn ang="0">
                    <a:pos x="T4" y="T5"/>
                  </a:cxn>
                  <a:cxn ang="0">
                    <a:pos x="T6" y="T7"/>
                  </a:cxn>
                  <a:cxn ang="0">
                    <a:pos x="T8" y="T9"/>
                  </a:cxn>
                </a:cxnLst>
                <a:rect l="0" t="0" r="r" b="b"/>
                <a:pathLst>
                  <a:path w="50" h="59">
                    <a:moveTo>
                      <a:pt x="50" y="45"/>
                    </a:moveTo>
                    <a:lnTo>
                      <a:pt x="19" y="59"/>
                    </a:lnTo>
                    <a:lnTo>
                      <a:pt x="0" y="14"/>
                    </a:lnTo>
                    <a:lnTo>
                      <a:pt x="31" y="0"/>
                    </a:lnTo>
                    <a:lnTo>
                      <a:pt x="50"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78" name="Freeform 23"/>
              <p:cNvSpPr/>
              <p:nvPr/>
            </p:nvSpPr>
            <p:spPr bwMode="auto">
              <a:xfrm>
                <a:off x="-2892425" y="7321550"/>
                <a:ext cx="93663" cy="82550"/>
              </a:xfrm>
              <a:custGeom>
                <a:avLst/>
                <a:gdLst>
                  <a:gd name="T0" fmla="*/ 59 w 59"/>
                  <a:gd name="T1" fmla="*/ 33 h 52"/>
                  <a:gd name="T2" fmla="*/ 14 w 59"/>
                  <a:gd name="T3" fmla="*/ 52 h 52"/>
                  <a:gd name="T4" fmla="*/ 0 w 59"/>
                  <a:gd name="T5" fmla="*/ 19 h 52"/>
                  <a:gd name="T6" fmla="*/ 45 w 59"/>
                  <a:gd name="T7" fmla="*/ 0 h 52"/>
                  <a:gd name="T8" fmla="*/ 59 w 59"/>
                  <a:gd name="T9" fmla="*/ 33 h 52"/>
                </a:gdLst>
                <a:ahLst/>
                <a:cxnLst>
                  <a:cxn ang="0">
                    <a:pos x="T0" y="T1"/>
                  </a:cxn>
                  <a:cxn ang="0">
                    <a:pos x="T2" y="T3"/>
                  </a:cxn>
                  <a:cxn ang="0">
                    <a:pos x="T4" y="T5"/>
                  </a:cxn>
                  <a:cxn ang="0">
                    <a:pos x="T6" y="T7"/>
                  </a:cxn>
                  <a:cxn ang="0">
                    <a:pos x="T8" y="T9"/>
                  </a:cxn>
                </a:cxnLst>
                <a:rect l="0" t="0" r="r" b="b"/>
                <a:pathLst>
                  <a:path w="59" h="52">
                    <a:moveTo>
                      <a:pt x="59" y="33"/>
                    </a:moveTo>
                    <a:lnTo>
                      <a:pt x="14" y="52"/>
                    </a:lnTo>
                    <a:lnTo>
                      <a:pt x="0" y="19"/>
                    </a:lnTo>
                    <a:lnTo>
                      <a:pt x="45" y="0"/>
                    </a:lnTo>
                    <a:lnTo>
                      <a:pt x="59"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79" name="Freeform 24"/>
              <p:cNvSpPr/>
              <p:nvPr/>
            </p:nvSpPr>
            <p:spPr bwMode="auto">
              <a:xfrm>
                <a:off x="-2730500" y="6938963"/>
                <a:ext cx="77788" cy="93663"/>
              </a:xfrm>
              <a:custGeom>
                <a:avLst/>
                <a:gdLst>
                  <a:gd name="T0" fmla="*/ 49 w 49"/>
                  <a:gd name="T1" fmla="*/ 45 h 59"/>
                  <a:gd name="T2" fmla="*/ 18 w 49"/>
                  <a:gd name="T3" fmla="*/ 59 h 59"/>
                  <a:gd name="T4" fmla="*/ 0 w 49"/>
                  <a:gd name="T5" fmla="*/ 14 h 59"/>
                  <a:gd name="T6" fmla="*/ 30 w 49"/>
                  <a:gd name="T7" fmla="*/ 0 h 59"/>
                  <a:gd name="T8" fmla="*/ 49 w 49"/>
                  <a:gd name="T9" fmla="*/ 45 h 59"/>
                </a:gdLst>
                <a:ahLst/>
                <a:cxnLst>
                  <a:cxn ang="0">
                    <a:pos x="T0" y="T1"/>
                  </a:cxn>
                  <a:cxn ang="0">
                    <a:pos x="T2" y="T3"/>
                  </a:cxn>
                  <a:cxn ang="0">
                    <a:pos x="T4" y="T5"/>
                  </a:cxn>
                  <a:cxn ang="0">
                    <a:pos x="T6" y="T7"/>
                  </a:cxn>
                  <a:cxn ang="0">
                    <a:pos x="T8" y="T9"/>
                  </a:cxn>
                </a:cxnLst>
                <a:rect l="0" t="0" r="r" b="b"/>
                <a:pathLst>
                  <a:path w="49" h="59">
                    <a:moveTo>
                      <a:pt x="49" y="45"/>
                    </a:moveTo>
                    <a:lnTo>
                      <a:pt x="18" y="59"/>
                    </a:lnTo>
                    <a:lnTo>
                      <a:pt x="0" y="14"/>
                    </a:lnTo>
                    <a:lnTo>
                      <a:pt x="30" y="0"/>
                    </a:lnTo>
                    <a:lnTo>
                      <a:pt x="49"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80" name="Freeform 25"/>
              <p:cNvSpPr/>
              <p:nvPr/>
            </p:nvSpPr>
            <p:spPr bwMode="auto">
              <a:xfrm>
                <a:off x="-2193925" y="3438525"/>
                <a:ext cx="465138" cy="417513"/>
              </a:xfrm>
              <a:custGeom>
                <a:avLst/>
                <a:gdLst>
                  <a:gd name="T0" fmla="*/ 13 w 124"/>
                  <a:gd name="T1" fmla="*/ 11 h 111"/>
                  <a:gd name="T2" fmla="*/ 1 w 124"/>
                  <a:gd name="T3" fmla="*/ 33 h 111"/>
                  <a:gd name="T4" fmla="*/ 0 w 124"/>
                  <a:gd name="T5" fmla="*/ 40 h 111"/>
                  <a:gd name="T6" fmla="*/ 0 w 124"/>
                  <a:gd name="T7" fmla="*/ 41 h 111"/>
                  <a:gd name="T8" fmla="*/ 0 w 124"/>
                  <a:gd name="T9" fmla="*/ 47 h 111"/>
                  <a:gd name="T10" fmla="*/ 1 w 124"/>
                  <a:gd name="T11" fmla="*/ 52 h 111"/>
                  <a:gd name="T12" fmla="*/ 5 w 124"/>
                  <a:gd name="T13" fmla="*/ 72 h 111"/>
                  <a:gd name="T14" fmla="*/ 19 w 124"/>
                  <a:gd name="T15" fmla="*/ 97 h 111"/>
                  <a:gd name="T16" fmla="*/ 19 w 124"/>
                  <a:gd name="T17" fmla="*/ 97 h 111"/>
                  <a:gd name="T18" fmla="*/ 27 w 124"/>
                  <a:gd name="T19" fmla="*/ 106 h 111"/>
                  <a:gd name="T20" fmla="*/ 30 w 124"/>
                  <a:gd name="T21" fmla="*/ 108 h 111"/>
                  <a:gd name="T22" fmla="*/ 43 w 124"/>
                  <a:gd name="T23" fmla="*/ 110 h 111"/>
                  <a:gd name="T24" fmla="*/ 44 w 124"/>
                  <a:gd name="T25" fmla="*/ 109 h 111"/>
                  <a:gd name="T26" fmla="*/ 50 w 124"/>
                  <a:gd name="T27" fmla="*/ 107 h 111"/>
                  <a:gd name="T28" fmla="*/ 54 w 124"/>
                  <a:gd name="T29" fmla="*/ 106 h 111"/>
                  <a:gd name="T30" fmla="*/ 62 w 124"/>
                  <a:gd name="T31" fmla="*/ 105 h 111"/>
                  <a:gd name="T32" fmla="*/ 62 w 124"/>
                  <a:gd name="T33" fmla="*/ 105 h 111"/>
                  <a:gd name="T34" fmla="*/ 70 w 124"/>
                  <a:gd name="T35" fmla="*/ 106 h 111"/>
                  <a:gd name="T36" fmla="*/ 74 w 124"/>
                  <a:gd name="T37" fmla="*/ 107 h 111"/>
                  <a:gd name="T38" fmla="*/ 81 w 124"/>
                  <a:gd name="T39" fmla="*/ 109 h 111"/>
                  <a:gd name="T40" fmla="*/ 81 w 124"/>
                  <a:gd name="T41" fmla="*/ 110 h 111"/>
                  <a:gd name="T42" fmla="*/ 94 w 124"/>
                  <a:gd name="T43" fmla="*/ 108 h 111"/>
                  <a:gd name="T44" fmla="*/ 97 w 124"/>
                  <a:gd name="T45" fmla="*/ 106 h 111"/>
                  <a:gd name="T46" fmla="*/ 105 w 124"/>
                  <a:gd name="T47" fmla="*/ 97 h 111"/>
                  <a:gd name="T48" fmla="*/ 105 w 124"/>
                  <a:gd name="T49" fmla="*/ 97 h 111"/>
                  <a:gd name="T50" fmla="*/ 119 w 124"/>
                  <a:gd name="T51" fmla="*/ 72 h 111"/>
                  <a:gd name="T52" fmla="*/ 124 w 124"/>
                  <a:gd name="T53" fmla="*/ 52 h 111"/>
                  <a:gd name="T54" fmla="*/ 124 w 124"/>
                  <a:gd name="T55" fmla="*/ 47 h 111"/>
                  <a:gd name="T56" fmla="*/ 124 w 124"/>
                  <a:gd name="T57" fmla="*/ 41 h 111"/>
                  <a:gd name="T58" fmla="*/ 124 w 124"/>
                  <a:gd name="T59" fmla="*/ 40 h 111"/>
                  <a:gd name="T60" fmla="*/ 123 w 124"/>
                  <a:gd name="T61" fmla="*/ 33 h 111"/>
                  <a:gd name="T62" fmla="*/ 111 w 124"/>
                  <a:gd name="T63" fmla="*/ 11 h 111"/>
                  <a:gd name="T64" fmla="*/ 109 w 124"/>
                  <a:gd name="T65" fmla="*/ 8 h 111"/>
                  <a:gd name="T66" fmla="*/ 91 w 124"/>
                  <a:gd name="T67" fmla="*/ 1 h 111"/>
                  <a:gd name="T68" fmla="*/ 72 w 124"/>
                  <a:gd name="T69" fmla="*/ 3 h 111"/>
                  <a:gd name="T70" fmla="*/ 62 w 124"/>
                  <a:gd name="T71" fmla="*/ 7 h 111"/>
                  <a:gd name="T72" fmla="*/ 52 w 124"/>
                  <a:gd name="T73" fmla="*/ 3 h 111"/>
                  <a:gd name="T74" fmla="*/ 33 w 124"/>
                  <a:gd name="T75" fmla="*/ 1 h 111"/>
                  <a:gd name="T76" fmla="*/ 15 w 124"/>
                  <a:gd name="T77" fmla="*/ 8 h 111"/>
                  <a:gd name="T78" fmla="*/ 13 w 124"/>
                  <a:gd name="T79" fmla="*/ 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11">
                    <a:moveTo>
                      <a:pt x="13" y="11"/>
                    </a:moveTo>
                    <a:cubicBezTo>
                      <a:pt x="6" y="17"/>
                      <a:pt x="3" y="25"/>
                      <a:pt x="1" y="33"/>
                    </a:cubicBezTo>
                    <a:cubicBezTo>
                      <a:pt x="1" y="36"/>
                      <a:pt x="1" y="38"/>
                      <a:pt x="0" y="40"/>
                    </a:cubicBezTo>
                    <a:cubicBezTo>
                      <a:pt x="0" y="40"/>
                      <a:pt x="0" y="41"/>
                      <a:pt x="0" y="41"/>
                    </a:cubicBezTo>
                    <a:cubicBezTo>
                      <a:pt x="0" y="43"/>
                      <a:pt x="0" y="45"/>
                      <a:pt x="0" y="47"/>
                    </a:cubicBezTo>
                    <a:cubicBezTo>
                      <a:pt x="0" y="49"/>
                      <a:pt x="0" y="50"/>
                      <a:pt x="1" y="52"/>
                    </a:cubicBezTo>
                    <a:cubicBezTo>
                      <a:pt x="1" y="59"/>
                      <a:pt x="3" y="65"/>
                      <a:pt x="5" y="72"/>
                    </a:cubicBezTo>
                    <a:cubicBezTo>
                      <a:pt x="8" y="81"/>
                      <a:pt x="13" y="89"/>
                      <a:pt x="19" y="97"/>
                    </a:cubicBezTo>
                    <a:cubicBezTo>
                      <a:pt x="19" y="97"/>
                      <a:pt x="19" y="97"/>
                      <a:pt x="19" y="97"/>
                    </a:cubicBezTo>
                    <a:cubicBezTo>
                      <a:pt x="22" y="101"/>
                      <a:pt x="24" y="104"/>
                      <a:pt x="27" y="106"/>
                    </a:cubicBezTo>
                    <a:cubicBezTo>
                      <a:pt x="28" y="107"/>
                      <a:pt x="29" y="107"/>
                      <a:pt x="30" y="108"/>
                    </a:cubicBezTo>
                    <a:cubicBezTo>
                      <a:pt x="34" y="111"/>
                      <a:pt x="38" y="111"/>
                      <a:pt x="43" y="110"/>
                    </a:cubicBezTo>
                    <a:cubicBezTo>
                      <a:pt x="43" y="110"/>
                      <a:pt x="43" y="110"/>
                      <a:pt x="44" y="109"/>
                    </a:cubicBezTo>
                    <a:cubicBezTo>
                      <a:pt x="46" y="109"/>
                      <a:pt x="48" y="108"/>
                      <a:pt x="50" y="107"/>
                    </a:cubicBezTo>
                    <a:cubicBezTo>
                      <a:pt x="51" y="107"/>
                      <a:pt x="53" y="106"/>
                      <a:pt x="54" y="106"/>
                    </a:cubicBezTo>
                    <a:cubicBezTo>
                      <a:pt x="57" y="105"/>
                      <a:pt x="62" y="105"/>
                      <a:pt x="62" y="105"/>
                    </a:cubicBezTo>
                    <a:cubicBezTo>
                      <a:pt x="62" y="105"/>
                      <a:pt x="62" y="105"/>
                      <a:pt x="62" y="105"/>
                    </a:cubicBezTo>
                    <a:cubicBezTo>
                      <a:pt x="65" y="105"/>
                      <a:pt x="67" y="105"/>
                      <a:pt x="70" y="106"/>
                    </a:cubicBezTo>
                    <a:cubicBezTo>
                      <a:pt x="71" y="106"/>
                      <a:pt x="73" y="107"/>
                      <a:pt x="74" y="107"/>
                    </a:cubicBezTo>
                    <a:cubicBezTo>
                      <a:pt x="76" y="108"/>
                      <a:pt x="78" y="109"/>
                      <a:pt x="81" y="109"/>
                    </a:cubicBezTo>
                    <a:cubicBezTo>
                      <a:pt x="81" y="110"/>
                      <a:pt x="81" y="110"/>
                      <a:pt x="81" y="110"/>
                    </a:cubicBezTo>
                    <a:cubicBezTo>
                      <a:pt x="86" y="111"/>
                      <a:pt x="90" y="111"/>
                      <a:pt x="94" y="108"/>
                    </a:cubicBezTo>
                    <a:cubicBezTo>
                      <a:pt x="95" y="107"/>
                      <a:pt x="96" y="107"/>
                      <a:pt x="97" y="106"/>
                    </a:cubicBezTo>
                    <a:cubicBezTo>
                      <a:pt x="100" y="104"/>
                      <a:pt x="102" y="101"/>
                      <a:pt x="105" y="97"/>
                    </a:cubicBezTo>
                    <a:cubicBezTo>
                      <a:pt x="105" y="97"/>
                      <a:pt x="105" y="97"/>
                      <a:pt x="105" y="97"/>
                    </a:cubicBezTo>
                    <a:cubicBezTo>
                      <a:pt x="111" y="89"/>
                      <a:pt x="116" y="81"/>
                      <a:pt x="119" y="72"/>
                    </a:cubicBezTo>
                    <a:cubicBezTo>
                      <a:pt x="121" y="65"/>
                      <a:pt x="123" y="59"/>
                      <a:pt x="124" y="52"/>
                    </a:cubicBezTo>
                    <a:cubicBezTo>
                      <a:pt x="124" y="50"/>
                      <a:pt x="124" y="49"/>
                      <a:pt x="124" y="47"/>
                    </a:cubicBezTo>
                    <a:cubicBezTo>
                      <a:pt x="124" y="45"/>
                      <a:pt x="124" y="43"/>
                      <a:pt x="124" y="41"/>
                    </a:cubicBezTo>
                    <a:cubicBezTo>
                      <a:pt x="124" y="41"/>
                      <a:pt x="124" y="40"/>
                      <a:pt x="124" y="40"/>
                    </a:cubicBezTo>
                    <a:cubicBezTo>
                      <a:pt x="124" y="38"/>
                      <a:pt x="123" y="36"/>
                      <a:pt x="123" y="33"/>
                    </a:cubicBezTo>
                    <a:cubicBezTo>
                      <a:pt x="121" y="25"/>
                      <a:pt x="118" y="17"/>
                      <a:pt x="111" y="11"/>
                    </a:cubicBezTo>
                    <a:cubicBezTo>
                      <a:pt x="110" y="10"/>
                      <a:pt x="110" y="9"/>
                      <a:pt x="109" y="8"/>
                    </a:cubicBezTo>
                    <a:cubicBezTo>
                      <a:pt x="104" y="4"/>
                      <a:pt x="98" y="2"/>
                      <a:pt x="91" y="1"/>
                    </a:cubicBezTo>
                    <a:cubicBezTo>
                      <a:pt x="84" y="0"/>
                      <a:pt x="78" y="1"/>
                      <a:pt x="72" y="3"/>
                    </a:cubicBezTo>
                    <a:cubicBezTo>
                      <a:pt x="69" y="4"/>
                      <a:pt x="62" y="7"/>
                      <a:pt x="62" y="7"/>
                    </a:cubicBezTo>
                    <a:cubicBezTo>
                      <a:pt x="62" y="7"/>
                      <a:pt x="55" y="4"/>
                      <a:pt x="52" y="3"/>
                    </a:cubicBezTo>
                    <a:cubicBezTo>
                      <a:pt x="46" y="1"/>
                      <a:pt x="40" y="0"/>
                      <a:pt x="33" y="1"/>
                    </a:cubicBezTo>
                    <a:cubicBezTo>
                      <a:pt x="26" y="2"/>
                      <a:pt x="20" y="4"/>
                      <a:pt x="15" y="8"/>
                    </a:cubicBezTo>
                    <a:cubicBezTo>
                      <a:pt x="14" y="9"/>
                      <a:pt x="14" y="10"/>
                      <a:pt x="1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81" name="Freeform 26"/>
              <p:cNvSpPr/>
              <p:nvPr/>
            </p:nvSpPr>
            <p:spPr bwMode="auto">
              <a:xfrm>
                <a:off x="-2070100" y="3308350"/>
                <a:ext cx="109538" cy="127000"/>
              </a:xfrm>
              <a:custGeom>
                <a:avLst/>
                <a:gdLst>
                  <a:gd name="T0" fmla="*/ 9 w 29"/>
                  <a:gd name="T1" fmla="*/ 25 h 34"/>
                  <a:gd name="T2" fmla="*/ 21 w 29"/>
                  <a:gd name="T3" fmla="*/ 33 h 34"/>
                  <a:gd name="T4" fmla="*/ 28 w 29"/>
                  <a:gd name="T5" fmla="*/ 34 h 34"/>
                  <a:gd name="T6" fmla="*/ 29 w 29"/>
                  <a:gd name="T7" fmla="*/ 33 h 34"/>
                  <a:gd name="T8" fmla="*/ 23 w 29"/>
                  <a:gd name="T9" fmla="*/ 13 h 34"/>
                  <a:gd name="T10" fmla="*/ 2 w 29"/>
                  <a:gd name="T11" fmla="*/ 1 h 34"/>
                  <a:gd name="T12" fmla="*/ 1 w 29"/>
                  <a:gd name="T13" fmla="*/ 0 h 34"/>
                  <a:gd name="T14" fmla="*/ 0 w 29"/>
                  <a:gd name="T15" fmla="*/ 0 h 34"/>
                  <a:gd name="T16" fmla="*/ 0 w 29"/>
                  <a:gd name="T17" fmla="*/ 9 h 34"/>
                  <a:gd name="T18" fmla="*/ 9 w 29"/>
                  <a:gd name="T1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4">
                    <a:moveTo>
                      <a:pt x="9" y="25"/>
                    </a:moveTo>
                    <a:cubicBezTo>
                      <a:pt x="12" y="29"/>
                      <a:pt x="16" y="32"/>
                      <a:pt x="21" y="33"/>
                    </a:cubicBezTo>
                    <a:cubicBezTo>
                      <a:pt x="23" y="34"/>
                      <a:pt x="26" y="34"/>
                      <a:pt x="28" y="34"/>
                    </a:cubicBezTo>
                    <a:cubicBezTo>
                      <a:pt x="29" y="34"/>
                      <a:pt x="29" y="34"/>
                      <a:pt x="29" y="33"/>
                    </a:cubicBezTo>
                    <a:cubicBezTo>
                      <a:pt x="29" y="26"/>
                      <a:pt x="27" y="19"/>
                      <a:pt x="23" y="13"/>
                    </a:cubicBezTo>
                    <a:cubicBezTo>
                      <a:pt x="18" y="6"/>
                      <a:pt x="11" y="2"/>
                      <a:pt x="2" y="1"/>
                    </a:cubicBezTo>
                    <a:cubicBezTo>
                      <a:pt x="2" y="1"/>
                      <a:pt x="1" y="1"/>
                      <a:pt x="1" y="0"/>
                    </a:cubicBezTo>
                    <a:cubicBezTo>
                      <a:pt x="1" y="0"/>
                      <a:pt x="0" y="0"/>
                      <a:pt x="0" y="0"/>
                    </a:cubicBezTo>
                    <a:cubicBezTo>
                      <a:pt x="0" y="3"/>
                      <a:pt x="0" y="6"/>
                      <a:pt x="0" y="9"/>
                    </a:cubicBezTo>
                    <a:cubicBezTo>
                      <a:pt x="1" y="15"/>
                      <a:pt x="4" y="21"/>
                      <a:pt x="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82" name="Freeform 27"/>
              <p:cNvSpPr>
                <a:spLocks noEditPoints="1"/>
              </p:cNvSpPr>
              <p:nvPr/>
            </p:nvSpPr>
            <p:spPr bwMode="auto">
              <a:xfrm>
                <a:off x="-5324475" y="3683000"/>
                <a:ext cx="255588" cy="533400"/>
              </a:xfrm>
              <a:custGeom>
                <a:avLst/>
                <a:gdLst>
                  <a:gd name="T0" fmla="*/ 34 w 68"/>
                  <a:gd name="T1" fmla="*/ 122 h 142"/>
                  <a:gd name="T2" fmla="*/ 67 w 68"/>
                  <a:gd name="T3" fmla="*/ 138 h 142"/>
                  <a:gd name="T4" fmla="*/ 68 w 68"/>
                  <a:gd name="T5" fmla="*/ 138 h 142"/>
                  <a:gd name="T6" fmla="*/ 68 w 68"/>
                  <a:gd name="T7" fmla="*/ 31 h 142"/>
                  <a:gd name="T8" fmla="*/ 66 w 68"/>
                  <a:gd name="T9" fmla="*/ 15 h 142"/>
                  <a:gd name="T10" fmla="*/ 34 w 68"/>
                  <a:gd name="T11" fmla="*/ 0 h 142"/>
                  <a:gd name="T12" fmla="*/ 34 w 68"/>
                  <a:gd name="T13" fmla="*/ 19 h 142"/>
                  <a:gd name="T14" fmla="*/ 57 w 68"/>
                  <a:gd name="T15" fmla="*/ 23 h 142"/>
                  <a:gd name="T16" fmla="*/ 58 w 68"/>
                  <a:gd name="T17" fmla="*/ 26 h 142"/>
                  <a:gd name="T18" fmla="*/ 56 w 68"/>
                  <a:gd name="T19" fmla="*/ 27 h 142"/>
                  <a:gd name="T20" fmla="*/ 55 w 68"/>
                  <a:gd name="T21" fmla="*/ 27 h 142"/>
                  <a:gd name="T22" fmla="*/ 51 w 68"/>
                  <a:gd name="T23" fmla="*/ 25 h 142"/>
                  <a:gd name="T24" fmla="*/ 34 w 68"/>
                  <a:gd name="T25" fmla="*/ 23 h 142"/>
                  <a:gd name="T26" fmla="*/ 34 w 68"/>
                  <a:gd name="T27" fmla="*/ 38 h 142"/>
                  <a:gd name="T28" fmla="*/ 57 w 68"/>
                  <a:gd name="T29" fmla="*/ 43 h 142"/>
                  <a:gd name="T30" fmla="*/ 58 w 68"/>
                  <a:gd name="T31" fmla="*/ 45 h 142"/>
                  <a:gd name="T32" fmla="*/ 56 w 68"/>
                  <a:gd name="T33" fmla="*/ 46 h 142"/>
                  <a:gd name="T34" fmla="*/ 55 w 68"/>
                  <a:gd name="T35" fmla="*/ 46 h 142"/>
                  <a:gd name="T36" fmla="*/ 51 w 68"/>
                  <a:gd name="T37" fmla="*/ 44 h 142"/>
                  <a:gd name="T38" fmla="*/ 34 w 68"/>
                  <a:gd name="T39" fmla="*/ 42 h 142"/>
                  <a:gd name="T40" fmla="*/ 34 w 68"/>
                  <a:gd name="T41" fmla="*/ 57 h 142"/>
                  <a:gd name="T42" fmla="*/ 57 w 68"/>
                  <a:gd name="T43" fmla="*/ 62 h 142"/>
                  <a:gd name="T44" fmla="*/ 58 w 68"/>
                  <a:gd name="T45" fmla="*/ 64 h 142"/>
                  <a:gd name="T46" fmla="*/ 56 w 68"/>
                  <a:gd name="T47" fmla="*/ 65 h 142"/>
                  <a:gd name="T48" fmla="*/ 55 w 68"/>
                  <a:gd name="T49" fmla="*/ 65 h 142"/>
                  <a:gd name="T50" fmla="*/ 51 w 68"/>
                  <a:gd name="T51" fmla="*/ 63 h 142"/>
                  <a:gd name="T52" fmla="*/ 34 w 68"/>
                  <a:gd name="T53" fmla="*/ 61 h 142"/>
                  <a:gd name="T54" fmla="*/ 34 w 68"/>
                  <a:gd name="T55" fmla="*/ 122 h 142"/>
                  <a:gd name="T56" fmla="*/ 1 w 68"/>
                  <a:gd name="T57" fmla="*/ 138 h 142"/>
                  <a:gd name="T58" fmla="*/ 34 w 68"/>
                  <a:gd name="T59" fmla="*/ 122 h 142"/>
                  <a:gd name="T60" fmla="*/ 34 w 68"/>
                  <a:gd name="T61" fmla="*/ 61 h 142"/>
                  <a:gd name="T62" fmla="*/ 17 w 68"/>
                  <a:gd name="T63" fmla="*/ 63 h 142"/>
                  <a:gd name="T64" fmla="*/ 13 w 68"/>
                  <a:gd name="T65" fmla="*/ 65 h 142"/>
                  <a:gd name="T66" fmla="*/ 10 w 68"/>
                  <a:gd name="T67" fmla="*/ 64 h 142"/>
                  <a:gd name="T68" fmla="*/ 11 w 68"/>
                  <a:gd name="T69" fmla="*/ 62 h 142"/>
                  <a:gd name="T70" fmla="*/ 11 w 68"/>
                  <a:gd name="T71" fmla="*/ 62 h 142"/>
                  <a:gd name="T72" fmla="*/ 34 w 68"/>
                  <a:gd name="T73" fmla="*/ 57 h 142"/>
                  <a:gd name="T74" fmla="*/ 34 w 68"/>
                  <a:gd name="T75" fmla="*/ 42 h 142"/>
                  <a:gd name="T76" fmla="*/ 17 w 68"/>
                  <a:gd name="T77" fmla="*/ 44 h 142"/>
                  <a:gd name="T78" fmla="*/ 13 w 68"/>
                  <a:gd name="T79" fmla="*/ 46 h 142"/>
                  <a:gd name="T80" fmla="*/ 10 w 68"/>
                  <a:gd name="T81" fmla="*/ 45 h 142"/>
                  <a:gd name="T82" fmla="*/ 11 w 68"/>
                  <a:gd name="T83" fmla="*/ 43 h 142"/>
                  <a:gd name="T84" fmla="*/ 11 w 68"/>
                  <a:gd name="T85" fmla="*/ 43 h 142"/>
                  <a:gd name="T86" fmla="*/ 34 w 68"/>
                  <a:gd name="T87" fmla="*/ 38 h 142"/>
                  <a:gd name="T88" fmla="*/ 34 w 68"/>
                  <a:gd name="T89" fmla="*/ 23 h 142"/>
                  <a:gd name="T90" fmla="*/ 17 w 68"/>
                  <a:gd name="T91" fmla="*/ 25 h 142"/>
                  <a:gd name="T92" fmla="*/ 13 w 68"/>
                  <a:gd name="T93" fmla="*/ 27 h 142"/>
                  <a:gd name="T94" fmla="*/ 10 w 68"/>
                  <a:gd name="T95" fmla="*/ 26 h 142"/>
                  <a:gd name="T96" fmla="*/ 11 w 68"/>
                  <a:gd name="T97" fmla="*/ 23 h 142"/>
                  <a:gd name="T98" fmla="*/ 11 w 68"/>
                  <a:gd name="T99" fmla="*/ 23 h 142"/>
                  <a:gd name="T100" fmla="*/ 34 w 68"/>
                  <a:gd name="T101" fmla="*/ 19 h 142"/>
                  <a:gd name="T102" fmla="*/ 34 w 68"/>
                  <a:gd name="T103" fmla="*/ 0 h 142"/>
                  <a:gd name="T104" fmla="*/ 2 w 68"/>
                  <a:gd name="T105" fmla="*/ 15 h 142"/>
                  <a:gd name="T106" fmla="*/ 0 w 68"/>
                  <a:gd name="T107" fmla="*/ 31 h 142"/>
                  <a:gd name="T108" fmla="*/ 0 w 68"/>
                  <a:gd name="T109" fmla="*/ 138 h 142"/>
                  <a:gd name="T110" fmla="*/ 1 w 68"/>
                  <a:gd name="T111"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 h="142">
                    <a:moveTo>
                      <a:pt x="34" y="122"/>
                    </a:moveTo>
                    <a:cubicBezTo>
                      <a:pt x="50" y="122"/>
                      <a:pt x="63" y="126"/>
                      <a:pt x="67" y="138"/>
                    </a:cubicBezTo>
                    <a:cubicBezTo>
                      <a:pt x="68" y="142"/>
                      <a:pt x="68" y="142"/>
                      <a:pt x="68" y="138"/>
                    </a:cubicBezTo>
                    <a:cubicBezTo>
                      <a:pt x="68" y="116"/>
                      <a:pt x="68" y="53"/>
                      <a:pt x="68" y="31"/>
                    </a:cubicBezTo>
                    <a:cubicBezTo>
                      <a:pt x="68" y="26"/>
                      <a:pt x="68" y="19"/>
                      <a:pt x="66" y="15"/>
                    </a:cubicBezTo>
                    <a:cubicBezTo>
                      <a:pt x="62" y="3"/>
                      <a:pt x="49" y="0"/>
                      <a:pt x="34" y="0"/>
                    </a:cubicBezTo>
                    <a:cubicBezTo>
                      <a:pt x="34" y="19"/>
                      <a:pt x="34" y="19"/>
                      <a:pt x="34" y="19"/>
                    </a:cubicBezTo>
                    <a:cubicBezTo>
                      <a:pt x="44" y="19"/>
                      <a:pt x="51" y="21"/>
                      <a:pt x="57" y="23"/>
                    </a:cubicBezTo>
                    <a:cubicBezTo>
                      <a:pt x="58" y="24"/>
                      <a:pt x="58" y="25"/>
                      <a:pt x="58" y="26"/>
                    </a:cubicBezTo>
                    <a:cubicBezTo>
                      <a:pt x="58" y="27"/>
                      <a:pt x="57" y="27"/>
                      <a:pt x="56" y="27"/>
                    </a:cubicBezTo>
                    <a:cubicBezTo>
                      <a:pt x="56" y="27"/>
                      <a:pt x="56" y="27"/>
                      <a:pt x="55" y="27"/>
                    </a:cubicBezTo>
                    <a:cubicBezTo>
                      <a:pt x="54" y="26"/>
                      <a:pt x="52" y="26"/>
                      <a:pt x="51" y="25"/>
                    </a:cubicBezTo>
                    <a:cubicBezTo>
                      <a:pt x="46" y="24"/>
                      <a:pt x="41" y="23"/>
                      <a:pt x="34" y="23"/>
                    </a:cubicBezTo>
                    <a:cubicBezTo>
                      <a:pt x="34" y="38"/>
                      <a:pt x="34" y="38"/>
                      <a:pt x="34" y="38"/>
                    </a:cubicBezTo>
                    <a:cubicBezTo>
                      <a:pt x="44" y="38"/>
                      <a:pt x="51" y="40"/>
                      <a:pt x="57" y="43"/>
                    </a:cubicBezTo>
                    <a:cubicBezTo>
                      <a:pt x="58" y="43"/>
                      <a:pt x="58" y="44"/>
                      <a:pt x="58" y="45"/>
                    </a:cubicBezTo>
                    <a:cubicBezTo>
                      <a:pt x="58" y="46"/>
                      <a:pt x="57" y="46"/>
                      <a:pt x="56" y="46"/>
                    </a:cubicBezTo>
                    <a:cubicBezTo>
                      <a:pt x="56" y="46"/>
                      <a:pt x="56" y="46"/>
                      <a:pt x="55" y="46"/>
                    </a:cubicBezTo>
                    <a:cubicBezTo>
                      <a:pt x="54" y="45"/>
                      <a:pt x="52" y="45"/>
                      <a:pt x="51" y="44"/>
                    </a:cubicBezTo>
                    <a:cubicBezTo>
                      <a:pt x="46" y="43"/>
                      <a:pt x="41" y="42"/>
                      <a:pt x="34" y="42"/>
                    </a:cubicBezTo>
                    <a:cubicBezTo>
                      <a:pt x="34" y="57"/>
                      <a:pt x="34" y="57"/>
                      <a:pt x="34" y="57"/>
                    </a:cubicBezTo>
                    <a:cubicBezTo>
                      <a:pt x="44" y="57"/>
                      <a:pt x="51" y="59"/>
                      <a:pt x="57" y="62"/>
                    </a:cubicBezTo>
                    <a:cubicBezTo>
                      <a:pt x="58" y="62"/>
                      <a:pt x="58" y="63"/>
                      <a:pt x="58" y="64"/>
                    </a:cubicBezTo>
                    <a:cubicBezTo>
                      <a:pt x="58" y="65"/>
                      <a:pt x="57" y="65"/>
                      <a:pt x="56" y="65"/>
                    </a:cubicBezTo>
                    <a:cubicBezTo>
                      <a:pt x="56" y="65"/>
                      <a:pt x="56" y="65"/>
                      <a:pt x="55" y="65"/>
                    </a:cubicBezTo>
                    <a:cubicBezTo>
                      <a:pt x="54" y="64"/>
                      <a:pt x="52" y="64"/>
                      <a:pt x="51" y="63"/>
                    </a:cubicBezTo>
                    <a:cubicBezTo>
                      <a:pt x="46" y="62"/>
                      <a:pt x="41" y="61"/>
                      <a:pt x="34" y="61"/>
                    </a:cubicBezTo>
                    <a:lnTo>
                      <a:pt x="34" y="122"/>
                    </a:lnTo>
                    <a:close/>
                    <a:moveTo>
                      <a:pt x="1" y="138"/>
                    </a:moveTo>
                    <a:cubicBezTo>
                      <a:pt x="5" y="126"/>
                      <a:pt x="18" y="122"/>
                      <a:pt x="34" y="122"/>
                    </a:cubicBezTo>
                    <a:cubicBezTo>
                      <a:pt x="34" y="61"/>
                      <a:pt x="34" y="61"/>
                      <a:pt x="34" y="61"/>
                    </a:cubicBezTo>
                    <a:cubicBezTo>
                      <a:pt x="27" y="61"/>
                      <a:pt x="22" y="62"/>
                      <a:pt x="17" y="63"/>
                    </a:cubicBezTo>
                    <a:cubicBezTo>
                      <a:pt x="16" y="64"/>
                      <a:pt x="14" y="64"/>
                      <a:pt x="13" y="65"/>
                    </a:cubicBezTo>
                    <a:cubicBezTo>
                      <a:pt x="12" y="66"/>
                      <a:pt x="10" y="65"/>
                      <a:pt x="10" y="64"/>
                    </a:cubicBezTo>
                    <a:cubicBezTo>
                      <a:pt x="9" y="63"/>
                      <a:pt x="10" y="62"/>
                      <a:pt x="11" y="62"/>
                    </a:cubicBezTo>
                    <a:cubicBezTo>
                      <a:pt x="11" y="62"/>
                      <a:pt x="11" y="62"/>
                      <a:pt x="11" y="62"/>
                    </a:cubicBezTo>
                    <a:cubicBezTo>
                      <a:pt x="17" y="59"/>
                      <a:pt x="24" y="57"/>
                      <a:pt x="34" y="57"/>
                    </a:cubicBezTo>
                    <a:cubicBezTo>
                      <a:pt x="34" y="42"/>
                      <a:pt x="34" y="42"/>
                      <a:pt x="34" y="42"/>
                    </a:cubicBezTo>
                    <a:cubicBezTo>
                      <a:pt x="27" y="42"/>
                      <a:pt x="22" y="43"/>
                      <a:pt x="17" y="44"/>
                    </a:cubicBezTo>
                    <a:cubicBezTo>
                      <a:pt x="16" y="45"/>
                      <a:pt x="14" y="45"/>
                      <a:pt x="13" y="46"/>
                    </a:cubicBezTo>
                    <a:cubicBezTo>
                      <a:pt x="12" y="47"/>
                      <a:pt x="10" y="46"/>
                      <a:pt x="10" y="45"/>
                    </a:cubicBezTo>
                    <a:cubicBezTo>
                      <a:pt x="9" y="44"/>
                      <a:pt x="10" y="43"/>
                      <a:pt x="11" y="43"/>
                    </a:cubicBezTo>
                    <a:cubicBezTo>
                      <a:pt x="11" y="43"/>
                      <a:pt x="11" y="43"/>
                      <a:pt x="11" y="43"/>
                    </a:cubicBezTo>
                    <a:cubicBezTo>
                      <a:pt x="17" y="40"/>
                      <a:pt x="24" y="38"/>
                      <a:pt x="34" y="38"/>
                    </a:cubicBezTo>
                    <a:cubicBezTo>
                      <a:pt x="34" y="23"/>
                      <a:pt x="34" y="23"/>
                      <a:pt x="34" y="23"/>
                    </a:cubicBezTo>
                    <a:cubicBezTo>
                      <a:pt x="27" y="23"/>
                      <a:pt x="22" y="24"/>
                      <a:pt x="17" y="25"/>
                    </a:cubicBezTo>
                    <a:cubicBezTo>
                      <a:pt x="15" y="26"/>
                      <a:pt x="14" y="26"/>
                      <a:pt x="13" y="27"/>
                    </a:cubicBezTo>
                    <a:cubicBezTo>
                      <a:pt x="12" y="27"/>
                      <a:pt x="10" y="27"/>
                      <a:pt x="10" y="26"/>
                    </a:cubicBezTo>
                    <a:cubicBezTo>
                      <a:pt x="9" y="25"/>
                      <a:pt x="10" y="24"/>
                      <a:pt x="11" y="23"/>
                    </a:cubicBezTo>
                    <a:cubicBezTo>
                      <a:pt x="11" y="23"/>
                      <a:pt x="11" y="23"/>
                      <a:pt x="11" y="23"/>
                    </a:cubicBezTo>
                    <a:cubicBezTo>
                      <a:pt x="17" y="21"/>
                      <a:pt x="24" y="19"/>
                      <a:pt x="34" y="19"/>
                    </a:cubicBezTo>
                    <a:cubicBezTo>
                      <a:pt x="34" y="0"/>
                      <a:pt x="34" y="0"/>
                      <a:pt x="34" y="0"/>
                    </a:cubicBezTo>
                    <a:cubicBezTo>
                      <a:pt x="19" y="0"/>
                      <a:pt x="6" y="3"/>
                      <a:pt x="2" y="15"/>
                    </a:cubicBezTo>
                    <a:cubicBezTo>
                      <a:pt x="0" y="19"/>
                      <a:pt x="0" y="26"/>
                      <a:pt x="0" y="31"/>
                    </a:cubicBezTo>
                    <a:cubicBezTo>
                      <a:pt x="0" y="53"/>
                      <a:pt x="0" y="116"/>
                      <a:pt x="0" y="138"/>
                    </a:cubicBezTo>
                    <a:cubicBezTo>
                      <a:pt x="0" y="142"/>
                      <a:pt x="0" y="142"/>
                      <a:pt x="1" y="1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83" name="Freeform 28"/>
              <p:cNvSpPr>
                <a:spLocks noEditPoints="1"/>
              </p:cNvSpPr>
              <p:nvPr/>
            </p:nvSpPr>
            <p:spPr bwMode="auto">
              <a:xfrm>
                <a:off x="-5045075" y="3683000"/>
                <a:ext cx="250825" cy="533400"/>
              </a:xfrm>
              <a:custGeom>
                <a:avLst/>
                <a:gdLst>
                  <a:gd name="T0" fmla="*/ 67 w 67"/>
                  <a:gd name="T1" fmla="*/ 138 h 142"/>
                  <a:gd name="T2" fmla="*/ 66 w 67"/>
                  <a:gd name="T3" fmla="*/ 15 h 142"/>
                  <a:gd name="T4" fmla="*/ 33 w 67"/>
                  <a:gd name="T5" fmla="*/ 19 h 142"/>
                  <a:gd name="T6" fmla="*/ 57 w 67"/>
                  <a:gd name="T7" fmla="*/ 26 h 142"/>
                  <a:gd name="T8" fmla="*/ 56 w 67"/>
                  <a:gd name="T9" fmla="*/ 27 h 142"/>
                  <a:gd name="T10" fmla="*/ 50 w 67"/>
                  <a:gd name="T11" fmla="*/ 25 h 142"/>
                  <a:gd name="T12" fmla="*/ 33 w 67"/>
                  <a:gd name="T13" fmla="*/ 38 h 142"/>
                  <a:gd name="T14" fmla="*/ 57 w 67"/>
                  <a:gd name="T15" fmla="*/ 45 h 142"/>
                  <a:gd name="T16" fmla="*/ 56 w 67"/>
                  <a:gd name="T17" fmla="*/ 46 h 142"/>
                  <a:gd name="T18" fmla="*/ 50 w 67"/>
                  <a:gd name="T19" fmla="*/ 44 h 142"/>
                  <a:gd name="T20" fmla="*/ 33 w 67"/>
                  <a:gd name="T21" fmla="*/ 57 h 142"/>
                  <a:gd name="T22" fmla="*/ 57 w 67"/>
                  <a:gd name="T23" fmla="*/ 64 h 142"/>
                  <a:gd name="T24" fmla="*/ 56 w 67"/>
                  <a:gd name="T25" fmla="*/ 65 h 142"/>
                  <a:gd name="T26" fmla="*/ 50 w 67"/>
                  <a:gd name="T27" fmla="*/ 63 h 142"/>
                  <a:gd name="T28" fmla="*/ 33 w 67"/>
                  <a:gd name="T29" fmla="*/ 122 h 142"/>
                  <a:gd name="T30" fmla="*/ 66 w 67"/>
                  <a:gd name="T31" fmla="*/ 138 h 142"/>
                  <a:gd name="T32" fmla="*/ 33 w 67"/>
                  <a:gd name="T33" fmla="*/ 0 h 142"/>
                  <a:gd name="T34" fmla="*/ 0 w 67"/>
                  <a:gd name="T35" fmla="*/ 31 h 142"/>
                  <a:gd name="T36" fmla="*/ 1 w 67"/>
                  <a:gd name="T37" fmla="*/ 138 h 142"/>
                  <a:gd name="T38" fmla="*/ 33 w 67"/>
                  <a:gd name="T39" fmla="*/ 61 h 142"/>
                  <a:gd name="T40" fmla="*/ 17 w 67"/>
                  <a:gd name="T41" fmla="*/ 63 h 142"/>
                  <a:gd name="T42" fmla="*/ 9 w 67"/>
                  <a:gd name="T43" fmla="*/ 64 h 142"/>
                  <a:gd name="T44" fmla="*/ 33 w 67"/>
                  <a:gd name="T45" fmla="*/ 57 h 142"/>
                  <a:gd name="T46" fmla="*/ 33 w 67"/>
                  <a:gd name="T47" fmla="*/ 42 h 142"/>
                  <a:gd name="T48" fmla="*/ 17 w 67"/>
                  <a:gd name="T49" fmla="*/ 44 h 142"/>
                  <a:gd name="T50" fmla="*/ 9 w 67"/>
                  <a:gd name="T51" fmla="*/ 45 h 142"/>
                  <a:gd name="T52" fmla="*/ 33 w 67"/>
                  <a:gd name="T53" fmla="*/ 38 h 142"/>
                  <a:gd name="T54" fmla="*/ 33 w 67"/>
                  <a:gd name="T55" fmla="*/ 23 h 142"/>
                  <a:gd name="T56" fmla="*/ 17 w 67"/>
                  <a:gd name="T57" fmla="*/ 25 h 142"/>
                  <a:gd name="T58" fmla="*/ 9 w 67"/>
                  <a:gd name="T59" fmla="*/ 26 h 142"/>
                  <a:gd name="T60" fmla="*/ 33 w 67"/>
                  <a:gd name="T61" fmla="*/ 19 h 142"/>
                  <a:gd name="T62" fmla="*/ 33 w 67"/>
                  <a:gd name="T63"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42">
                    <a:moveTo>
                      <a:pt x="66" y="138"/>
                    </a:moveTo>
                    <a:cubicBezTo>
                      <a:pt x="67" y="142"/>
                      <a:pt x="67" y="142"/>
                      <a:pt x="67" y="138"/>
                    </a:cubicBezTo>
                    <a:cubicBezTo>
                      <a:pt x="67" y="116"/>
                      <a:pt x="67" y="53"/>
                      <a:pt x="67" y="31"/>
                    </a:cubicBezTo>
                    <a:cubicBezTo>
                      <a:pt x="67" y="26"/>
                      <a:pt x="67" y="19"/>
                      <a:pt x="66" y="15"/>
                    </a:cubicBezTo>
                    <a:cubicBezTo>
                      <a:pt x="62" y="3"/>
                      <a:pt x="49" y="0"/>
                      <a:pt x="33" y="0"/>
                    </a:cubicBezTo>
                    <a:cubicBezTo>
                      <a:pt x="33" y="19"/>
                      <a:pt x="33" y="19"/>
                      <a:pt x="33" y="19"/>
                    </a:cubicBezTo>
                    <a:cubicBezTo>
                      <a:pt x="43" y="19"/>
                      <a:pt x="51" y="21"/>
                      <a:pt x="57" y="23"/>
                    </a:cubicBezTo>
                    <a:cubicBezTo>
                      <a:pt x="58" y="24"/>
                      <a:pt x="58" y="25"/>
                      <a:pt x="57" y="26"/>
                    </a:cubicBezTo>
                    <a:cubicBezTo>
                      <a:pt x="57" y="26"/>
                      <a:pt x="57" y="26"/>
                      <a:pt x="57" y="26"/>
                    </a:cubicBezTo>
                    <a:cubicBezTo>
                      <a:pt x="57" y="27"/>
                      <a:pt x="56" y="27"/>
                      <a:pt x="56" y="27"/>
                    </a:cubicBezTo>
                    <a:cubicBezTo>
                      <a:pt x="55" y="27"/>
                      <a:pt x="55" y="27"/>
                      <a:pt x="55" y="27"/>
                    </a:cubicBezTo>
                    <a:cubicBezTo>
                      <a:pt x="53" y="26"/>
                      <a:pt x="52" y="26"/>
                      <a:pt x="50" y="25"/>
                    </a:cubicBezTo>
                    <a:cubicBezTo>
                      <a:pt x="46" y="24"/>
                      <a:pt x="40" y="23"/>
                      <a:pt x="33" y="23"/>
                    </a:cubicBezTo>
                    <a:cubicBezTo>
                      <a:pt x="33" y="38"/>
                      <a:pt x="33" y="38"/>
                      <a:pt x="33" y="38"/>
                    </a:cubicBezTo>
                    <a:cubicBezTo>
                      <a:pt x="43" y="38"/>
                      <a:pt x="51" y="40"/>
                      <a:pt x="57" y="43"/>
                    </a:cubicBezTo>
                    <a:cubicBezTo>
                      <a:pt x="58" y="43"/>
                      <a:pt x="58" y="44"/>
                      <a:pt x="57" y="45"/>
                    </a:cubicBezTo>
                    <a:cubicBezTo>
                      <a:pt x="57" y="45"/>
                      <a:pt x="57" y="45"/>
                      <a:pt x="57" y="45"/>
                    </a:cubicBezTo>
                    <a:cubicBezTo>
                      <a:pt x="57" y="46"/>
                      <a:pt x="56" y="46"/>
                      <a:pt x="56" y="46"/>
                    </a:cubicBezTo>
                    <a:cubicBezTo>
                      <a:pt x="55" y="46"/>
                      <a:pt x="55" y="46"/>
                      <a:pt x="55" y="46"/>
                    </a:cubicBezTo>
                    <a:cubicBezTo>
                      <a:pt x="53" y="45"/>
                      <a:pt x="52" y="45"/>
                      <a:pt x="50" y="44"/>
                    </a:cubicBezTo>
                    <a:cubicBezTo>
                      <a:pt x="46" y="43"/>
                      <a:pt x="40" y="42"/>
                      <a:pt x="33" y="42"/>
                    </a:cubicBezTo>
                    <a:cubicBezTo>
                      <a:pt x="33" y="57"/>
                      <a:pt x="33" y="57"/>
                      <a:pt x="33" y="57"/>
                    </a:cubicBezTo>
                    <a:cubicBezTo>
                      <a:pt x="43" y="57"/>
                      <a:pt x="51" y="59"/>
                      <a:pt x="57" y="62"/>
                    </a:cubicBezTo>
                    <a:cubicBezTo>
                      <a:pt x="58" y="62"/>
                      <a:pt x="58" y="63"/>
                      <a:pt x="57" y="64"/>
                    </a:cubicBezTo>
                    <a:cubicBezTo>
                      <a:pt x="57" y="64"/>
                      <a:pt x="57" y="64"/>
                      <a:pt x="57" y="64"/>
                    </a:cubicBezTo>
                    <a:cubicBezTo>
                      <a:pt x="57" y="65"/>
                      <a:pt x="56" y="65"/>
                      <a:pt x="56" y="65"/>
                    </a:cubicBezTo>
                    <a:cubicBezTo>
                      <a:pt x="55" y="65"/>
                      <a:pt x="55" y="65"/>
                      <a:pt x="55" y="65"/>
                    </a:cubicBezTo>
                    <a:cubicBezTo>
                      <a:pt x="53" y="64"/>
                      <a:pt x="52" y="64"/>
                      <a:pt x="50" y="63"/>
                    </a:cubicBezTo>
                    <a:cubicBezTo>
                      <a:pt x="46" y="62"/>
                      <a:pt x="40" y="61"/>
                      <a:pt x="33" y="61"/>
                    </a:cubicBezTo>
                    <a:cubicBezTo>
                      <a:pt x="33" y="122"/>
                      <a:pt x="33" y="122"/>
                      <a:pt x="33" y="122"/>
                    </a:cubicBezTo>
                    <a:cubicBezTo>
                      <a:pt x="33" y="122"/>
                      <a:pt x="33" y="122"/>
                      <a:pt x="33" y="122"/>
                    </a:cubicBezTo>
                    <a:cubicBezTo>
                      <a:pt x="49" y="122"/>
                      <a:pt x="62" y="126"/>
                      <a:pt x="66" y="138"/>
                    </a:cubicBezTo>
                    <a:close/>
                    <a:moveTo>
                      <a:pt x="33" y="0"/>
                    </a:moveTo>
                    <a:cubicBezTo>
                      <a:pt x="33" y="0"/>
                      <a:pt x="33" y="0"/>
                      <a:pt x="33" y="0"/>
                    </a:cubicBezTo>
                    <a:cubicBezTo>
                      <a:pt x="18" y="0"/>
                      <a:pt x="5" y="3"/>
                      <a:pt x="1" y="15"/>
                    </a:cubicBezTo>
                    <a:cubicBezTo>
                      <a:pt x="0" y="19"/>
                      <a:pt x="0" y="26"/>
                      <a:pt x="0" y="31"/>
                    </a:cubicBezTo>
                    <a:cubicBezTo>
                      <a:pt x="0" y="53"/>
                      <a:pt x="0" y="116"/>
                      <a:pt x="0" y="138"/>
                    </a:cubicBezTo>
                    <a:cubicBezTo>
                      <a:pt x="0" y="142"/>
                      <a:pt x="0" y="142"/>
                      <a:pt x="1" y="138"/>
                    </a:cubicBezTo>
                    <a:cubicBezTo>
                      <a:pt x="5" y="126"/>
                      <a:pt x="18" y="122"/>
                      <a:pt x="33" y="122"/>
                    </a:cubicBezTo>
                    <a:cubicBezTo>
                      <a:pt x="33" y="61"/>
                      <a:pt x="33" y="61"/>
                      <a:pt x="33" y="61"/>
                    </a:cubicBezTo>
                    <a:cubicBezTo>
                      <a:pt x="33" y="61"/>
                      <a:pt x="33" y="61"/>
                      <a:pt x="33" y="61"/>
                    </a:cubicBezTo>
                    <a:cubicBezTo>
                      <a:pt x="27" y="61"/>
                      <a:pt x="21" y="62"/>
                      <a:pt x="17" y="63"/>
                    </a:cubicBezTo>
                    <a:cubicBezTo>
                      <a:pt x="15" y="64"/>
                      <a:pt x="13" y="64"/>
                      <a:pt x="12" y="65"/>
                    </a:cubicBezTo>
                    <a:cubicBezTo>
                      <a:pt x="11" y="66"/>
                      <a:pt x="10" y="65"/>
                      <a:pt x="9" y="64"/>
                    </a:cubicBezTo>
                    <a:cubicBezTo>
                      <a:pt x="9" y="63"/>
                      <a:pt x="9" y="62"/>
                      <a:pt x="10" y="62"/>
                    </a:cubicBezTo>
                    <a:cubicBezTo>
                      <a:pt x="16" y="59"/>
                      <a:pt x="24" y="57"/>
                      <a:pt x="33" y="57"/>
                    </a:cubicBezTo>
                    <a:cubicBezTo>
                      <a:pt x="33" y="57"/>
                      <a:pt x="33" y="57"/>
                      <a:pt x="33" y="57"/>
                    </a:cubicBezTo>
                    <a:cubicBezTo>
                      <a:pt x="33" y="42"/>
                      <a:pt x="33" y="42"/>
                      <a:pt x="33" y="42"/>
                    </a:cubicBezTo>
                    <a:cubicBezTo>
                      <a:pt x="33" y="42"/>
                      <a:pt x="33" y="42"/>
                      <a:pt x="33" y="42"/>
                    </a:cubicBezTo>
                    <a:cubicBezTo>
                      <a:pt x="27" y="42"/>
                      <a:pt x="21" y="43"/>
                      <a:pt x="17" y="44"/>
                    </a:cubicBezTo>
                    <a:cubicBezTo>
                      <a:pt x="15" y="45"/>
                      <a:pt x="13" y="45"/>
                      <a:pt x="12" y="46"/>
                    </a:cubicBezTo>
                    <a:cubicBezTo>
                      <a:pt x="11" y="47"/>
                      <a:pt x="10" y="46"/>
                      <a:pt x="9" y="45"/>
                    </a:cubicBezTo>
                    <a:cubicBezTo>
                      <a:pt x="9" y="44"/>
                      <a:pt x="9" y="43"/>
                      <a:pt x="10" y="43"/>
                    </a:cubicBezTo>
                    <a:cubicBezTo>
                      <a:pt x="16" y="40"/>
                      <a:pt x="24" y="38"/>
                      <a:pt x="33" y="38"/>
                    </a:cubicBezTo>
                    <a:cubicBezTo>
                      <a:pt x="33" y="38"/>
                      <a:pt x="33" y="38"/>
                      <a:pt x="33" y="38"/>
                    </a:cubicBezTo>
                    <a:cubicBezTo>
                      <a:pt x="33" y="23"/>
                      <a:pt x="33" y="23"/>
                      <a:pt x="33" y="23"/>
                    </a:cubicBezTo>
                    <a:cubicBezTo>
                      <a:pt x="33" y="23"/>
                      <a:pt x="33" y="23"/>
                      <a:pt x="33" y="23"/>
                    </a:cubicBezTo>
                    <a:cubicBezTo>
                      <a:pt x="27" y="23"/>
                      <a:pt x="21" y="24"/>
                      <a:pt x="17" y="25"/>
                    </a:cubicBezTo>
                    <a:cubicBezTo>
                      <a:pt x="15" y="26"/>
                      <a:pt x="13" y="26"/>
                      <a:pt x="12" y="27"/>
                    </a:cubicBezTo>
                    <a:cubicBezTo>
                      <a:pt x="11" y="27"/>
                      <a:pt x="10" y="27"/>
                      <a:pt x="9" y="26"/>
                    </a:cubicBezTo>
                    <a:cubicBezTo>
                      <a:pt x="9" y="25"/>
                      <a:pt x="9" y="24"/>
                      <a:pt x="10" y="23"/>
                    </a:cubicBezTo>
                    <a:cubicBezTo>
                      <a:pt x="16" y="21"/>
                      <a:pt x="24" y="19"/>
                      <a:pt x="33" y="19"/>
                    </a:cubicBezTo>
                    <a:cubicBezTo>
                      <a:pt x="33" y="19"/>
                      <a:pt x="33" y="19"/>
                      <a:pt x="33" y="19"/>
                    </a:cubicBezTo>
                    <a:lnTo>
                      <a:pt x="3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84" name="Freeform 29"/>
              <p:cNvSpPr/>
              <p:nvPr/>
            </p:nvSpPr>
            <p:spPr bwMode="auto">
              <a:xfrm>
                <a:off x="-3678238" y="7881938"/>
                <a:ext cx="288925" cy="555625"/>
              </a:xfrm>
              <a:custGeom>
                <a:avLst/>
                <a:gdLst>
                  <a:gd name="T0" fmla="*/ 77 w 77"/>
                  <a:gd name="T1" fmla="*/ 109 h 148"/>
                  <a:gd name="T2" fmla="*/ 77 w 77"/>
                  <a:gd name="T3" fmla="*/ 35 h 148"/>
                  <a:gd name="T4" fmla="*/ 45 w 77"/>
                  <a:gd name="T5" fmla="*/ 0 h 148"/>
                  <a:gd name="T6" fmla="*/ 31 w 77"/>
                  <a:gd name="T7" fmla="*/ 0 h 148"/>
                  <a:gd name="T8" fmla="*/ 0 w 77"/>
                  <a:gd name="T9" fmla="*/ 35 h 148"/>
                  <a:gd name="T10" fmla="*/ 0 w 77"/>
                  <a:gd name="T11" fmla="*/ 118 h 148"/>
                  <a:gd name="T12" fmla="*/ 29 w 77"/>
                  <a:gd name="T13" fmla="*/ 148 h 148"/>
                  <a:gd name="T14" fmla="*/ 30 w 77"/>
                  <a:gd name="T15" fmla="*/ 148 h 148"/>
                  <a:gd name="T16" fmla="*/ 60 w 77"/>
                  <a:gd name="T17" fmla="*/ 118 h 148"/>
                  <a:gd name="T18" fmla="*/ 60 w 77"/>
                  <a:gd name="T19" fmla="*/ 61 h 148"/>
                  <a:gd name="T20" fmla="*/ 40 w 77"/>
                  <a:gd name="T21" fmla="*/ 39 h 148"/>
                  <a:gd name="T22" fmla="*/ 37 w 77"/>
                  <a:gd name="T23" fmla="*/ 39 h 148"/>
                  <a:gd name="T24" fmla="*/ 17 w 77"/>
                  <a:gd name="T25" fmla="*/ 61 h 148"/>
                  <a:gd name="T26" fmla="*/ 17 w 77"/>
                  <a:gd name="T27" fmla="*/ 109 h 148"/>
                  <a:gd name="T28" fmla="*/ 29 w 77"/>
                  <a:gd name="T29" fmla="*/ 109 h 148"/>
                  <a:gd name="T30" fmla="*/ 29 w 77"/>
                  <a:gd name="T31" fmla="*/ 61 h 148"/>
                  <a:gd name="T32" fmla="*/ 37 w 77"/>
                  <a:gd name="T33" fmla="*/ 51 h 148"/>
                  <a:gd name="T34" fmla="*/ 40 w 77"/>
                  <a:gd name="T35" fmla="*/ 51 h 148"/>
                  <a:gd name="T36" fmla="*/ 49 w 77"/>
                  <a:gd name="T37" fmla="*/ 61 h 148"/>
                  <a:gd name="T38" fmla="*/ 49 w 77"/>
                  <a:gd name="T39" fmla="*/ 118 h 148"/>
                  <a:gd name="T40" fmla="*/ 30 w 77"/>
                  <a:gd name="T41" fmla="*/ 137 h 148"/>
                  <a:gd name="T42" fmla="*/ 16 w 77"/>
                  <a:gd name="T43" fmla="*/ 130 h 148"/>
                  <a:gd name="T44" fmla="*/ 11 w 77"/>
                  <a:gd name="T45" fmla="*/ 112 h 148"/>
                  <a:gd name="T46" fmla="*/ 11 w 77"/>
                  <a:gd name="T47" fmla="*/ 35 h 148"/>
                  <a:gd name="T48" fmla="*/ 31 w 77"/>
                  <a:gd name="T49" fmla="*/ 11 h 148"/>
                  <a:gd name="T50" fmla="*/ 45 w 77"/>
                  <a:gd name="T51" fmla="*/ 11 h 148"/>
                  <a:gd name="T52" fmla="*/ 66 w 77"/>
                  <a:gd name="T53" fmla="*/ 35 h 148"/>
                  <a:gd name="T54" fmla="*/ 66 w 77"/>
                  <a:gd name="T55" fmla="*/ 109 h 148"/>
                  <a:gd name="T56" fmla="*/ 77 w 77"/>
                  <a:gd name="T57" fmla="*/ 10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7" h="148">
                    <a:moveTo>
                      <a:pt x="77" y="109"/>
                    </a:moveTo>
                    <a:cubicBezTo>
                      <a:pt x="77" y="35"/>
                      <a:pt x="77" y="35"/>
                      <a:pt x="77" y="35"/>
                    </a:cubicBezTo>
                    <a:cubicBezTo>
                      <a:pt x="77" y="14"/>
                      <a:pt x="64" y="0"/>
                      <a:pt x="45" y="0"/>
                    </a:cubicBezTo>
                    <a:cubicBezTo>
                      <a:pt x="31" y="0"/>
                      <a:pt x="31" y="0"/>
                      <a:pt x="31" y="0"/>
                    </a:cubicBezTo>
                    <a:cubicBezTo>
                      <a:pt x="12" y="0"/>
                      <a:pt x="0" y="14"/>
                      <a:pt x="0" y="35"/>
                    </a:cubicBezTo>
                    <a:cubicBezTo>
                      <a:pt x="0" y="35"/>
                      <a:pt x="0" y="118"/>
                      <a:pt x="0" y="118"/>
                    </a:cubicBezTo>
                    <a:cubicBezTo>
                      <a:pt x="0" y="134"/>
                      <a:pt x="13" y="148"/>
                      <a:pt x="29" y="148"/>
                    </a:cubicBezTo>
                    <a:cubicBezTo>
                      <a:pt x="30" y="148"/>
                      <a:pt x="30" y="148"/>
                      <a:pt x="30" y="148"/>
                    </a:cubicBezTo>
                    <a:cubicBezTo>
                      <a:pt x="47" y="148"/>
                      <a:pt x="60" y="135"/>
                      <a:pt x="60" y="118"/>
                    </a:cubicBezTo>
                    <a:cubicBezTo>
                      <a:pt x="60" y="61"/>
                      <a:pt x="60" y="61"/>
                      <a:pt x="60" y="61"/>
                    </a:cubicBezTo>
                    <a:cubicBezTo>
                      <a:pt x="60" y="49"/>
                      <a:pt x="51" y="39"/>
                      <a:pt x="40" y="39"/>
                    </a:cubicBezTo>
                    <a:cubicBezTo>
                      <a:pt x="37" y="39"/>
                      <a:pt x="37" y="39"/>
                      <a:pt x="37" y="39"/>
                    </a:cubicBezTo>
                    <a:cubicBezTo>
                      <a:pt x="26" y="39"/>
                      <a:pt x="17" y="49"/>
                      <a:pt x="17" y="61"/>
                    </a:cubicBezTo>
                    <a:cubicBezTo>
                      <a:pt x="17" y="109"/>
                      <a:pt x="17" y="109"/>
                      <a:pt x="17" y="109"/>
                    </a:cubicBezTo>
                    <a:cubicBezTo>
                      <a:pt x="29" y="109"/>
                      <a:pt x="29" y="109"/>
                      <a:pt x="29" y="109"/>
                    </a:cubicBezTo>
                    <a:cubicBezTo>
                      <a:pt x="29" y="61"/>
                      <a:pt x="29" y="61"/>
                      <a:pt x="29" y="61"/>
                    </a:cubicBezTo>
                    <a:cubicBezTo>
                      <a:pt x="29" y="56"/>
                      <a:pt x="31" y="51"/>
                      <a:pt x="37" y="51"/>
                    </a:cubicBezTo>
                    <a:cubicBezTo>
                      <a:pt x="40" y="51"/>
                      <a:pt x="40" y="51"/>
                      <a:pt x="40" y="51"/>
                    </a:cubicBezTo>
                    <a:cubicBezTo>
                      <a:pt x="45" y="51"/>
                      <a:pt x="49" y="55"/>
                      <a:pt x="49" y="61"/>
                    </a:cubicBezTo>
                    <a:cubicBezTo>
                      <a:pt x="49" y="118"/>
                      <a:pt x="49" y="118"/>
                      <a:pt x="49" y="118"/>
                    </a:cubicBezTo>
                    <a:cubicBezTo>
                      <a:pt x="49" y="128"/>
                      <a:pt x="41" y="137"/>
                      <a:pt x="30" y="137"/>
                    </a:cubicBezTo>
                    <a:cubicBezTo>
                      <a:pt x="24" y="137"/>
                      <a:pt x="19" y="134"/>
                      <a:pt x="16" y="130"/>
                    </a:cubicBezTo>
                    <a:cubicBezTo>
                      <a:pt x="13" y="127"/>
                      <a:pt x="11" y="121"/>
                      <a:pt x="11" y="112"/>
                    </a:cubicBezTo>
                    <a:cubicBezTo>
                      <a:pt x="11" y="35"/>
                      <a:pt x="11" y="35"/>
                      <a:pt x="11" y="35"/>
                    </a:cubicBezTo>
                    <a:cubicBezTo>
                      <a:pt x="11" y="17"/>
                      <a:pt x="21" y="11"/>
                      <a:pt x="31" y="11"/>
                    </a:cubicBezTo>
                    <a:cubicBezTo>
                      <a:pt x="45" y="11"/>
                      <a:pt x="45" y="11"/>
                      <a:pt x="45" y="11"/>
                    </a:cubicBezTo>
                    <a:cubicBezTo>
                      <a:pt x="60" y="11"/>
                      <a:pt x="66" y="23"/>
                      <a:pt x="66" y="35"/>
                    </a:cubicBezTo>
                    <a:cubicBezTo>
                      <a:pt x="66" y="109"/>
                      <a:pt x="66" y="109"/>
                      <a:pt x="66" y="109"/>
                    </a:cubicBezTo>
                    <a:lnTo>
                      <a:pt x="77"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85" name="Freeform 30"/>
              <p:cNvSpPr/>
              <p:nvPr/>
            </p:nvSpPr>
            <p:spPr bwMode="auto">
              <a:xfrm>
                <a:off x="-4321175" y="4551363"/>
                <a:ext cx="312738" cy="311150"/>
              </a:xfrm>
              <a:custGeom>
                <a:avLst/>
                <a:gdLst>
                  <a:gd name="T0" fmla="*/ 39 w 83"/>
                  <a:gd name="T1" fmla="*/ 83 h 83"/>
                  <a:gd name="T2" fmla="*/ 41 w 83"/>
                  <a:gd name="T3" fmla="*/ 83 h 83"/>
                  <a:gd name="T4" fmla="*/ 83 w 83"/>
                  <a:gd name="T5" fmla="*/ 42 h 83"/>
                  <a:gd name="T6" fmla="*/ 41 w 83"/>
                  <a:gd name="T7" fmla="*/ 0 h 83"/>
                  <a:gd name="T8" fmla="*/ 0 w 83"/>
                  <a:gd name="T9" fmla="*/ 41 h 83"/>
                  <a:gd name="T10" fmla="*/ 23 w 83"/>
                  <a:gd name="T11" fmla="*/ 55 h 83"/>
                  <a:gd name="T12" fmla="*/ 39 w 83"/>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83" h="83">
                    <a:moveTo>
                      <a:pt x="39" y="83"/>
                    </a:moveTo>
                    <a:cubicBezTo>
                      <a:pt x="40" y="83"/>
                      <a:pt x="40" y="83"/>
                      <a:pt x="41" y="83"/>
                    </a:cubicBezTo>
                    <a:cubicBezTo>
                      <a:pt x="64" y="83"/>
                      <a:pt x="83" y="65"/>
                      <a:pt x="83" y="42"/>
                    </a:cubicBezTo>
                    <a:cubicBezTo>
                      <a:pt x="83" y="19"/>
                      <a:pt x="64" y="0"/>
                      <a:pt x="41" y="0"/>
                    </a:cubicBezTo>
                    <a:cubicBezTo>
                      <a:pt x="19" y="0"/>
                      <a:pt x="0" y="18"/>
                      <a:pt x="0" y="41"/>
                    </a:cubicBezTo>
                    <a:cubicBezTo>
                      <a:pt x="8" y="44"/>
                      <a:pt x="16" y="49"/>
                      <a:pt x="23" y="55"/>
                    </a:cubicBezTo>
                    <a:cubicBezTo>
                      <a:pt x="31" y="63"/>
                      <a:pt x="36" y="73"/>
                      <a:pt x="39"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86" name="Freeform 31"/>
              <p:cNvSpPr/>
              <p:nvPr/>
            </p:nvSpPr>
            <p:spPr bwMode="auto">
              <a:xfrm>
                <a:off x="-4208463" y="4464050"/>
                <a:ext cx="87313" cy="68263"/>
              </a:xfrm>
              <a:custGeom>
                <a:avLst/>
                <a:gdLst>
                  <a:gd name="T0" fmla="*/ 55 w 55"/>
                  <a:gd name="T1" fmla="*/ 43 h 43"/>
                  <a:gd name="T2" fmla="*/ 26 w 55"/>
                  <a:gd name="T3" fmla="*/ 0 h 43"/>
                  <a:gd name="T4" fmla="*/ 0 w 55"/>
                  <a:gd name="T5" fmla="*/ 43 h 43"/>
                  <a:gd name="T6" fmla="*/ 55 w 55"/>
                  <a:gd name="T7" fmla="*/ 43 h 43"/>
                </a:gdLst>
                <a:ahLst/>
                <a:cxnLst>
                  <a:cxn ang="0">
                    <a:pos x="T0" y="T1"/>
                  </a:cxn>
                  <a:cxn ang="0">
                    <a:pos x="T2" y="T3"/>
                  </a:cxn>
                  <a:cxn ang="0">
                    <a:pos x="T4" y="T5"/>
                  </a:cxn>
                  <a:cxn ang="0">
                    <a:pos x="T6" y="T7"/>
                  </a:cxn>
                </a:cxnLst>
                <a:rect l="0" t="0" r="r" b="b"/>
                <a:pathLst>
                  <a:path w="55" h="43">
                    <a:moveTo>
                      <a:pt x="55" y="43"/>
                    </a:moveTo>
                    <a:lnTo>
                      <a:pt x="26" y="0"/>
                    </a:lnTo>
                    <a:lnTo>
                      <a:pt x="0" y="43"/>
                    </a:lnTo>
                    <a:lnTo>
                      <a:pt x="55"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87" name="Freeform 32"/>
              <p:cNvSpPr/>
              <p:nvPr/>
            </p:nvSpPr>
            <p:spPr bwMode="auto">
              <a:xfrm>
                <a:off x="-3989388" y="4664075"/>
                <a:ext cx="66675" cy="88900"/>
              </a:xfrm>
              <a:custGeom>
                <a:avLst/>
                <a:gdLst>
                  <a:gd name="T0" fmla="*/ 0 w 42"/>
                  <a:gd name="T1" fmla="*/ 56 h 56"/>
                  <a:gd name="T2" fmla="*/ 42 w 42"/>
                  <a:gd name="T3" fmla="*/ 28 h 56"/>
                  <a:gd name="T4" fmla="*/ 0 w 42"/>
                  <a:gd name="T5" fmla="*/ 0 h 56"/>
                  <a:gd name="T6" fmla="*/ 0 w 42"/>
                  <a:gd name="T7" fmla="*/ 56 h 56"/>
                </a:gdLst>
                <a:ahLst/>
                <a:cxnLst>
                  <a:cxn ang="0">
                    <a:pos x="T0" y="T1"/>
                  </a:cxn>
                  <a:cxn ang="0">
                    <a:pos x="T2" y="T3"/>
                  </a:cxn>
                  <a:cxn ang="0">
                    <a:pos x="T4" y="T5"/>
                  </a:cxn>
                  <a:cxn ang="0">
                    <a:pos x="T6" y="T7"/>
                  </a:cxn>
                </a:cxnLst>
                <a:rect l="0" t="0" r="r" b="b"/>
                <a:pathLst>
                  <a:path w="42" h="56">
                    <a:moveTo>
                      <a:pt x="0" y="56"/>
                    </a:moveTo>
                    <a:lnTo>
                      <a:pt x="42" y="28"/>
                    </a:lnTo>
                    <a:lnTo>
                      <a:pt x="0" y="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88" name="Freeform 33"/>
              <p:cNvSpPr/>
              <p:nvPr/>
            </p:nvSpPr>
            <p:spPr bwMode="auto">
              <a:xfrm>
                <a:off x="-4384675" y="4664075"/>
                <a:ext cx="41275" cy="33338"/>
              </a:xfrm>
              <a:custGeom>
                <a:avLst/>
                <a:gdLst>
                  <a:gd name="T0" fmla="*/ 11 w 11"/>
                  <a:gd name="T1" fmla="*/ 0 h 9"/>
                  <a:gd name="T2" fmla="*/ 0 w 11"/>
                  <a:gd name="T3" fmla="*/ 8 h 9"/>
                  <a:gd name="T4" fmla="*/ 11 w 11"/>
                  <a:gd name="T5" fmla="*/ 9 h 9"/>
                  <a:gd name="T6" fmla="*/ 11 w 11"/>
                  <a:gd name="T7" fmla="*/ 0 h 9"/>
                </a:gdLst>
                <a:ahLst/>
                <a:cxnLst>
                  <a:cxn ang="0">
                    <a:pos x="T0" y="T1"/>
                  </a:cxn>
                  <a:cxn ang="0">
                    <a:pos x="T2" y="T3"/>
                  </a:cxn>
                  <a:cxn ang="0">
                    <a:pos x="T4" y="T5"/>
                  </a:cxn>
                  <a:cxn ang="0">
                    <a:pos x="T6" y="T7"/>
                  </a:cxn>
                </a:cxnLst>
                <a:rect l="0" t="0" r="r" b="b"/>
                <a:pathLst>
                  <a:path w="11" h="9">
                    <a:moveTo>
                      <a:pt x="11" y="0"/>
                    </a:moveTo>
                    <a:cubicBezTo>
                      <a:pt x="0" y="8"/>
                      <a:pt x="0" y="8"/>
                      <a:pt x="0" y="8"/>
                    </a:cubicBezTo>
                    <a:cubicBezTo>
                      <a:pt x="4" y="8"/>
                      <a:pt x="8" y="8"/>
                      <a:pt x="11" y="9"/>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89" name="Freeform 34"/>
              <p:cNvSpPr/>
              <p:nvPr/>
            </p:nvSpPr>
            <p:spPr bwMode="auto">
              <a:xfrm>
                <a:off x="-4071938" y="4535488"/>
                <a:ext cx="77788" cy="79375"/>
              </a:xfrm>
              <a:custGeom>
                <a:avLst/>
                <a:gdLst>
                  <a:gd name="T0" fmla="*/ 0 w 49"/>
                  <a:gd name="T1" fmla="*/ 12 h 50"/>
                  <a:gd name="T2" fmla="*/ 37 w 49"/>
                  <a:gd name="T3" fmla="*/ 50 h 50"/>
                  <a:gd name="T4" fmla="*/ 49 w 49"/>
                  <a:gd name="T5" fmla="*/ 0 h 50"/>
                  <a:gd name="T6" fmla="*/ 0 w 49"/>
                  <a:gd name="T7" fmla="*/ 12 h 50"/>
                </a:gdLst>
                <a:ahLst/>
                <a:cxnLst>
                  <a:cxn ang="0">
                    <a:pos x="T0" y="T1"/>
                  </a:cxn>
                  <a:cxn ang="0">
                    <a:pos x="T2" y="T3"/>
                  </a:cxn>
                  <a:cxn ang="0">
                    <a:pos x="T4" y="T5"/>
                  </a:cxn>
                  <a:cxn ang="0">
                    <a:pos x="T6" y="T7"/>
                  </a:cxn>
                </a:cxnLst>
                <a:rect l="0" t="0" r="r" b="b"/>
                <a:pathLst>
                  <a:path w="49" h="50">
                    <a:moveTo>
                      <a:pt x="0" y="12"/>
                    </a:moveTo>
                    <a:lnTo>
                      <a:pt x="37" y="50"/>
                    </a:lnTo>
                    <a:lnTo>
                      <a:pt x="49"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90" name="Freeform 35"/>
              <p:cNvSpPr/>
              <p:nvPr/>
            </p:nvSpPr>
            <p:spPr bwMode="auto">
              <a:xfrm>
                <a:off x="-4071938" y="4802188"/>
                <a:ext cx="77788" cy="79375"/>
              </a:xfrm>
              <a:custGeom>
                <a:avLst/>
                <a:gdLst>
                  <a:gd name="T0" fmla="*/ 37 w 49"/>
                  <a:gd name="T1" fmla="*/ 0 h 50"/>
                  <a:gd name="T2" fmla="*/ 0 w 49"/>
                  <a:gd name="T3" fmla="*/ 38 h 50"/>
                  <a:gd name="T4" fmla="*/ 49 w 49"/>
                  <a:gd name="T5" fmla="*/ 50 h 50"/>
                  <a:gd name="T6" fmla="*/ 37 w 49"/>
                  <a:gd name="T7" fmla="*/ 0 h 50"/>
                </a:gdLst>
                <a:ahLst/>
                <a:cxnLst>
                  <a:cxn ang="0">
                    <a:pos x="T0" y="T1"/>
                  </a:cxn>
                  <a:cxn ang="0">
                    <a:pos x="T2" y="T3"/>
                  </a:cxn>
                  <a:cxn ang="0">
                    <a:pos x="T4" y="T5"/>
                  </a:cxn>
                  <a:cxn ang="0">
                    <a:pos x="T6" y="T7"/>
                  </a:cxn>
                </a:cxnLst>
                <a:rect l="0" t="0" r="r" b="b"/>
                <a:pathLst>
                  <a:path w="49" h="50">
                    <a:moveTo>
                      <a:pt x="37" y="0"/>
                    </a:moveTo>
                    <a:lnTo>
                      <a:pt x="0" y="38"/>
                    </a:lnTo>
                    <a:lnTo>
                      <a:pt x="49" y="50"/>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91" name="Freeform 36"/>
              <p:cNvSpPr/>
              <p:nvPr/>
            </p:nvSpPr>
            <p:spPr bwMode="auto">
              <a:xfrm>
                <a:off x="-4340225" y="4535488"/>
                <a:ext cx="79375" cy="79375"/>
              </a:xfrm>
              <a:custGeom>
                <a:avLst/>
                <a:gdLst>
                  <a:gd name="T0" fmla="*/ 12 w 50"/>
                  <a:gd name="T1" fmla="*/ 50 h 50"/>
                  <a:gd name="T2" fmla="*/ 50 w 50"/>
                  <a:gd name="T3" fmla="*/ 12 h 50"/>
                  <a:gd name="T4" fmla="*/ 0 w 50"/>
                  <a:gd name="T5" fmla="*/ 0 h 50"/>
                  <a:gd name="T6" fmla="*/ 12 w 50"/>
                  <a:gd name="T7" fmla="*/ 50 h 50"/>
                </a:gdLst>
                <a:ahLst/>
                <a:cxnLst>
                  <a:cxn ang="0">
                    <a:pos x="T0" y="T1"/>
                  </a:cxn>
                  <a:cxn ang="0">
                    <a:pos x="T2" y="T3"/>
                  </a:cxn>
                  <a:cxn ang="0">
                    <a:pos x="T4" y="T5"/>
                  </a:cxn>
                  <a:cxn ang="0">
                    <a:pos x="T6" y="T7"/>
                  </a:cxn>
                </a:cxnLst>
                <a:rect l="0" t="0" r="r" b="b"/>
                <a:pathLst>
                  <a:path w="50" h="50">
                    <a:moveTo>
                      <a:pt x="12" y="50"/>
                    </a:moveTo>
                    <a:lnTo>
                      <a:pt x="50" y="12"/>
                    </a:lnTo>
                    <a:lnTo>
                      <a:pt x="0" y="0"/>
                    </a:lnTo>
                    <a:lnTo>
                      <a:pt x="12"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92" name="Freeform 37"/>
              <p:cNvSpPr/>
              <p:nvPr/>
            </p:nvSpPr>
            <p:spPr bwMode="auto">
              <a:xfrm>
                <a:off x="-4670425" y="4711700"/>
                <a:ext cx="684213" cy="417513"/>
              </a:xfrm>
              <a:custGeom>
                <a:avLst/>
                <a:gdLst>
                  <a:gd name="T0" fmla="*/ 149 w 182"/>
                  <a:gd name="T1" fmla="*/ 47 h 111"/>
                  <a:gd name="T2" fmla="*/ 145 w 182"/>
                  <a:gd name="T3" fmla="*/ 47 h 111"/>
                  <a:gd name="T4" fmla="*/ 129 w 182"/>
                  <a:gd name="T5" fmla="*/ 54 h 111"/>
                  <a:gd name="T6" fmla="*/ 128 w 182"/>
                  <a:gd name="T7" fmla="*/ 46 h 111"/>
                  <a:gd name="T8" fmla="*/ 126 w 182"/>
                  <a:gd name="T9" fmla="*/ 40 h 111"/>
                  <a:gd name="T10" fmla="*/ 93 w 182"/>
                  <a:gd name="T11" fmla="*/ 4 h 111"/>
                  <a:gd name="T12" fmla="*/ 87 w 182"/>
                  <a:gd name="T13" fmla="*/ 2 h 111"/>
                  <a:gd name="T14" fmla="*/ 73 w 182"/>
                  <a:gd name="T15" fmla="*/ 0 h 111"/>
                  <a:gd name="T16" fmla="*/ 71 w 182"/>
                  <a:gd name="T17" fmla="*/ 0 h 111"/>
                  <a:gd name="T18" fmla="*/ 17 w 182"/>
                  <a:gd name="T19" fmla="*/ 56 h 111"/>
                  <a:gd name="T20" fmla="*/ 20 w 182"/>
                  <a:gd name="T21" fmla="*/ 72 h 111"/>
                  <a:gd name="T22" fmla="*/ 0 w 182"/>
                  <a:gd name="T23" fmla="*/ 92 h 111"/>
                  <a:gd name="T24" fmla="*/ 20 w 182"/>
                  <a:gd name="T25" fmla="*/ 111 h 111"/>
                  <a:gd name="T26" fmla="*/ 73 w 182"/>
                  <a:gd name="T27" fmla="*/ 111 h 111"/>
                  <a:gd name="T28" fmla="*/ 75 w 182"/>
                  <a:gd name="T29" fmla="*/ 111 h 111"/>
                  <a:gd name="T30" fmla="*/ 149 w 182"/>
                  <a:gd name="T31" fmla="*/ 111 h 111"/>
                  <a:gd name="T32" fmla="*/ 182 w 182"/>
                  <a:gd name="T33" fmla="*/ 79 h 111"/>
                  <a:gd name="T34" fmla="*/ 149 w 182"/>
                  <a:gd name="T35" fmla="*/ 4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11">
                    <a:moveTo>
                      <a:pt x="149" y="47"/>
                    </a:moveTo>
                    <a:cubicBezTo>
                      <a:pt x="148" y="47"/>
                      <a:pt x="146" y="47"/>
                      <a:pt x="145" y="47"/>
                    </a:cubicBezTo>
                    <a:cubicBezTo>
                      <a:pt x="139" y="48"/>
                      <a:pt x="133" y="51"/>
                      <a:pt x="129" y="54"/>
                    </a:cubicBezTo>
                    <a:cubicBezTo>
                      <a:pt x="129" y="51"/>
                      <a:pt x="128" y="49"/>
                      <a:pt x="128" y="46"/>
                    </a:cubicBezTo>
                    <a:cubicBezTo>
                      <a:pt x="127" y="44"/>
                      <a:pt x="127" y="42"/>
                      <a:pt x="126" y="40"/>
                    </a:cubicBezTo>
                    <a:cubicBezTo>
                      <a:pt x="121" y="23"/>
                      <a:pt x="109" y="10"/>
                      <a:pt x="93" y="4"/>
                    </a:cubicBezTo>
                    <a:cubicBezTo>
                      <a:pt x="91" y="3"/>
                      <a:pt x="89" y="2"/>
                      <a:pt x="87" y="2"/>
                    </a:cubicBezTo>
                    <a:cubicBezTo>
                      <a:pt x="83" y="0"/>
                      <a:pt x="78" y="0"/>
                      <a:pt x="73" y="0"/>
                    </a:cubicBezTo>
                    <a:cubicBezTo>
                      <a:pt x="72" y="0"/>
                      <a:pt x="71" y="0"/>
                      <a:pt x="71" y="0"/>
                    </a:cubicBezTo>
                    <a:cubicBezTo>
                      <a:pt x="41" y="1"/>
                      <a:pt x="17" y="26"/>
                      <a:pt x="17" y="56"/>
                    </a:cubicBezTo>
                    <a:cubicBezTo>
                      <a:pt x="17" y="61"/>
                      <a:pt x="18" y="67"/>
                      <a:pt x="20" y="72"/>
                    </a:cubicBezTo>
                    <a:cubicBezTo>
                      <a:pt x="9" y="72"/>
                      <a:pt x="0" y="81"/>
                      <a:pt x="0" y="92"/>
                    </a:cubicBezTo>
                    <a:cubicBezTo>
                      <a:pt x="0" y="102"/>
                      <a:pt x="9" y="111"/>
                      <a:pt x="20" y="111"/>
                    </a:cubicBezTo>
                    <a:cubicBezTo>
                      <a:pt x="73" y="111"/>
                      <a:pt x="73" y="111"/>
                      <a:pt x="73" y="111"/>
                    </a:cubicBezTo>
                    <a:cubicBezTo>
                      <a:pt x="75" y="111"/>
                      <a:pt x="75" y="111"/>
                      <a:pt x="75" y="111"/>
                    </a:cubicBezTo>
                    <a:cubicBezTo>
                      <a:pt x="149" y="111"/>
                      <a:pt x="149" y="111"/>
                      <a:pt x="149" y="111"/>
                    </a:cubicBezTo>
                    <a:cubicBezTo>
                      <a:pt x="167" y="111"/>
                      <a:pt x="182" y="97"/>
                      <a:pt x="182" y="79"/>
                    </a:cubicBezTo>
                    <a:cubicBezTo>
                      <a:pt x="182" y="61"/>
                      <a:pt x="167" y="47"/>
                      <a:pt x="149"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93" name="Freeform 38"/>
              <p:cNvSpPr/>
              <p:nvPr/>
            </p:nvSpPr>
            <p:spPr bwMode="auto">
              <a:xfrm>
                <a:off x="-5305425" y="5665788"/>
                <a:ext cx="473075" cy="288925"/>
              </a:xfrm>
              <a:custGeom>
                <a:avLst/>
                <a:gdLst>
                  <a:gd name="T0" fmla="*/ 14 w 126"/>
                  <a:gd name="T1" fmla="*/ 77 h 77"/>
                  <a:gd name="T2" fmla="*/ 46 w 126"/>
                  <a:gd name="T3" fmla="*/ 77 h 77"/>
                  <a:gd name="T4" fmla="*/ 89 w 126"/>
                  <a:gd name="T5" fmla="*/ 51 h 77"/>
                  <a:gd name="T6" fmla="*/ 123 w 126"/>
                  <a:gd name="T7" fmla="*/ 65 h 77"/>
                  <a:gd name="T8" fmla="*/ 123 w 126"/>
                  <a:gd name="T9" fmla="*/ 65 h 77"/>
                  <a:gd name="T10" fmla="*/ 126 w 126"/>
                  <a:gd name="T11" fmla="*/ 55 h 77"/>
                  <a:gd name="T12" fmla="*/ 104 w 126"/>
                  <a:gd name="T13" fmla="*/ 32 h 77"/>
                  <a:gd name="T14" fmla="*/ 89 w 126"/>
                  <a:gd name="T15" fmla="*/ 38 h 77"/>
                  <a:gd name="T16" fmla="*/ 51 w 126"/>
                  <a:gd name="T17" fmla="*/ 0 h 77"/>
                  <a:gd name="T18" fmla="*/ 12 w 126"/>
                  <a:gd name="T19" fmla="*/ 38 h 77"/>
                  <a:gd name="T20" fmla="*/ 14 w 126"/>
                  <a:gd name="T21" fmla="*/ 50 h 77"/>
                  <a:gd name="T22" fmla="*/ 0 w 126"/>
                  <a:gd name="T23" fmla="*/ 63 h 77"/>
                  <a:gd name="T24" fmla="*/ 14 w 126"/>
                  <a:gd name="T25"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6" h="77">
                    <a:moveTo>
                      <a:pt x="14" y="77"/>
                    </a:moveTo>
                    <a:cubicBezTo>
                      <a:pt x="46" y="77"/>
                      <a:pt x="46" y="77"/>
                      <a:pt x="46" y="77"/>
                    </a:cubicBezTo>
                    <a:cubicBezTo>
                      <a:pt x="54" y="62"/>
                      <a:pt x="70" y="51"/>
                      <a:pt x="89" y="51"/>
                    </a:cubicBezTo>
                    <a:cubicBezTo>
                      <a:pt x="102" y="51"/>
                      <a:pt x="114" y="56"/>
                      <a:pt x="123" y="65"/>
                    </a:cubicBezTo>
                    <a:cubicBezTo>
                      <a:pt x="123" y="65"/>
                      <a:pt x="123" y="65"/>
                      <a:pt x="123" y="65"/>
                    </a:cubicBezTo>
                    <a:cubicBezTo>
                      <a:pt x="125" y="62"/>
                      <a:pt x="126" y="59"/>
                      <a:pt x="126" y="55"/>
                    </a:cubicBezTo>
                    <a:cubicBezTo>
                      <a:pt x="126" y="42"/>
                      <a:pt x="116" y="32"/>
                      <a:pt x="104" y="32"/>
                    </a:cubicBezTo>
                    <a:cubicBezTo>
                      <a:pt x="98" y="32"/>
                      <a:pt x="93" y="34"/>
                      <a:pt x="89" y="38"/>
                    </a:cubicBezTo>
                    <a:cubicBezTo>
                      <a:pt x="89" y="16"/>
                      <a:pt x="72" y="0"/>
                      <a:pt x="51" y="0"/>
                    </a:cubicBezTo>
                    <a:cubicBezTo>
                      <a:pt x="29" y="0"/>
                      <a:pt x="12" y="17"/>
                      <a:pt x="12" y="38"/>
                    </a:cubicBezTo>
                    <a:cubicBezTo>
                      <a:pt x="12" y="42"/>
                      <a:pt x="13" y="46"/>
                      <a:pt x="14" y="50"/>
                    </a:cubicBezTo>
                    <a:cubicBezTo>
                      <a:pt x="6" y="50"/>
                      <a:pt x="0" y="56"/>
                      <a:pt x="0" y="63"/>
                    </a:cubicBezTo>
                    <a:cubicBezTo>
                      <a:pt x="0" y="71"/>
                      <a:pt x="6" y="77"/>
                      <a:pt x="14"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94" name="Freeform 39"/>
              <p:cNvSpPr/>
              <p:nvPr/>
            </p:nvSpPr>
            <p:spPr bwMode="auto">
              <a:xfrm>
                <a:off x="-5184775" y="5872163"/>
                <a:ext cx="536575" cy="330200"/>
              </a:xfrm>
              <a:custGeom>
                <a:avLst/>
                <a:gdLst>
                  <a:gd name="T0" fmla="*/ 117 w 143"/>
                  <a:gd name="T1" fmla="*/ 38 h 88"/>
                  <a:gd name="T2" fmla="*/ 101 w 143"/>
                  <a:gd name="T3" fmla="*/ 44 h 88"/>
                  <a:gd name="T4" fmla="*/ 89 w 143"/>
                  <a:gd name="T5" fmla="*/ 14 h 88"/>
                  <a:gd name="T6" fmla="*/ 57 w 143"/>
                  <a:gd name="T7" fmla="*/ 0 h 88"/>
                  <a:gd name="T8" fmla="*/ 19 w 143"/>
                  <a:gd name="T9" fmla="*/ 22 h 88"/>
                  <a:gd name="T10" fmla="*/ 13 w 143"/>
                  <a:gd name="T11" fmla="*/ 44 h 88"/>
                  <a:gd name="T12" fmla="*/ 15 w 143"/>
                  <a:gd name="T13" fmla="*/ 57 h 88"/>
                  <a:gd name="T14" fmla="*/ 0 w 143"/>
                  <a:gd name="T15" fmla="*/ 73 h 88"/>
                  <a:gd name="T16" fmla="*/ 15 w 143"/>
                  <a:gd name="T17" fmla="*/ 88 h 88"/>
                  <a:gd name="T18" fmla="*/ 57 w 143"/>
                  <a:gd name="T19" fmla="*/ 88 h 88"/>
                  <a:gd name="T20" fmla="*/ 59 w 143"/>
                  <a:gd name="T21" fmla="*/ 88 h 88"/>
                  <a:gd name="T22" fmla="*/ 117 w 143"/>
                  <a:gd name="T23" fmla="*/ 88 h 88"/>
                  <a:gd name="T24" fmla="*/ 143 w 143"/>
                  <a:gd name="T25" fmla="*/ 63 h 88"/>
                  <a:gd name="T26" fmla="*/ 117 w 143"/>
                  <a:gd name="T27" fmla="*/ 3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88">
                    <a:moveTo>
                      <a:pt x="117" y="38"/>
                    </a:moveTo>
                    <a:cubicBezTo>
                      <a:pt x="111" y="38"/>
                      <a:pt x="105" y="40"/>
                      <a:pt x="101" y="44"/>
                    </a:cubicBezTo>
                    <a:cubicBezTo>
                      <a:pt x="101" y="32"/>
                      <a:pt x="96" y="22"/>
                      <a:pt x="89" y="14"/>
                    </a:cubicBezTo>
                    <a:cubicBezTo>
                      <a:pt x="81" y="6"/>
                      <a:pt x="69" y="0"/>
                      <a:pt x="57" y="0"/>
                    </a:cubicBezTo>
                    <a:cubicBezTo>
                      <a:pt x="41" y="0"/>
                      <a:pt x="27" y="9"/>
                      <a:pt x="19" y="22"/>
                    </a:cubicBezTo>
                    <a:cubicBezTo>
                      <a:pt x="15" y="29"/>
                      <a:pt x="13" y="36"/>
                      <a:pt x="13" y="44"/>
                    </a:cubicBezTo>
                    <a:cubicBezTo>
                      <a:pt x="13" y="49"/>
                      <a:pt x="13" y="53"/>
                      <a:pt x="15" y="57"/>
                    </a:cubicBezTo>
                    <a:cubicBezTo>
                      <a:pt x="6" y="58"/>
                      <a:pt x="0" y="64"/>
                      <a:pt x="0" y="73"/>
                    </a:cubicBezTo>
                    <a:cubicBezTo>
                      <a:pt x="0" y="81"/>
                      <a:pt x="6" y="88"/>
                      <a:pt x="15" y="88"/>
                    </a:cubicBezTo>
                    <a:cubicBezTo>
                      <a:pt x="57" y="88"/>
                      <a:pt x="57" y="88"/>
                      <a:pt x="57" y="88"/>
                    </a:cubicBezTo>
                    <a:cubicBezTo>
                      <a:pt x="59" y="88"/>
                      <a:pt x="59" y="88"/>
                      <a:pt x="59" y="88"/>
                    </a:cubicBezTo>
                    <a:cubicBezTo>
                      <a:pt x="117" y="88"/>
                      <a:pt x="117" y="88"/>
                      <a:pt x="117" y="88"/>
                    </a:cubicBezTo>
                    <a:cubicBezTo>
                      <a:pt x="131" y="88"/>
                      <a:pt x="143" y="77"/>
                      <a:pt x="143" y="63"/>
                    </a:cubicBezTo>
                    <a:cubicBezTo>
                      <a:pt x="143" y="49"/>
                      <a:pt x="131" y="38"/>
                      <a:pt x="11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95" name="Freeform 40"/>
              <p:cNvSpPr/>
              <p:nvPr/>
            </p:nvSpPr>
            <p:spPr bwMode="auto">
              <a:xfrm>
                <a:off x="-2963863" y="1122363"/>
                <a:ext cx="49213" cy="500063"/>
              </a:xfrm>
              <a:custGeom>
                <a:avLst/>
                <a:gdLst>
                  <a:gd name="T0" fmla="*/ 0 w 13"/>
                  <a:gd name="T1" fmla="*/ 0 h 133"/>
                  <a:gd name="T2" fmla="*/ 0 w 13"/>
                  <a:gd name="T3" fmla="*/ 133 h 133"/>
                  <a:gd name="T4" fmla="*/ 13 w 13"/>
                  <a:gd name="T5" fmla="*/ 133 h 133"/>
                  <a:gd name="T6" fmla="*/ 13 w 13"/>
                  <a:gd name="T7" fmla="*/ 0 h 133"/>
                  <a:gd name="T8" fmla="*/ 7 w 13"/>
                  <a:gd name="T9" fmla="*/ 1 h 133"/>
                  <a:gd name="T10" fmla="*/ 0 w 13"/>
                  <a:gd name="T11" fmla="*/ 0 h 133"/>
                </a:gdLst>
                <a:ahLst/>
                <a:cxnLst>
                  <a:cxn ang="0">
                    <a:pos x="T0" y="T1"/>
                  </a:cxn>
                  <a:cxn ang="0">
                    <a:pos x="T2" y="T3"/>
                  </a:cxn>
                  <a:cxn ang="0">
                    <a:pos x="T4" y="T5"/>
                  </a:cxn>
                  <a:cxn ang="0">
                    <a:pos x="T6" y="T7"/>
                  </a:cxn>
                  <a:cxn ang="0">
                    <a:pos x="T8" y="T9"/>
                  </a:cxn>
                  <a:cxn ang="0">
                    <a:pos x="T10" y="T11"/>
                  </a:cxn>
                </a:cxnLst>
                <a:rect l="0" t="0" r="r" b="b"/>
                <a:pathLst>
                  <a:path w="13" h="133">
                    <a:moveTo>
                      <a:pt x="0" y="0"/>
                    </a:moveTo>
                    <a:cubicBezTo>
                      <a:pt x="0" y="133"/>
                      <a:pt x="0" y="133"/>
                      <a:pt x="0" y="133"/>
                    </a:cubicBezTo>
                    <a:cubicBezTo>
                      <a:pt x="13" y="133"/>
                      <a:pt x="13" y="133"/>
                      <a:pt x="13" y="133"/>
                    </a:cubicBezTo>
                    <a:cubicBezTo>
                      <a:pt x="13" y="0"/>
                      <a:pt x="13" y="0"/>
                      <a:pt x="13" y="0"/>
                    </a:cubicBezTo>
                    <a:cubicBezTo>
                      <a:pt x="11" y="1"/>
                      <a:pt x="9" y="1"/>
                      <a:pt x="7" y="1"/>
                    </a:cubicBezTo>
                    <a:cubicBezTo>
                      <a:pt x="4" y="1"/>
                      <a:pt x="2"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96" name="Oval 41"/>
              <p:cNvSpPr>
                <a:spLocks noChangeArrowheads="1"/>
              </p:cNvSpPr>
              <p:nvPr/>
            </p:nvSpPr>
            <p:spPr bwMode="auto">
              <a:xfrm>
                <a:off x="-2979738" y="1031875"/>
                <a:ext cx="79375" cy="793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97" name="Rectangle 42"/>
              <p:cNvSpPr>
                <a:spLocks noChangeArrowheads="1"/>
              </p:cNvSpPr>
              <p:nvPr/>
            </p:nvSpPr>
            <p:spPr bwMode="auto">
              <a:xfrm>
                <a:off x="-2881313" y="1127125"/>
                <a:ext cx="431800" cy="306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398" name="Rectangle 43"/>
              <p:cNvSpPr>
                <a:spLocks noChangeArrowheads="1"/>
              </p:cNvSpPr>
              <p:nvPr/>
            </p:nvSpPr>
            <p:spPr bwMode="auto">
              <a:xfrm>
                <a:off x="-1811338" y="168275"/>
                <a:ext cx="95250"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399" name="Freeform 44"/>
              <p:cNvSpPr>
                <a:spLocks noEditPoints="1"/>
              </p:cNvSpPr>
              <p:nvPr/>
            </p:nvSpPr>
            <p:spPr bwMode="auto">
              <a:xfrm>
                <a:off x="-2166938" y="220663"/>
                <a:ext cx="514350" cy="368300"/>
              </a:xfrm>
              <a:custGeom>
                <a:avLst/>
                <a:gdLst>
                  <a:gd name="T0" fmla="*/ 69 w 137"/>
                  <a:gd name="T1" fmla="*/ 98 h 98"/>
                  <a:gd name="T2" fmla="*/ 137 w 137"/>
                  <a:gd name="T3" fmla="*/ 98 h 98"/>
                  <a:gd name="T4" fmla="*/ 137 w 137"/>
                  <a:gd name="T5" fmla="*/ 0 h 98"/>
                  <a:gd name="T6" fmla="*/ 69 w 137"/>
                  <a:gd name="T7" fmla="*/ 0 h 98"/>
                  <a:gd name="T8" fmla="*/ 69 w 137"/>
                  <a:gd name="T9" fmla="*/ 11 h 98"/>
                  <a:gd name="T10" fmla="*/ 69 w 137"/>
                  <a:gd name="T11" fmla="*/ 11 h 98"/>
                  <a:gd name="T12" fmla="*/ 107 w 137"/>
                  <a:gd name="T13" fmla="*/ 49 h 98"/>
                  <a:gd name="T14" fmla="*/ 69 w 137"/>
                  <a:gd name="T15" fmla="*/ 87 h 98"/>
                  <a:gd name="T16" fmla="*/ 69 w 137"/>
                  <a:gd name="T17" fmla="*/ 98 h 98"/>
                  <a:gd name="T18" fmla="*/ 0 w 137"/>
                  <a:gd name="T19" fmla="*/ 98 h 98"/>
                  <a:gd name="T20" fmla="*/ 69 w 137"/>
                  <a:gd name="T21" fmla="*/ 98 h 98"/>
                  <a:gd name="T22" fmla="*/ 69 w 137"/>
                  <a:gd name="T23" fmla="*/ 87 h 98"/>
                  <a:gd name="T24" fmla="*/ 31 w 137"/>
                  <a:gd name="T25" fmla="*/ 49 h 98"/>
                  <a:gd name="T26" fmla="*/ 69 w 137"/>
                  <a:gd name="T27" fmla="*/ 11 h 98"/>
                  <a:gd name="T28" fmla="*/ 69 w 137"/>
                  <a:gd name="T29" fmla="*/ 0 h 98"/>
                  <a:gd name="T30" fmla="*/ 0 w 137"/>
                  <a:gd name="T31" fmla="*/ 0 h 98"/>
                  <a:gd name="T32" fmla="*/ 0 w 137"/>
                  <a:gd name="T33" fmla="*/ 98 h 98"/>
                  <a:gd name="T34" fmla="*/ 69 w 137"/>
                  <a:gd name="T35" fmla="*/ 11 h 98"/>
                  <a:gd name="T36" fmla="*/ 69 w 137"/>
                  <a:gd name="T37" fmla="*/ 1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 h="98">
                    <a:moveTo>
                      <a:pt x="69" y="98"/>
                    </a:moveTo>
                    <a:cubicBezTo>
                      <a:pt x="137" y="98"/>
                      <a:pt x="137" y="98"/>
                      <a:pt x="137" y="98"/>
                    </a:cubicBezTo>
                    <a:cubicBezTo>
                      <a:pt x="137" y="0"/>
                      <a:pt x="137" y="0"/>
                      <a:pt x="137" y="0"/>
                    </a:cubicBezTo>
                    <a:cubicBezTo>
                      <a:pt x="69" y="0"/>
                      <a:pt x="69" y="0"/>
                      <a:pt x="69" y="0"/>
                    </a:cubicBezTo>
                    <a:cubicBezTo>
                      <a:pt x="69" y="11"/>
                      <a:pt x="69" y="11"/>
                      <a:pt x="69" y="11"/>
                    </a:cubicBezTo>
                    <a:cubicBezTo>
                      <a:pt x="69" y="11"/>
                      <a:pt x="69" y="11"/>
                      <a:pt x="69" y="11"/>
                    </a:cubicBezTo>
                    <a:cubicBezTo>
                      <a:pt x="90" y="11"/>
                      <a:pt x="107" y="28"/>
                      <a:pt x="107" y="49"/>
                    </a:cubicBezTo>
                    <a:cubicBezTo>
                      <a:pt x="107" y="70"/>
                      <a:pt x="90" y="87"/>
                      <a:pt x="69" y="87"/>
                    </a:cubicBezTo>
                    <a:lnTo>
                      <a:pt x="69" y="98"/>
                    </a:lnTo>
                    <a:close/>
                    <a:moveTo>
                      <a:pt x="0" y="98"/>
                    </a:moveTo>
                    <a:cubicBezTo>
                      <a:pt x="69" y="98"/>
                      <a:pt x="69" y="98"/>
                      <a:pt x="69" y="98"/>
                    </a:cubicBezTo>
                    <a:cubicBezTo>
                      <a:pt x="69" y="87"/>
                      <a:pt x="69" y="87"/>
                      <a:pt x="69" y="87"/>
                    </a:cubicBezTo>
                    <a:cubicBezTo>
                      <a:pt x="48" y="87"/>
                      <a:pt x="31" y="70"/>
                      <a:pt x="31" y="49"/>
                    </a:cubicBezTo>
                    <a:cubicBezTo>
                      <a:pt x="31" y="28"/>
                      <a:pt x="48" y="11"/>
                      <a:pt x="69" y="11"/>
                    </a:cubicBezTo>
                    <a:cubicBezTo>
                      <a:pt x="69" y="0"/>
                      <a:pt x="69" y="0"/>
                      <a:pt x="69" y="0"/>
                    </a:cubicBezTo>
                    <a:cubicBezTo>
                      <a:pt x="0" y="0"/>
                      <a:pt x="0" y="0"/>
                      <a:pt x="0" y="0"/>
                    </a:cubicBezTo>
                    <a:cubicBezTo>
                      <a:pt x="0" y="98"/>
                      <a:pt x="0" y="98"/>
                      <a:pt x="0" y="98"/>
                    </a:cubicBezTo>
                    <a:close/>
                    <a:moveTo>
                      <a:pt x="69" y="11"/>
                    </a:moveTo>
                    <a:cubicBezTo>
                      <a:pt x="69" y="11"/>
                      <a:pt x="69" y="11"/>
                      <a:pt x="69"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00" name="Oval 45"/>
              <p:cNvSpPr>
                <a:spLocks noChangeArrowheads="1"/>
              </p:cNvSpPr>
              <p:nvPr/>
            </p:nvSpPr>
            <p:spPr bwMode="auto">
              <a:xfrm>
                <a:off x="-2006600" y="307975"/>
                <a:ext cx="192088" cy="1952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01" name="Rectangle 46"/>
              <p:cNvSpPr>
                <a:spLocks noChangeArrowheads="1"/>
              </p:cNvSpPr>
              <p:nvPr/>
            </p:nvSpPr>
            <p:spPr bwMode="auto">
              <a:xfrm>
                <a:off x="-2509838" y="7775575"/>
                <a:ext cx="673100" cy="428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402" name="Freeform 47"/>
              <p:cNvSpPr/>
              <p:nvPr/>
            </p:nvSpPr>
            <p:spPr bwMode="auto">
              <a:xfrm>
                <a:off x="-2457450" y="8264525"/>
                <a:ext cx="106363" cy="66675"/>
              </a:xfrm>
              <a:custGeom>
                <a:avLst/>
                <a:gdLst>
                  <a:gd name="T0" fmla="*/ 2 w 28"/>
                  <a:gd name="T1" fmla="*/ 18 h 18"/>
                  <a:gd name="T2" fmla="*/ 3 w 28"/>
                  <a:gd name="T3" fmla="*/ 18 h 18"/>
                  <a:gd name="T4" fmla="*/ 26 w 28"/>
                  <a:gd name="T5" fmla="*/ 18 h 18"/>
                  <a:gd name="T6" fmla="*/ 26 w 28"/>
                  <a:gd name="T7" fmla="*/ 18 h 18"/>
                  <a:gd name="T8" fmla="*/ 28 w 28"/>
                  <a:gd name="T9" fmla="*/ 16 h 18"/>
                  <a:gd name="T10" fmla="*/ 28 w 28"/>
                  <a:gd name="T11" fmla="*/ 14 h 18"/>
                  <a:gd name="T12" fmla="*/ 14 w 28"/>
                  <a:gd name="T13" fmla="*/ 0 h 18"/>
                  <a:gd name="T14" fmla="*/ 0 w 28"/>
                  <a:gd name="T15" fmla="*/ 14 h 18"/>
                  <a:gd name="T16" fmla="*/ 0 w 28"/>
                  <a:gd name="T17" fmla="*/ 16 h 18"/>
                  <a:gd name="T18" fmla="*/ 2 w 2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8">
                    <a:moveTo>
                      <a:pt x="2" y="18"/>
                    </a:moveTo>
                    <a:cubicBezTo>
                      <a:pt x="2" y="18"/>
                      <a:pt x="3" y="18"/>
                      <a:pt x="3" y="18"/>
                    </a:cubicBezTo>
                    <a:cubicBezTo>
                      <a:pt x="26" y="18"/>
                      <a:pt x="26" y="18"/>
                      <a:pt x="26" y="18"/>
                    </a:cubicBezTo>
                    <a:cubicBezTo>
                      <a:pt x="26" y="18"/>
                      <a:pt x="26" y="18"/>
                      <a:pt x="26" y="18"/>
                    </a:cubicBezTo>
                    <a:cubicBezTo>
                      <a:pt x="27" y="17"/>
                      <a:pt x="28" y="16"/>
                      <a:pt x="28" y="16"/>
                    </a:cubicBezTo>
                    <a:cubicBezTo>
                      <a:pt x="28" y="15"/>
                      <a:pt x="28" y="15"/>
                      <a:pt x="28" y="14"/>
                    </a:cubicBezTo>
                    <a:cubicBezTo>
                      <a:pt x="28" y="6"/>
                      <a:pt x="22" y="0"/>
                      <a:pt x="14" y="0"/>
                    </a:cubicBezTo>
                    <a:cubicBezTo>
                      <a:pt x="6" y="0"/>
                      <a:pt x="0" y="6"/>
                      <a:pt x="0" y="14"/>
                    </a:cubicBezTo>
                    <a:cubicBezTo>
                      <a:pt x="0" y="15"/>
                      <a:pt x="0" y="15"/>
                      <a:pt x="0" y="16"/>
                    </a:cubicBezTo>
                    <a:cubicBezTo>
                      <a:pt x="1" y="16"/>
                      <a:pt x="2" y="17"/>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03" name="Freeform 48"/>
              <p:cNvSpPr/>
              <p:nvPr/>
            </p:nvSpPr>
            <p:spPr bwMode="auto">
              <a:xfrm>
                <a:off x="-2227263" y="8264525"/>
                <a:ext cx="104775" cy="66675"/>
              </a:xfrm>
              <a:custGeom>
                <a:avLst/>
                <a:gdLst>
                  <a:gd name="T0" fmla="*/ 2 w 28"/>
                  <a:gd name="T1" fmla="*/ 18 h 18"/>
                  <a:gd name="T2" fmla="*/ 3 w 28"/>
                  <a:gd name="T3" fmla="*/ 18 h 18"/>
                  <a:gd name="T4" fmla="*/ 25 w 28"/>
                  <a:gd name="T5" fmla="*/ 18 h 18"/>
                  <a:gd name="T6" fmla="*/ 26 w 28"/>
                  <a:gd name="T7" fmla="*/ 18 h 18"/>
                  <a:gd name="T8" fmla="*/ 28 w 28"/>
                  <a:gd name="T9" fmla="*/ 16 h 18"/>
                  <a:gd name="T10" fmla="*/ 28 w 28"/>
                  <a:gd name="T11" fmla="*/ 14 h 18"/>
                  <a:gd name="T12" fmla="*/ 14 w 28"/>
                  <a:gd name="T13" fmla="*/ 0 h 18"/>
                  <a:gd name="T14" fmla="*/ 0 w 28"/>
                  <a:gd name="T15" fmla="*/ 14 h 18"/>
                  <a:gd name="T16" fmla="*/ 0 w 28"/>
                  <a:gd name="T17" fmla="*/ 16 h 18"/>
                  <a:gd name="T18" fmla="*/ 2 w 2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8">
                    <a:moveTo>
                      <a:pt x="2" y="18"/>
                    </a:moveTo>
                    <a:cubicBezTo>
                      <a:pt x="2" y="18"/>
                      <a:pt x="2" y="18"/>
                      <a:pt x="3" y="18"/>
                    </a:cubicBezTo>
                    <a:cubicBezTo>
                      <a:pt x="25" y="18"/>
                      <a:pt x="25" y="18"/>
                      <a:pt x="25" y="18"/>
                    </a:cubicBezTo>
                    <a:cubicBezTo>
                      <a:pt x="26" y="18"/>
                      <a:pt x="26" y="18"/>
                      <a:pt x="26" y="18"/>
                    </a:cubicBezTo>
                    <a:cubicBezTo>
                      <a:pt x="27" y="17"/>
                      <a:pt x="27" y="16"/>
                      <a:pt x="28" y="16"/>
                    </a:cubicBezTo>
                    <a:cubicBezTo>
                      <a:pt x="28" y="15"/>
                      <a:pt x="28" y="15"/>
                      <a:pt x="28" y="14"/>
                    </a:cubicBezTo>
                    <a:cubicBezTo>
                      <a:pt x="28" y="6"/>
                      <a:pt x="22" y="0"/>
                      <a:pt x="14" y="0"/>
                    </a:cubicBezTo>
                    <a:cubicBezTo>
                      <a:pt x="6" y="0"/>
                      <a:pt x="0" y="6"/>
                      <a:pt x="0" y="14"/>
                    </a:cubicBezTo>
                    <a:cubicBezTo>
                      <a:pt x="0" y="15"/>
                      <a:pt x="0" y="15"/>
                      <a:pt x="0" y="16"/>
                    </a:cubicBezTo>
                    <a:cubicBezTo>
                      <a:pt x="1" y="16"/>
                      <a:pt x="1" y="17"/>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04" name="Freeform 49"/>
              <p:cNvSpPr/>
              <p:nvPr/>
            </p:nvSpPr>
            <p:spPr bwMode="auto">
              <a:xfrm>
                <a:off x="-1995488" y="8264525"/>
                <a:ext cx="106363" cy="66675"/>
              </a:xfrm>
              <a:custGeom>
                <a:avLst/>
                <a:gdLst>
                  <a:gd name="T0" fmla="*/ 2 w 28"/>
                  <a:gd name="T1" fmla="*/ 18 h 18"/>
                  <a:gd name="T2" fmla="*/ 24 w 28"/>
                  <a:gd name="T3" fmla="*/ 18 h 18"/>
                  <a:gd name="T4" fmla="*/ 25 w 28"/>
                  <a:gd name="T5" fmla="*/ 18 h 18"/>
                  <a:gd name="T6" fmla="*/ 28 w 28"/>
                  <a:gd name="T7" fmla="*/ 15 h 18"/>
                  <a:gd name="T8" fmla="*/ 28 w 28"/>
                  <a:gd name="T9" fmla="*/ 14 h 18"/>
                  <a:gd name="T10" fmla="*/ 14 w 28"/>
                  <a:gd name="T11" fmla="*/ 0 h 18"/>
                  <a:gd name="T12" fmla="*/ 0 w 28"/>
                  <a:gd name="T13" fmla="*/ 14 h 18"/>
                  <a:gd name="T14" fmla="*/ 0 w 28"/>
                  <a:gd name="T15" fmla="*/ 17 h 18"/>
                  <a:gd name="T16" fmla="*/ 1 w 28"/>
                  <a:gd name="T17" fmla="*/ 18 h 18"/>
                  <a:gd name="T18" fmla="*/ 2 w 2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8">
                    <a:moveTo>
                      <a:pt x="2" y="18"/>
                    </a:moveTo>
                    <a:cubicBezTo>
                      <a:pt x="24" y="18"/>
                      <a:pt x="24" y="18"/>
                      <a:pt x="24" y="18"/>
                    </a:cubicBezTo>
                    <a:cubicBezTo>
                      <a:pt x="25" y="18"/>
                      <a:pt x="25" y="18"/>
                      <a:pt x="25" y="18"/>
                    </a:cubicBezTo>
                    <a:cubicBezTo>
                      <a:pt x="26" y="17"/>
                      <a:pt x="27" y="16"/>
                      <a:pt x="28" y="15"/>
                    </a:cubicBezTo>
                    <a:cubicBezTo>
                      <a:pt x="28" y="15"/>
                      <a:pt x="28" y="14"/>
                      <a:pt x="28" y="14"/>
                    </a:cubicBezTo>
                    <a:cubicBezTo>
                      <a:pt x="28" y="6"/>
                      <a:pt x="22" y="0"/>
                      <a:pt x="14" y="0"/>
                    </a:cubicBezTo>
                    <a:cubicBezTo>
                      <a:pt x="6" y="0"/>
                      <a:pt x="0" y="6"/>
                      <a:pt x="0" y="14"/>
                    </a:cubicBezTo>
                    <a:cubicBezTo>
                      <a:pt x="0" y="15"/>
                      <a:pt x="0" y="16"/>
                      <a:pt x="0" y="17"/>
                    </a:cubicBezTo>
                    <a:cubicBezTo>
                      <a:pt x="0" y="17"/>
                      <a:pt x="1" y="17"/>
                      <a:pt x="1" y="18"/>
                    </a:cubicBezTo>
                    <a:cubicBezTo>
                      <a:pt x="1" y="18"/>
                      <a:pt x="1"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05" name="Freeform 50"/>
              <p:cNvSpPr/>
              <p:nvPr/>
            </p:nvSpPr>
            <p:spPr bwMode="auto">
              <a:xfrm>
                <a:off x="-2513013" y="8331200"/>
                <a:ext cx="217488" cy="71438"/>
              </a:xfrm>
              <a:custGeom>
                <a:avLst/>
                <a:gdLst>
                  <a:gd name="T0" fmla="*/ 8 w 58"/>
                  <a:gd name="T1" fmla="*/ 0 h 19"/>
                  <a:gd name="T2" fmla="*/ 4 w 58"/>
                  <a:gd name="T3" fmla="*/ 1 h 19"/>
                  <a:gd name="T4" fmla="*/ 3 w 58"/>
                  <a:gd name="T5" fmla="*/ 12 h 19"/>
                  <a:gd name="T6" fmla="*/ 18 w 58"/>
                  <a:gd name="T7" fmla="*/ 19 h 19"/>
                  <a:gd name="T8" fmla="*/ 41 w 58"/>
                  <a:gd name="T9" fmla="*/ 19 h 19"/>
                  <a:gd name="T10" fmla="*/ 56 w 58"/>
                  <a:gd name="T11" fmla="*/ 12 h 19"/>
                  <a:gd name="T12" fmla="*/ 55 w 58"/>
                  <a:gd name="T13" fmla="*/ 1 h 19"/>
                  <a:gd name="T14" fmla="*/ 50 w 58"/>
                  <a:gd name="T15" fmla="*/ 0 h 19"/>
                  <a:gd name="T16" fmla="*/ 44 w 58"/>
                  <a:gd name="T17" fmla="*/ 2 h 19"/>
                  <a:gd name="T18" fmla="*/ 41 w 58"/>
                  <a:gd name="T19" fmla="*/ 4 h 19"/>
                  <a:gd name="T20" fmla="*/ 41 w 58"/>
                  <a:gd name="T21" fmla="*/ 4 h 19"/>
                  <a:gd name="T22" fmla="*/ 18 w 58"/>
                  <a:gd name="T23" fmla="*/ 4 h 19"/>
                  <a:gd name="T24" fmla="*/ 17 w 58"/>
                  <a:gd name="T25" fmla="*/ 4 h 19"/>
                  <a:gd name="T26" fmla="*/ 14 w 58"/>
                  <a:gd name="T27" fmla="*/ 2 h 19"/>
                  <a:gd name="T28" fmla="*/ 8 w 58"/>
                  <a:gd name="T2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19">
                    <a:moveTo>
                      <a:pt x="8" y="0"/>
                    </a:moveTo>
                    <a:cubicBezTo>
                      <a:pt x="7" y="0"/>
                      <a:pt x="5" y="0"/>
                      <a:pt x="4" y="1"/>
                    </a:cubicBezTo>
                    <a:cubicBezTo>
                      <a:pt x="1" y="4"/>
                      <a:pt x="0" y="9"/>
                      <a:pt x="3" y="12"/>
                    </a:cubicBezTo>
                    <a:cubicBezTo>
                      <a:pt x="7" y="16"/>
                      <a:pt x="12" y="19"/>
                      <a:pt x="18" y="19"/>
                    </a:cubicBezTo>
                    <a:cubicBezTo>
                      <a:pt x="41" y="19"/>
                      <a:pt x="41" y="19"/>
                      <a:pt x="41" y="19"/>
                    </a:cubicBezTo>
                    <a:cubicBezTo>
                      <a:pt x="46" y="19"/>
                      <a:pt x="52" y="16"/>
                      <a:pt x="56" y="12"/>
                    </a:cubicBezTo>
                    <a:cubicBezTo>
                      <a:pt x="58" y="9"/>
                      <a:pt x="58" y="4"/>
                      <a:pt x="55" y="1"/>
                    </a:cubicBezTo>
                    <a:cubicBezTo>
                      <a:pt x="53" y="0"/>
                      <a:pt x="52" y="0"/>
                      <a:pt x="50" y="0"/>
                    </a:cubicBezTo>
                    <a:cubicBezTo>
                      <a:pt x="48" y="0"/>
                      <a:pt x="46" y="1"/>
                      <a:pt x="44" y="2"/>
                    </a:cubicBezTo>
                    <a:cubicBezTo>
                      <a:pt x="43" y="3"/>
                      <a:pt x="42" y="4"/>
                      <a:pt x="41" y="4"/>
                    </a:cubicBezTo>
                    <a:cubicBezTo>
                      <a:pt x="41" y="4"/>
                      <a:pt x="41" y="4"/>
                      <a:pt x="41" y="4"/>
                    </a:cubicBezTo>
                    <a:cubicBezTo>
                      <a:pt x="18" y="4"/>
                      <a:pt x="18" y="4"/>
                      <a:pt x="18" y="4"/>
                    </a:cubicBezTo>
                    <a:cubicBezTo>
                      <a:pt x="18" y="4"/>
                      <a:pt x="18" y="4"/>
                      <a:pt x="17" y="4"/>
                    </a:cubicBezTo>
                    <a:cubicBezTo>
                      <a:pt x="16" y="4"/>
                      <a:pt x="15" y="3"/>
                      <a:pt x="14" y="2"/>
                    </a:cubicBezTo>
                    <a:cubicBezTo>
                      <a:pt x="13" y="1"/>
                      <a:pt x="11"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06" name="Freeform 51"/>
              <p:cNvSpPr/>
              <p:nvPr/>
            </p:nvSpPr>
            <p:spPr bwMode="auto">
              <a:xfrm>
                <a:off x="-2284413" y="8331200"/>
                <a:ext cx="217488" cy="71438"/>
              </a:xfrm>
              <a:custGeom>
                <a:avLst/>
                <a:gdLst>
                  <a:gd name="T0" fmla="*/ 13 w 58"/>
                  <a:gd name="T1" fmla="*/ 2 h 19"/>
                  <a:gd name="T2" fmla="*/ 13 w 58"/>
                  <a:gd name="T3" fmla="*/ 2 h 19"/>
                  <a:gd name="T4" fmla="*/ 13 w 58"/>
                  <a:gd name="T5" fmla="*/ 1 h 19"/>
                  <a:gd name="T6" fmla="*/ 13 w 58"/>
                  <a:gd name="T7" fmla="*/ 1 h 19"/>
                  <a:gd name="T8" fmla="*/ 12 w 58"/>
                  <a:gd name="T9" fmla="*/ 1 h 19"/>
                  <a:gd name="T10" fmla="*/ 12 w 58"/>
                  <a:gd name="T11" fmla="*/ 1 h 19"/>
                  <a:gd name="T12" fmla="*/ 12 w 58"/>
                  <a:gd name="T13" fmla="*/ 0 h 19"/>
                  <a:gd name="T14" fmla="*/ 11 w 58"/>
                  <a:gd name="T15" fmla="*/ 0 h 19"/>
                  <a:gd name="T16" fmla="*/ 11 w 58"/>
                  <a:gd name="T17" fmla="*/ 0 h 19"/>
                  <a:gd name="T18" fmla="*/ 11 w 58"/>
                  <a:gd name="T19" fmla="*/ 0 h 19"/>
                  <a:gd name="T20" fmla="*/ 10 w 58"/>
                  <a:gd name="T21" fmla="*/ 0 h 19"/>
                  <a:gd name="T22" fmla="*/ 10 w 58"/>
                  <a:gd name="T23" fmla="*/ 0 h 19"/>
                  <a:gd name="T24" fmla="*/ 9 w 58"/>
                  <a:gd name="T25" fmla="*/ 0 h 19"/>
                  <a:gd name="T26" fmla="*/ 9 w 58"/>
                  <a:gd name="T27" fmla="*/ 0 h 19"/>
                  <a:gd name="T28" fmla="*/ 9 w 58"/>
                  <a:gd name="T29" fmla="*/ 0 h 19"/>
                  <a:gd name="T30" fmla="*/ 8 w 58"/>
                  <a:gd name="T31" fmla="*/ 0 h 19"/>
                  <a:gd name="T32" fmla="*/ 8 w 58"/>
                  <a:gd name="T33" fmla="*/ 0 h 19"/>
                  <a:gd name="T34" fmla="*/ 7 w 58"/>
                  <a:gd name="T35" fmla="*/ 0 h 19"/>
                  <a:gd name="T36" fmla="*/ 7 w 58"/>
                  <a:gd name="T37" fmla="*/ 0 h 19"/>
                  <a:gd name="T38" fmla="*/ 6 w 58"/>
                  <a:gd name="T39" fmla="*/ 0 h 19"/>
                  <a:gd name="T40" fmla="*/ 6 w 58"/>
                  <a:gd name="T41" fmla="*/ 0 h 19"/>
                  <a:gd name="T42" fmla="*/ 5 w 58"/>
                  <a:gd name="T43" fmla="*/ 1 h 19"/>
                  <a:gd name="T44" fmla="*/ 5 w 58"/>
                  <a:gd name="T45" fmla="*/ 1 h 19"/>
                  <a:gd name="T46" fmla="*/ 4 w 58"/>
                  <a:gd name="T47" fmla="*/ 1 h 19"/>
                  <a:gd name="T48" fmla="*/ 3 w 58"/>
                  <a:gd name="T49" fmla="*/ 12 h 19"/>
                  <a:gd name="T50" fmla="*/ 18 w 58"/>
                  <a:gd name="T51" fmla="*/ 19 h 19"/>
                  <a:gd name="T52" fmla="*/ 40 w 58"/>
                  <a:gd name="T53" fmla="*/ 19 h 19"/>
                  <a:gd name="T54" fmla="*/ 56 w 58"/>
                  <a:gd name="T55" fmla="*/ 12 h 19"/>
                  <a:gd name="T56" fmla="*/ 55 w 58"/>
                  <a:gd name="T57" fmla="*/ 1 h 19"/>
                  <a:gd name="T58" fmla="*/ 54 w 58"/>
                  <a:gd name="T59" fmla="*/ 1 h 19"/>
                  <a:gd name="T60" fmla="*/ 53 w 58"/>
                  <a:gd name="T61" fmla="*/ 1 h 19"/>
                  <a:gd name="T62" fmla="*/ 52 w 58"/>
                  <a:gd name="T63" fmla="*/ 0 h 19"/>
                  <a:gd name="T64" fmla="*/ 52 w 58"/>
                  <a:gd name="T65" fmla="*/ 0 h 19"/>
                  <a:gd name="T66" fmla="*/ 51 w 58"/>
                  <a:gd name="T67" fmla="*/ 0 h 19"/>
                  <a:gd name="T68" fmla="*/ 51 w 58"/>
                  <a:gd name="T69" fmla="*/ 0 h 19"/>
                  <a:gd name="T70" fmla="*/ 50 w 58"/>
                  <a:gd name="T71" fmla="*/ 0 h 19"/>
                  <a:gd name="T72" fmla="*/ 50 w 58"/>
                  <a:gd name="T73" fmla="*/ 0 h 19"/>
                  <a:gd name="T74" fmla="*/ 50 w 58"/>
                  <a:gd name="T75" fmla="*/ 0 h 19"/>
                  <a:gd name="T76" fmla="*/ 49 w 58"/>
                  <a:gd name="T77" fmla="*/ 0 h 19"/>
                  <a:gd name="T78" fmla="*/ 49 w 58"/>
                  <a:gd name="T79" fmla="*/ 0 h 19"/>
                  <a:gd name="T80" fmla="*/ 48 w 58"/>
                  <a:gd name="T81" fmla="*/ 0 h 19"/>
                  <a:gd name="T82" fmla="*/ 48 w 58"/>
                  <a:gd name="T83" fmla="*/ 0 h 19"/>
                  <a:gd name="T84" fmla="*/ 48 w 58"/>
                  <a:gd name="T85" fmla="*/ 0 h 19"/>
                  <a:gd name="T86" fmla="*/ 47 w 58"/>
                  <a:gd name="T87" fmla="*/ 0 h 19"/>
                  <a:gd name="T88" fmla="*/ 47 w 58"/>
                  <a:gd name="T89" fmla="*/ 0 h 19"/>
                  <a:gd name="T90" fmla="*/ 47 w 58"/>
                  <a:gd name="T91" fmla="*/ 0 h 19"/>
                  <a:gd name="T92" fmla="*/ 46 w 58"/>
                  <a:gd name="T93" fmla="*/ 1 h 19"/>
                  <a:gd name="T94" fmla="*/ 46 w 58"/>
                  <a:gd name="T95" fmla="*/ 1 h 19"/>
                  <a:gd name="T96" fmla="*/ 46 w 58"/>
                  <a:gd name="T97" fmla="*/ 1 h 19"/>
                  <a:gd name="T98" fmla="*/ 45 w 58"/>
                  <a:gd name="T99" fmla="*/ 1 h 19"/>
                  <a:gd name="T100" fmla="*/ 45 w 58"/>
                  <a:gd name="T101" fmla="*/ 2 h 19"/>
                  <a:gd name="T102" fmla="*/ 45 w 58"/>
                  <a:gd name="T103" fmla="*/ 2 h 19"/>
                  <a:gd name="T104" fmla="*/ 44 w 58"/>
                  <a:gd name="T105" fmla="*/ 2 h 19"/>
                  <a:gd name="T106" fmla="*/ 41 w 58"/>
                  <a:gd name="T107" fmla="*/ 4 h 19"/>
                  <a:gd name="T108" fmla="*/ 40 w 58"/>
                  <a:gd name="T109" fmla="*/ 4 h 19"/>
                  <a:gd name="T110" fmla="*/ 18 w 58"/>
                  <a:gd name="T111" fmla="*/ 4 h 19"/>
                  <a:gd name="T112" fmla="*/ 17 w 58"/>
                  <a:gd name="T113" fmla="*/ 4 h 19"/>
                  <a:gd name="T114" fmla="*/ 14 w 58"/>
                  <a:gd name="T115" fmla="*/ 2 h 19"/>
                  <a:gd name="T116" fmla="*/ 13 w 58"/>
                  <a:gd name="T1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8" h="19">
                    <a:moveTo>
                      <a:pt x="13" y="2"/>
                    </a:moveTo>
                    <a:cubicBezTo>
                      <a:pt x="13" y="2"/>
                      <a:pt x="13" y="2"/>
                      <a:pt x="13" y="2"/>
                    </a:cubicBezTo>
                    <a:cubicBezTo>
                      <a:pt x="13" y="1"/>
                      <a:pt x="13" y="1"/>
                      <a:pt x="13" y="1"/>
                    </a:cubicBezTo>
                    <a:cubicBezTo>
                      <a:pt x="13" y="1"/>
                      <a:pt x="13" y="1"/>
                      <a:pt x="13" y="1"/>
                    </a:cubicBezTo>
                    <a:cubicBezTo>
                      <a:pt x="12" y="1"/>
                      <a:pt x="12" y="1"/>
                      <a:pt x="12" y="1"/>
                    </a:cubicBezTo>
                    <a:cubicBezTo>
                      <a:pt x="12" y="1"/>
                      <a:pt x="12" y="1"/>
                      <a:pt x="12" y="1"/>
                    </a:cubicBezTo>
                    <a:cubicBezTo>
                      <a:pt x="12" y="1"/>
                      <a:pt x="12" y="0"/>
                      <a:pt x="12" y="0"/>
                    </a:cubicBezTo>
                    <a:cubicBezTo>
                      <a:pt x="11" y="0"/>
                      <a:pt x="11" y="0"/>
                      <a:pt x="11" y="0"/>
                    </a:cubicBezTo>
                    <a:cubicBezTo>
                      <a:pt x="11" y="0"/>
                      <a:pt x="11" y="0"/>
                      <a:pt x="11" y="0"/>
                    </a:cubicBezTo>
                    <a:cubicBezTo>
                      <a:pt x="11" y="0"/>
                      <a:pt x="11" y="0"/>
                      <a:pt x="11" y="0"/>
                    </a:cubicBezTo>
                    <a:cubicBezTo>
                      <a:pt x="10" y="0"/>
                      <a:pt x="10" y="0"/>
                      <a:pt x="10" y="0"/>
                    </a:cubicBezTo>
                    <a:cubicBezTo>
                      <a:pt x="10" y="0"/>
                      <a:pt x="10" y="0"/>
                      <a:pt x="10" y="0"/>
                    </a:cubicBezTo>
                    <a:cubicBezTo>
                      <a:pt x="10" y="0"/>
                      <a:pt x="10" y="0"/>
                      <a:pt x="9" y="0"/>
                    </a:cubicBezTo>
                    <a:cubicBezTo>
                      <a:pt x="9" y="0"/>
                      <a:pt x="9" y="0"/>
                      <a:pt x="9" y="0"/>
                    </a:cubicBezTo>
                    <a:cubicBezTo>
                      <a:pt x="9" y="0"/>
                      <a:pt x="9" y="0"/>
                      <a:pt x="9" y="0"/>
                    </a:cubicBezTo>
                    <a:cubicBezTo>
                      <a:pt x="8" y="0"/>
                      <a:pt x="8" y="0"/>
                      <a:pt x="8" y="0"/>
                    </a:cubicBezTo>
                    <a:cubicBezTo>
                      <a:pt x="8" y="0"/>
                      <a:pt x="8" y="0"/>
                      <a:pt x="8" y="0"/>
                    </a:cubicBezTo>
                    <a:cubicBezTo>
                      <a:pt x="8" y="0"/>
                      <a:pt x="8" y="0"/>
                      <a:pt x="7" y="0"/>
                    </a:cubicBezTo>
                    <a:cubicBezTo>
                      <a:pt x="7" y="0"/>
                      <a:pt x="7" y="0"/>
                      <a:pt x="7" y="0"/>
                    </a:cubicBezTo>
                    <a:cubicBezTo>
                      <a:pt x="7" y="0"/>
                      <a:pt x="6" y="0"/>
                      <a:pt x="6" y="0"/>
                    </a:cubicBezTo>
                    <a:cubicBezTo>
                      <a:pt x="6" y="0"/>
                      <a:pt x="6" y="0"/>
                      <a:pt x="6" y="0"/>
                    </a:cubicBezTo>
                    <a:cubicBezTo>
                      <a:pt x="5" y="0"/>
                      <a:pt x="5" y="0"/>
                      <a:pt x="5" y="1"/>
                    </a:cubicBezTo>
                    <a:cubicBezTo>
                      <a:pt x="5" y="1"/>
                      <a:pt x="5" y="1"/>
                      <a:pt x="5" y="1"/>
                    </a:cubicBezTo>
                    <a:cubicBezTo>
                      <a:pt x="4" y="1"/>
                      <a:pt x="4" y="1"/>
                      <a:pt x="4" y="1"/>
                    </a:cubicBezTo>
                    <a:cubicBezTo>
                      <a:pt x="1" y="4"/>
                      <a:pt x="0" y="9"/>
                      <a:pt x="3" y="12"/>
                    </a:cubicBezTo>
                    <a:cubicBezTo>
                      <a:pt x="6" y="16"/>
                      <a:pt x="12" y="19"/>
                      <a:pt x="18" y="19"/>
                    </a:cubicBezTo>
                    <a:cubicBezTo>
                      <a:pt x="40" y="19"/>
                      <a:pt x="40" y="19"/>
                      <a:pt x="40" y="19"/>
                    </a:cubicBezTo>
                    <a:cubicBezTo>
                      <a:pt x="46" y="19"/>
                      <a:pt x="52" y="16"/>
                      <a:pt x="56" y="12"/>
                    </a:cubicBezTo>
                    <a:cubicBezTo>
                      <a:pt x="58" y="9"/>
                      <a:pt x="58" y="4"/>
                      <a:pt x="55" y="1"/>
                    </a:cubicBezTo>
                    <a:cubicBezTo>
                      <a:pt x="54" y="1"/>
                      <a:pt x="54" y="1"/>
                      <a:pt x="54" y="1"/>
                    </a:cubicBezTo>
                    <a:cubicBezTo>
                      <a:pt x="54" y="1"/>
                      <a:pt x="53" y="1"/>
                      <a:pt x="53" y="1"/>
                    </a:cubicBezTo>
                    <a:cubicBezTo>
                      <a:pt x="53" y="0"/>
                      <a:pt x="53" y="0"/>
                      <a:pt x="52" y="0"/>
                    </a:cubicBezTo>
                    <a:cubicBezTo>
                      <a:pt x="52" y="0"/>
                      <a:pt x="52" y="0"/>
                      <a:pt x="52" y="0"/>
                    </a:cubicBezTo>
                    <a:cubicBezTo>
                      <a:pt x="52" y="0"/>
                      <a:pt x="52" y="0"/>
                      <a:pt x="51" y="0"/>
                    </a:cubicBezTo>
                    <a:cubicBezTo>
                      <a:pt x="51" y="0"/>
                      <a:pt x="51" y="0"/>
                      <a:pt x="51" y="0"/>
                    </a:cubicBezTo>
                    <a:cubicBezTo>
                      <a:pt x="51" y="0"/>
                      <a:pt x="50" y="0"/>
                      <a:pt x="50" y="0"/>
                    </a:cubicBezTo>
                    <a:cubicBezTo>
                      <a:pt x="50" y="0"/>
                      <a:pt x="50" y="0"/>
                      <a:pt x="50" y="0"/>
                    </a:cubicBezTo>
                    <a:cubicBezTo>
                      <a:pt x="50" y="0"/>
                      <a:pt x="50" y="0"/>
                      <a:pt x="50" y="0"/>
                    </a:cubicBezTo>
                    <a:cubicBezTo>
                      <a:pt x="49" y="0"/>
                      <a:pt x="49" y="0"/>
                      <a:pt x="49" y="0"/>
                    </a:cubicBezTo>
                    <a:cubicBezTo>
                      <a:pt x="49" y="0"/>
                      <a:pt x="49" y="0"/>
                      <a:pt x="49" y="0"/>
                    </a:cubicBezTo>
                    <a:cubicBezTo>
                      <a:pt x="49" y="0"/>
                      <a:pt x="49" y="0"/>
                      <a:pt x="48" y="0"/>
                    </a:cubicBezTo>
                    <a:cubicBezTo>
                      <a:pt x="48" y="0"/>
                      <a:pt x="48" y="0"/>
                      <a:pt x="48" y="0"/>
                    </a:cubicBezTo>
                    <a:cubicBezTo>
                      <a:pt x="48" y="0"/>
                      <a:pt x="48" y="0"/>
                      <a:pt x="48" y="0"/>
                    </a:cubicBezTo>
                    <a:cubicBezTo>
                      <a:pt x="48" y="0"/>
                      <a:pt x="47" y="0"/>
                      <a:pt x="47" y="0"/>
                    </a:cubicBezTo>
                    <a:cubicBezTo>
                      <a:pt x="47" y="0"/>
                      <a:pt x="47" y="0"/>
                      <a:pt x="47" y="0"/>
                    </a:cubicBezTo>
                    <a:cubicBezTo>
                      <a:pt x="47" y="0"/>
                      <a:pt x="47" y="0"/>
                      <a:pt x="47" y="0"/>
                    </a:cubicBezTo>
                    <a:cubicBezTo>
                      <a:pt x="47" y="0"/>
                      <a:pt x="46" y="1"/>
                      <a:pt x="46" y="1"/>
                    </a:cubicBezTo>
                    <a:cubicBezTo>
                      <a:pt x="46" y="1"/>
                      <a:pt x="46" y="1"/>
                      <a:pt x="46" y="1"/>
                    </a:cubicBezTo>
                    <a:cubicBezTo>
                      <a:pt x="46" y="1"/>
                      <a:pt x="46" y="1"/>
                      <a:pt x="46" y="1"/>
                    </a:cubicBezTo>
                    <a:cubicBezTo>
                      <a:pt x="46" y="1"/>
                      <a:pt x="45" y="1"/>
                      <a:pt x="45" y="1"/>
                    </a:cubicBezTo>
                    <a:cubicBezTo>
                      <a:pt x="45" y="1"/>
                      <a:pt x="45" y="1"/>
                      <a:pt x="45" y="2"/>
                    </a:cubicBezTo>
                    <a:cubicBezTo>
                      <a:pt x="45" y="2"/>
                      <a:pt x="45" y="2"/>
                      <a:pt x="45" y="2"/>
                    </a:cubicBezTo>
                    <a:cubicBezTo>
                      <a:pt x="45" y="2"/>
                      <a:pt x="44" y="2"/>
                      <a:pt x="44" y="2"/>
                    </a:cubicBezTo>
                    <a:cubicBezTo>
                      <a:pt x="43" y="3"/>
                      <a:pt x="42" y="4"/>
                      <a:pt x="41" y="4"/>
                    </a:cubicBezTo>
                    <a:cubicBezTo>
                      <a:pt x="41" y="4"/>
                      <a:pt x="41" y="4"/>
                      <a:pt x="40" y="4"/>
                    </a:cubicBezTo>
                    <a:cubicBezTo>
                      <a:pt x="18" y="4"/>
                      <a:pt x="18" y="4"/>
                      <a:pt x="18" y="4"/>
                    </a:cubicBezTo>
                    <a:cubicBezTo>
                      <a:pt x="18" y="4"/>
                      <a:pt x="17" y="4"/>
                      <a:pt x="17" y="4"/>
                    </a:cubicBezTo>
                    <a:cubicBezTo>
                      <a:pt x="16" y="4"/>
                      <a:pt x="15" y="3"/>
                      <a:pt x="14" y="2"/>
                    </a:cubicBezTo>
                    <a:cubicBezTo>
                      <a:pt x="14" y="2"/>
                      <a:pt x="14" y="2"/>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07" name="Freeform 52"/>
              <p:cNvSpPr/>
              <p:nvPr/>
            </p:nvSpPr>
            <p:spPr bwMode="auto">
              <a:xfrm>
                <a:off x="-2054225" y="8331200"/>
                <a:ext cx="217488" cy="71438"/>
              </a:xfrm>
              <a:custGeom>
                <a:avLst/>
                <a:gdLst>
                  <a:gd name="T0" fmla="*/ 14 w 58"/>
                  <a:gd name="T1" fmla="*/ 2 h 19"/>
                  <a:gd name="T2" fmla="*/ 8 w 58"/>
                  <a:gd name="T3" fmla="*/ 0 h 19"/>
                  <a:gd name="T4" fmla="*/ 3 w 58"/>
                  <a:gd name="T5" fmla="*/ 1 h 19"/>
                  <a:gd name="T6" fmla="*/ 3 w 58"/>
                  <a:gd name="T7" fmla="*/ 12 h 19"/>
                  <a:gd name="T8" fmla="*/ 18 w 58"/>
                  <a:gd name="T9" fmla="*/ 19 h 19"/>
                  <a:gd name="T10" fmla="*/ 40 w 58"/>
                  <a:gd name="T11" fmla="*/ 19 h 19"/>
                  <a:gd name="T12" fmla="*/ 55 w 58"/>
                  <a:gd name="T13" fmla="*/ 12 h 19"/>
                  <a:gd name="T14" fmla="*/ 54 w 58"/>
                  <a:gd name="T15" fmla="*/ 1 h 19"/>
                  <a:gd name="T16" fmla="*/ 50 w 58"/>
                  <a:gd name="T17" fmla="*/ 0 h 19"/>
                  <a:gd name="T18" fmla="*/ 44 w 58"/>
                  <a:gd name="T19" fmla="*/ 2 h 19"/>
                  <a:gd name="T20" fmla="*/ 42 w 58"/>
                  <a:gd name="T21" fmla="*/ 4 h 19"/>
                  <a:gd name="T22" fmla="*/ 40 w 58"/>
                  <a:gd name="T23" fmla="*/ 4 h 19"/>
                  <a:gd name="T24" fmla="*/ 18 w 58"/>
                  <a:gd name="T25" fmla="*/ 4 h 19"/>
                  <a:gd name="T26" fmla="*/ 18 w 58"/>
                  <a:gd name="T27" fmla="*/ 4 h 19"/>
                  <a:gd name="T28" fmla="*/ 14 w 58"/>
                  <a:gd name="T2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19">
                    <a:moveTo>
                      <a:pt x="14" y="2"/>
                    </a:moveTo>
                    <a:cubicBezTo>
                      <a:pt x="12" y="1"/>
                      <a:pt x="10" y="0"/>
                      <a:pt x="8" y="0"/>
                    </a:cubicBezTo>
                    <a:cubicBezTo>
                      <a:pt x="7" y="0"/>
                      <a:pt x="5" y="0"/>
                      <a:pt x="3" y="1"/>
                    </a:cubicBezTo>
                    <a:cubicBezTo>
                      <a:pt x="0" y="4"/>
                      <a:pt x="0" y="9"/>
                      <a:pt x="3" y="12"/>
                    </a:cubicBezTo>
                    <a:cubicBezTo>
                      <a:pt x="6" y="16"/>
                      <a:pt x="12" y="19"/>
                      <a:pt x="18" y="19"/>
                    </a:cubicBezTo>
                    <a:cubicBezTo>
                      <a:pt x="40" y="19"/>
                      <a:pt x="40" y="19"/>
                      <a:pt x="40" y="19"/>
                    </a:cubicBezTo>
                    <a:cubicBezTo>
                      <a:pt x="46" y="19"/>
                      <a:pt x="52" y="16"/>
                      <a:pt x="55" y="12"/>
                    </a:cubicBezTo>
                    <a:cubicBezTo>
                      <a:pt x="58" y="9"/>
                      <a:pt x="58" y="4"/>
                      <a:pt x="54" y="1"/>
                    </a:cubicBezTo>
                    <a:cubicBezTo>
                      <a:pt x="53" y="0"/>
                      <a:pt x="51" y="0"/>
                      <a:pt x="50" y="0"/>
                    </a:cubicBezTo>
                    <a:cubicBezTo>
                      <a:pt x="48" y="0"/>
                      <a:pt x="46" y="1"/>
                      <a:pt x="44" y="2"/>
                    </a:cubicBezTo>
                    <a:cubicBezTo>
                      <a:pt x="43" y="3"/>
                      <a:pt x="43" y="4"/>
                      <a:pt x="42" y="4"/>
                    </a:cubicBezTo>
                    <a:cubicBezTo>
                      <a:pt x="41" y="4"/>
                      <a:pt x="41" y="4"/>
                      <a:pt x="40" y="4"/>
                    </a:cubicBezTo>
                    <a:cubicBezTo>
                      <a:pt x="18" y="4"/>
                      <a:pt x="18" y="4"/>
                      <a:pt x="18" y="4"/>
                    </a:cubicBezTo>
                    <a:cubicBezTo>
                      <a:pt x="18" y="4"/>
                      <a:pt x="18" y="4"/>
                      <a:pt x="18" y="4"/>
                    </a:cubicBezTo>
                    <a:cubicBezTo>
                      <a:pt x="16" y="4"/>
                      <a:pt x="15" y="3"/>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08" name="Freeform 53"/>
              <p:cNvSpPr/>
              <p:nvPr/>
            </p:nvSpPr>
            <p:spPr bwMode="auto">
              <a:xfrm>
                <a:off x="-2949575" y="1719263"/>
                <a:ext cx="574675" cy="544513"/>
              </a:xfrm>
              <a:custGeom>
                <a:avLst/>
                <a:gdLst>
                  <a:gd name="T0" fmla="*/ 26 w 153"/>
                  <a:gd name="T1" fmla="*/ 145 h 145"/>
                  <a:gd name="T2" fmla="*/ 52 w 153"/>
                  <a:gd name="T3" fmla="*/ 119 h 145"/>
                  <a:gd name="T4" fmla="*/ 52 w 153"/>
                  <a:gd name="T5" fmla="*/ 119 h 145"/>
                  <a:gd name="T6" fmla="*/ 52 w 153"/>
                  <a:gd name="T7" fmla="*/ 33 h 145"/>
                  <a:gd name="T8" fmla="*/ 137 w 153"/>
                  <a:gd name="T9" fmla="*/ 33 h 145"/>
                  <a:gd name="T10" fmla="*/ 137 w 153"/>
                  <a:gd name="T11" fmla="*/ 94 h 145"/>
                  <a:gd name="T12" fmla="*/ 127 w 153"/>
                  <a:gd name="T13" fmla="*/ 93 h 145"/>
                  <a:gd name="T14" fmla="*/ 101 w 153"/>
                  <a:gd name="T15" fmla="*/ 119 h 145"/>
                  <a:gd name="T16" fmla="*/ 127 w 153"/>
                  <a:gd name="T17" fmla="*/ 145 h 145"/>
                  <a:gd name="T18" fmla="*/ 153 w 153"/>
                  <a:gd name="T19" fmla="*/ 119 h 145"/>
                  <a:gd name="T20" fmla="*/ 153 w 153"/>
                  <a:gd name="T21" fmla="*/ 119 h 145"/>
                  <a:gd name="T22" fmla="*/ 153 w 153"/>
                  <a:gd name="T23" fmla="*/ 119 h 145"/>
                  <a:gd name="T24" fmla="*/ 153 w 153"/>
                  <a:gd name="T25" fmla="*/ 33 h 145"/>
                  <a:gd name="T26" fmla="*/ 153 w 153"/>
                  <a:gd name="T27" fmla="*/ 0 h 145"/>
                  <a:gd name="T28" fmla="*/ 137 w 153"/>
                  <a:gd name="T29" fmla="*/ 0 h 145"/>
                  <a:gd name="T30" fmla="*/ 52 w 153"/>
                  <a:gd name="T31" fmla="*/ 0 h 145"/>
                  <a:gd name="T32" fmla="*/ 36 w 153"/>
                  <a:gd name="T33" fmla="*/ 0 h 145"/>
                  <a:gd name="T34" fmla="*/ 36 w 153"/>
                  <a:gd name="T35" fmla="*/ 33 h 145"/>
                  <a:gd name="T36" fmla="*/ 36 w 153"/>
                  <a:gd name="T37" fmla="*/ 94 h 145"/>
                  <a:gd name="T38" fmla="*/ 26 w 153"/>
                  <a:gd name="T39" fmla="*/ 93 h 145"/>
                  <a:gd name="T40" fmla="*/ 0 w 153"/>
                  <a:gd name="T41" fmla="*/ 119 h 145"/>
                  <a:gd name="T42" fmla="*/ 26 w 153"/>
                  <a:gd name="T43"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145">
                    <a:moveTo>
                      <a:pt x="26" y="145"/>
                    </a:moveTo>
                    <a:cubicBezTo>
                      <a:pt x="40" y="145"/>
                      <a:pt x="52" y="133"/>
                      <a:pt x="52" y="119"/>
                    </a:cubicBezTo>
                    <a:cubicBezTo>
                      <a:pt x="52" y="119"/>
                      <a:pt x="52" y="119"/>
                      <a:pt x="52" y="119"/>
                    </a:cubicBezTo>
                    <a:cubicBezTo>
                      <a:pt x="52" y="33"/>
                      <a:pt x="52" y="33"/>
                      <a:pt x="52" y="33"/>
                    </a:cubicBezTo>
                    <a:cubicBezTo>
                      <a:pt x="137" y="33"/>
                      <a:pt x="137" y="33"/>
                      <a:pt x="137" y="33"/>
                    </a:cubicBezTo>
                    <a:cubicBezTo>
                      <a:pt x="137" y="94"/>
                      <a:pt x="137" y="94"/>
                      <a:pt x="137" y="94"/>
                    </a:cubicBezTo>
                    <a:cubicBezTo>
                      <a:pt x="134" y="93"/>
                      <a:pt x="130" y="93"/>
                      <a:pt x="127" y="93"/>
                    </a:cubicBezTo>
                    <a:cubicBezTo>
                      <a:pt x="112" y="93"/>
                      <a:pt x="101" y="104"/>
                      <a:pt x="101" y="119"/>
                    </a:cubicBezTo>
                    <a:cubicBezTo>
                      <a:pt x="101" y="133"/>
                      <a:pt x="112" y="145"/>
                      <a:pt x="127" y="145"/>
                    </a:cubicBezTo>
                    <a:cubicBezTo>
                      <a:pt x="141" y="145"/>
                      <a:pt x="153" y="133"/>
                      <a:pt x="153" y="119"/>
                    </a:cubicBezTo>
                    <a:cubicBezTo>
                      <a:pt x="153" y="119"/>
                      <a:pt x="153" y="119"/>
                      <a:pt x="153" y="119"/>
                    </a:cubicBezTo>
                    <a:cubicBezTo>
                      <a:pt x="153" y="119"/>
                      <a:pt x="153" y="119"/>
                      <a:pt x="153" y="119"/>
                    </a:cubicBezTo>
                    <a:cubicBezTo>
                      <a:pt x="153" y="33"/>
                      <a:pt x="153" y="33"/>
                      <a:pt x="153" y="33"/>
                    </a:cubicBezTo>
                    <a:cubicBezTo>
                      <a:pt x="153" y="0"/>
                      <a:pt x="153" y="0"/>
                      <a:pt x="153" y="0"/>
                    </a:cubicBezTo>
                    <a:cubicBezTo>
                      <a:pt x="137" y="0"/>
                      <a:pt x="137" y="0"/>
                      <a:pt x="137" y="0"/>
                    </a:cubicBezTo>
                    <a:cubicBezTo>
                      <a:pt x="52" y="0"/>
                      <a:pt x="52" y="0"/>
                      <a:pt x="52" y="0"/>
                    </a:cubicBezTo>
                    <a:cubicBezTo>
                      <a:pt x="36" y="0"/>
                      <a:pt x="36" y="0"/>
                      <a:pt x="36" y="0"/>
                    </a:cubicBezTo>
                    <a:cubicBezTo>
                      <a:pt x="36" y="33"/>
                      <a:pt x="36" y="33"/>
                      <a:pt x="36" y="33"/>
                    </a:cubicBezTo>
                    <a:cubicBezTo>
                      <a:pt x="36" y="94"/>
                      <a:pt x="36" y="94"/>
                      <a:pt x="36" y="94"/>
                    </a:cubicBezTo>
                    <a:cubicBezTo>
                      <a:pt x="33" y="93"/>
                      <a:pt x="29" y="93"/>
                      <a:pt x="26" y="93"/>
                    </a:cubicBezTo>
                    <a:cubicBezTo>
                      <a:pt x="11" y="93"/>
                      <a:pt x="0" y="104"/>
                      <a:pt x="0" y="119"/>
                    </a:cubicBezTo>
                    <a:cubicBezTo>
                      <a:pt x="0" y="133"/>
                      <a:pt x="11" y="145"/>
                      <a:pt x="26"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09" name="Freeform 54"/>
              <p:cNvSpPr/>
              <p:nvPr/>
            </p:nvSpPr>
            <p:spPr bwMode="auto">
              <a:xfrm>
                <a:off x="-1382713" y="8283575"/>
                <a:ext cx="195263" cy="63500"/>
              </a:xfrm>
              <a:custGeom>
                <a:avLst/>
                <a:gdLst>
                  <a:gd name="T0" fmla="*/ 3 w 123"/>
                  <a:gd name="T1" fmla="*/ 0 h 40"/>
                  <a:gd name="T2" fmla="*/ 0 w 123"/>
                  <a:gd name="T3" fmla="*/ 40 h 40"/>
                  <a:gd name="T4" fmla="*/ 123 w 123"/>
                  <a:gd name="T5" fmla="*/ 40 h 40"/>
                  <a:gd name="T6" fmla="*/ 121 w 123"/>
                  <a:gd name="T7" fmla="*/ 0 h 40"/>
                  <a:gd name="T8" fmla="*/ 3 w 123"/>
                  <a:gd name="T9" fmla="*/ 0 h 40"/>
                </a:gdLst>
                <a:ahLst/>
                <a:cxnLst>
                  <a:cxn ang="0">
                    <a:pos x="T0" y="T1"/>
                  </a:cxn>
                  <a:cxn ang="0">
                    <a:pos x="T2" y="T3"/>
                  </a:cxn>
                  <a:cxn ang="0">
                    <a:pos x="T4" y="T5"/>
                  </a:cxn>
                  <a:cxn ang="0">
                    <a:pos x="T6" y="T7"/>
                  </a:cxn>
                  <a:cxn ang="0">
                    <a:pos x="T8" y="T9"/>
                  </a:cxn>
                </a:cxnLst>
                <a:rect l="0" t="0" r="r" b="b"/>
                <a:pathLst>
                  <a:path w="123" h="40">
                    <a:moveTo>
                      <a:pt x="3" y="0"/>
                    </a:moveTo>
                    <a:lnTo>
                      <a:pt x="0" y="40"/>
                    </a:lnTo>
                    <a:lnTo>
                      <a:pt x="123" y="40"/>
                    </a:lnTo>
                    <a:lnTo>
                      <a:pt x="121"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10" name="Freeform 55"/>
              <p:cNvSpPr>
                <a:spLocks noEditPoints="1"/>
              </p:cNvSpPr>
              <p:nvPr/>
            </p:nvSpPr>
            <p:spPr bwMode="auto">
              <a:xfrm>
                <a:off x="-1555750" y="7926388"/>
                <a:ext cx="546100" cy="338138"/>
              </a:xfrm>
              <a:custGeom>
                <a:avLst/>
                <a:gdLst>
                  <a:gd name="T0" fmla="*/ 230 w 344"/>
                  <a:gd name="T1" fmla="*/ 213 h 213"/>
                  <a:gd name="T2" fmla="*/ 344 w 344"/>
                  <a:gd name="T3" fmla="*/ 213 h 213"/>
                  <a:gd name="T4" fmla="*/ 344 w 344"/>
                  <a:gd name="T5" fmla="*/ 0 h 213"/>
                  <a:gd name="T6" fmla="*/ 171 w 344"/>
                  <a:gd name="T7" fmla="*/ 0 h 213"/>
                  <a:gd name="T8" fmla="*/ 171 w 344"/>
                  <a:gd name="T9" fmla="*/ 26 h 213"/>
                  <a:gd name="T10" fmla="*/ 313 w 344"/>
                  <a:gd name="T11" fmla="*/ 26 h 213"/>
                  <a:gd name="T12" fmla="*/ 313 w 344"/>
                  <a:gd name="T13" fmla="*/ 187 h 213"/>
                  <a:gd name="T14" fmla="*/ 228 w 344"/>
                  <a:gd name="T15" fmla="*/ 187 h 213"/>
                  <a:gd name="T16" fmla="*/ 171 w 344"/>
                  <a:gd name="T17" fmla="*/ 187 h 213"/>
                  <a:gd name="T18" fmla="*/ 171 w 344"/>
                  <a:gd name="T19" fmla="*/ 213 h 213"/>
                  <a:gd name="T20" fmla="*/ 230 w 344"/>
                  <a:gd name="T21" fmla="*/ 213 h 213"/>
                  <a:gd name="T22" fmla="*/ 171 w 344"/>
                  <a:gd name="T23" fmla="*/ 0 h 213"/>
                  <a:gd name="T24" fmla="*/ 0 w 344"/>
                  <a:gd name="T25" fmla="*/ 0 h 213"/>
                  <a:gd name="T26" fmla="*/ 0 w 344"/>
                  <a:gd name="T27" fmla="*/ 213 h 213"/>
                  <a:gd name="T28" fmla="*/ 112 w 344"/>
                  <a:gd name="T29" fmla="*/ 213 h 213"/>
                  <a:gd name="T30" fmla="*/ 171 w 344"/>
                  <a:gd name="T31" fmla="*/ 213 h 213"/>
                  <a:gd name="T32" fmla="*/ 171 w 344"/>
                  <a:gd name="T33" fmla="*/ 187 h 213"/>
                  <a:gd name="T34" fmla="*/ 114 w 344"/>
                  <a:gd name="T35" fmla="*/ 187 h 213"/>
                  <a:gd name="T36" fmla="*/ 31 w 344"/>
                  <a:gd name="T37" fmla="*/ 187 h 213"/>
                  <a:gd name="T38" fmla="*/ 31 w 344"/>
                  <a:gd name="T39" fmla="*/ 187 h 213"/>
                  <a:gd name="T40" fmla="*/ 31 w 344"/>
                  <a:gd name="T41" fmla="*/ 26 h 213"/>
                  <a:gd name="T42" fmla="*/ 171 w 344"/>
                  <a:gd name="T43" fmla="*/ 26 h 213"/>
                  <a:gd name="T44" fmla="*/ 171 w 344"/>
                  <a:gd name="T4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4" h="213">
                    <a:moveTo>
                      <a:pt x="230" y="213"/>
                    </a:moveTo>
                    <a:lnTo>
                      <a:pt x="344" y="213"/>
                    </a:lnTo>
                    <a:lnTo>
                      <a:pt x="344" y="0"/>
                    </a:lnTo>
                    <a:lnTo>
                      <a:pt x="171" y="0"/>
                    </a:lnTo>
                    <a:lnTo>
                      <a:pt x="171" y="26"/>
                    </a:lnTo>
                    <a:lnTo>
                      <a:pt x="313" y="26"/>
                    </a:lnTo>
                    <a:lnTo>
                      <a:pt x="313" y="187"/>
                    </a:lnTo>
                    <a:lnTo>
                      <a:pt x="228" y="187"/>
                    </a:lnTo>
                    <a:lnTo>
                      <a:pt x="171" y="187"/>
                    </a:lnTo>
                    <a:lnTo>
                      <a:pt x="171" y="213"/>
                    </a:lnTo>
                    <a:lnTo>
                      <a:pt x="230" y="213"/>
                    </a:lnTo>
                    <a:close/>
                    <a:moveTo>
                      <a:pt x="171" y="0"/>
                    </a:moveTo>
                    <a:lnTo>
                      <a:pt x="0" y="0"/>
                    </a:lnTo>
                    <a:lnTo>
                      <a:pt x="0" y="213"/>
                    </a:lnTo>
                    <a:lnTo>
                      <a:pt x="112" y="213"/>
                    </a:lnTo>
                    <a:lnTo>
                      <a:pt x="171" y="213"/>
                    </a:lnTo>
                    <a:lnTo>
                      <a:pt x="171" y="187"/>
                    </a:lnTo>
                    <a:lnTo>
                      <a:pt x="114" y="187"/>
                    </a:lnTo>
                    <a:lnTo>
                      <a:pt x="31" y="187"/>
                    </a:lnTo>
                    <a:lnTo>
                      <a:pt x="31" y="187"/>
                    </a:lnTo>
                    <a:lnTo>
                      <a:pt x="31" y="26"/>
                    </a:lnTo>
                    <a:lnTo>
                      <a:pt x="171" y="26"/>
                    </a:lnTo>
                    <a:lnTo>
                      <a:pt x="17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11" name="Freeform 56"/>
              <p:cNvSpPr/>
              <p:nvPr/>
            </p:nvSpPr>
            <p:spPr bwMode="auto">
              <a:xfrm>
                <a:off x="-1419225" y="8366125"/>
                <a:ext cx="269875" cy="25400"/>
              </a:xfrm>
              <a:custGeom>
                <a:avLst/>
                <a:gdLst>
                  <a:gd name="T0" fmla="*/ 0 w 170"/>
                  <a:gd name="T1" fmla="*/ 0 h 16"/>
                  <a:gd name="T2" fmla="*/ 0 w 170"/>
                  <a:gd name="T3" fmla="*/ 16 h 16"/>
                  <a:gd name="T4" fmla="*/ 170 w 170"/>
                  <a:gd name="T5" fmla="*/ 16 h 16"/>
                  <a:gd name="T6" fmla="*/ 170 w 170"/>
                  <a:gd name="T7" fmla="*/ 0 h 16"/>
                  <a:gd name="T8" fmla="*/ 146 w 170"/>
                  <a:gd name="T9" fmla="*/ 0 h 16"/>
                  <a:gd name="T10" fmla="*/ 23 w 170"/>
                  <a:gd name="T11" fmla="*/ 0 h 16"/>
                  <a:gd name="T12" fmla="*/ 0 w 170"/>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70" h="16">
                    <a:moveTo>
                      <a:pt x="0" y="0"/>
                    </a:moveTo>
                    <a:lnTo>
                      <a:pt x="0" y="16"/>
                    </a:lnTo>
                    <a:lnTo>
                      <a:pt x="170" y="16"/>
                    </a:lnTo>
                    <a:lnTo>
                      <a:pt x="170" y="0"/>
                    </a:lnTo>
                    <a:lnTo>
                      <a:pt x="146" y="0"/>
                    </a:lnTo>
                    <a:lnTo>
                      <a:pt x="2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12" name="Freeform 57"/>
              <p:cNvSpPr>
                <a:spLocks noEditPoints="1"/>
              </p:cNvSpPr>
              <p:nvPr/>
            </p:nvSpPr>
            <p:spPr bwMode="auto">
              <a:xfrm>
                <a:off x="-4494213" y="8478838"/>
                <a:ext cx="233363" cy="520700"/>
              </a:xfrm>
              <a:custGeom>
                <a:avLst/>
                <a:gdLst>
                  <a:gd name="T0" fmla="*/ 31 w 62"/>
                  <a:gd name="T1" fmla="*/ 120 h 139"/>
                  <a:gd name="T2" fmla="*/ 31 w 62"/>
                  <a:gd name="T3" fmla="*/ 120 h 139"/>
                  <a:gd name="T4" fmla="*/ 60 w 62"/>
                  <a:gd name="T5" fmla="*/ 135 h 139"/>
                  <a:gd name="T6" fmla="*/ 61 w 62"/>
                  <a:gd name="T7" fmla="*/ 135 h 139"/>
                  <a:gd name="T8" fmla="*/ 61 w 62"/>
                  <a:gd name="T9" fmla="*/ 36 h 139"/>
                  <a:gd name="T10" fmla="*/ 60 w 62"/>
                  <a:gd name="T11" fmla="*/ 22 h 139"/>
                  <a:gd name="T12" fmla="*/ 52 w 62"/>
                  <a:gd name="T13" fmla="*/ 12 h 139"/>
                  <a:gd name="T14" fmla="*/ 52 w 62"/>
                  <a:gd name="T15" fmla="*/ 4 h 139"/>
                  <a:gd name="T16" fmla="*/ 52 w 62"/>
                  <a:gd name="T17" fmla="*/ 0 h 139"/>
                  <a:gd name="T18" fmla="*/ 48 w 62"/>
                  <a:gd name="T19" fmla="*/ 0 h 139"/>
                  <a:gd name="T20" fmla="*/ 31 w 62"/>
                  <a:gd name="T21" fmla="*/ 0 h 139"/>
                  <a:gd name="T22" fmla="*/ 31 w 62"/>
                  <a:gd name="T23" fmla="*/ 4 h 139"/>
                  <a:gd name="T24" fmla="*/ 48 w 62"/>
                  <a:gd name="T25" fmla="*/ 4 h 139"/>
                  <a:gd name="T26" fmla="*/ 48 w 62"/>
                  <a:gd name="T27" fmla="*/ 10 h 139"/>
                  <a:gd name="T28" fmla="*/ 48 w 62"/>
                  <a:gd name="T29" fmla="*/ 58 h 139"/>
                  <a:gd name="T30" fmla="*/ 31 w 62"/>
                  <a:gd name="T31" fmla="*/ 40 h 139"/>
                  <a:gd name="T32" fmla="*/ 31 w 62"/>
                  <a:gd name="T33" fmla="*/ 41 h 139"/>
                  <a:gd name="T34" fmla="*/ 31 w 62"/>
                  <a:gd name="T35" fmla="*/ 120 h 139"/>
                  <a:gd name="T36" fmla="*/ 1 w 62"/>
                  <a:gd name="T37" fmla="*/ 135 h 139"/>
                  <a:gd name="T38" fmla="*/ 31 w 62"/>
                  <a:gd name="T39" fmla="*/ 120 h 139"/>
                  <a:gd name="T40" fmla="*/ 31 w 62"/>
                  <a:gd name="T41" fmla="*/ 41 h 139"/>
                  <a:gd name="T42" fmla="*/ 13 w 62"/>
                  <a:gd name="T43" fmla="*/ 58 h 139"/>
                  <a:gd name="T44" fmla="*/ 13 w 62"/>
                  <a:gd name="T45" fmla="*/ 10 h 139"/>
                  <a:gd name="T46" fmla="*/ 13 w 62"/>
                  <a:gd name="T47" fmla="*/ 10 h 139"/>
                  <a:gd name="T48" fmla="*/ 13 w 62"/>
                  <a:gd name="T49" fmla="*/ 10 h 139"/>
                  <a:gd name="T50" fmla="*/ 13 w 62"/>
                  <a:gd name="T51" fmla="*/ 4 h 139"/>
                  <a:gd name="T52" fmla="*/ 31 w 62"/>
                  <a:gd name="T53" fmla="*/ 4 h 139"/>
                  <a:gd name="T54" fmla="*/ 31 w 62"/>
                  <a:gd name="T55" fmla="*/ 0 h 139"/>
                  <a:gd name="T56" fmla="*/ 13 w 62"/>
                  <a:gd name="T57" fmla="*/ 0 h 139"/>
                  <a:gd name="T58" fmla="*/ 9 w 62"/>
                  <a:gd name="T59" fmla="*/ 0 h 139"/>
                  <a:gd name="T60" fmla="*/ 9 w 62"/>
                  <a:gd name="T61" fmla="*/ 4 h 139"/>
                  <a:gd name="T62" fmla="*/ 9 w 62"/>
                  <a:gd name="T63" fmla="*/ 12 h 139"/>
                  <a:gd name="T64" fmla="*/ 1 w 62"/>
                  <a:gd name="T65" fmla="*/ 22 h 139"/>
                  <a:gd name="T66" fmla="*/ 0 w 62"/>
                  <a:gd name="T67" fmla="*/ 36 h 139"/>
                  <a:gd name="T68" fmla="*/ 0 w 62"/>
                  <a:gd name="T69" fmla="*/ 135 h 139"/>
                  <a:gd name="T70" fmla="*/ 1 w 62"/>
                  <a:gd name="T71"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39">
                    <a:moveTo>
                      <a:pt x="31" y="120"/>
                    </a:moveTo>
                    <a:cubicBezTo>
                      <a:pt x="31" y="120"/>
                      <a:pt x="31" y="120"/>
                      <a:pt x="31" y="120"/>
                    </a:cubicBezTo>
                    <a:cubicBezTo>
                      <a:pt x="45" y="120"/>
                      <a:pt x="57" y="123"/>
                      <a:pt x="60" y="135"/>
                    </a:cubicBezTo>
                    <a:cubicBezTo>
                      <a:pt x="62" y="139"/>
                      <a:pt x="61" y="139"/>
                      <a:pt x="61" y="135"/>
                    </a:cubicBezTo>
                    <a:cubicBezTo>
                      <a:pt x="61" y="114"/>
                      <a:pt x="61" y="57"/>
                      <a:pt x="61" y="36"/>
                    </a:cubicBezTo>
                    <a:cubicBezTo>
                      <a:pt x="61" y="32"/>
                      <a:pt x="62" y="26"/>
                      <a:pt x="60" y="22"/>
                    </a:cubicBezTo>
                    <a:cubicBezTo>
                      <a:pt x="59" y="17"/>
                      <a:pt x="56" y="14"/>
                      <a:pt x="52" y="12"/>
                    </a:cubicBezTo>
                    <a:cubicBezTo>
                      <a:pt x="52" y="4"/>
                      <a:pt x="52" y="4"/>
                      <a:pt x="52" y="4"/>
                    </a:cubicBezTo>
                    <a:cubicBezTo>
                      <a:pt x="52" y="0"/>
                      <a:pt x="52" y="0"/>
                      <a:pt x="52" y="0"/>
                    </a:cubicBezTo>
                    <a:cubicBezTo>
                      <a:pt x="48" y="0"/>
                      <a:pt x="48" y="0"/>
                      <a:pt x="48" y="0"/>
                    </a:cubicBezTo>
                    <a:cubicBezTo>
                      <a:pt x="31" y="0"/>
                      <a:pt x="31" y="0"/>
                      <a:pt x="31" y="0"/>
                    </a:cubicBezTo>
                    <a:cubicBezTo>
                      <a:pt x="31" y="4"/>
                      <a:pt x="31" y="4"/>
                      <a:pt x="31" y="4"/>
                    </a:cubicBezTo>
                    <a:cubicBezTo>
                      <a:pt x="48" y="4"/>
                      <a:pt x="48" y="4"/>
                      <a:pt x="48" y="4"/>
                    </a:cubicBezTo>
                    <a:cubicBezTo>
                      <a:pt x="48" y="10"/>
                      <a:pt x="48" y="10"/>
                      <a:pt x="48" y="10"/>
                    </a:cubicBezTo>
                    <a:cubicBezTo>
                      <a:pt x="48" y="58"/>
                      <a:pt x="48" y="58"/>
                      <a:pt x="48" y="58"/>
                    </a:cubicBezTo>
                    <a:cubicBezTo>
                      <a:pt x="31" y="40"/>
                      <a:pt x="31" y="40"/>
                      <a:pt x="31" y="40"/>
                    </a:cubicBezTo>
                    <a:cubicBezTo>
                      <a:pt x="31" y="41"/>
                      <a:pt x="31" y="41"/>
                      <a:pt x="31" y="41"/>
                    </a:cubicBezTo>
                    <a:lnTo>
                      <a:pt x="31" y="120"/>
                    </a:lnTo>
                    <a:close/>
                    <a:moveTo>
                      <a:pt x="1" y="135"/>
                    </a:moveTo>
                    <a:cubicBezTo>
                      <a:pt x="4" y="123"/>
                      <a:pt x="16" y="120"/>
                      <a:pt x="31" y="120"/>
                    </a:cubicBezTo>
                    <a:cubicBezTo>
                      <a:pt x="31" y="41"/>
                      <a:pt x="31" y="41"/>
                      <a:pt x="31" y="41"/>
                    </a:cubicBezTo>
                    <a:cubicBezTo>
                      <a:pt x="13" y="58"/>
                      <a:pt x="13" y="58"/>
                      <a:pt x="13" y="58"/>
                    </a:cubicBezTo>
                    <a:cubicBezTo>
                      <a:pt x="13" y="10"/>
                      <a:pt x="13" y="10"/>
                      <a:pt x="13" y="10"/>
                    </a:cubicBezTo>
                    <a:cubicBezTo>
                      <a:pt x="13" y="10"/>
                      <a:pt x="13" y="10"/>
                      <a:pt x="13" y="10"/>
                    </a:cubicBezTo>
                    <a:cubicBezTo>
                      <a:pt x="13" y="10"/>
                      <a:pt x="13" y="10"/>
                      <a:pt x="13" y="10"/>
                    </a:cubicBezTo>
                    <a:cubicBezTo>
                      <a:pt x="13" y="4"/>
                      <a:pt x="13" y="4"/>
                      <a:pt x="13" y="4"/>
                    </a:cubicBezTo>
                    <a:cubicBezTo>
                      <a:pt x="31" y="4"/>
                      <a:pt x="31" y="4"/>
                      <a:pt x="31" y="4"/>
                    </a:cubicBezTo>
                    <a:cubicBezTo>
                      <a:pt x="31" y="0"/>
                      <a:pt x="31" y="0"/>
                      <a:pt x="31" y="0"/>
                    </a:cubicBezTo>
                    <a:cubicBezTo>
                      <a:pt x="13" y="0"/>
                      <a:pt x="13" y="0"/>
                      <a:pt x="13" y="0"/>
                    </a:cubicBezTo>
                    <a:cubicBezTo>
                      <a:pt x="9" y="0"/>
                      <a:pt x="9" y="0"/>
                      <a:pt x="9" y="0"/>
                    </a:cubicBezTo>
                    <a:cubicBezTo>
                      <a:pt x="9" y="4"/>
                      <a:pt x="9" y="4"/>
                      <a:pt x="9" y="4"/>
                    </a:cubicBezTo>
                    <a:cubicBezTo>
                      <a:pt x="9" y="12"/>
                      <a:pt x="9" y="12"/>
                      <a:pt x="9" y="12"/>
                    </a:cubicBezTo>
                    <a:cubicBezTo>
                      <a:pt x="5" y="14"/>
                      <a:pt x="2" y="17"/>
                      <a:pt x="1" y="22"/>
                    </a:cubicBezTo>
                    <a:cubicBezTo>
                      <a:pt x="0" y="26"/>
                      <a:pt x="0" y="32"/>
                      <a:pt x="0" y="36"/>
                    </a:cubicBezTo>
                    <a:cubicBezTo>
                      <a:pt x="0" y="57"/>
                      <a:pt x="0" y="114"/>
                      <a:pt x="0" y="135"/>
                    </a:cubicBezTo>
                    <a:cubicBezTo>
                      <a:pt x="0" y="139"/>
                      <a:pt x="0" y="139"/>
                      <a:pt x="1"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13" name="Freeform 58"/>
              <p:cNvSpPr/>
              <p:nvPr/>
            </p:nvSpPr>
            <p:spPr bwMode="auto">
              <a:xfrm>
                <a:off x="-4249738" y="8509000"/>
                <a:ext cx="236538" cy="490538"/>
              </a:xfrm>
              <a:custGeom>
                <a:avLst/>
                <a:gdLst>
                  <a:gd name="T0" fmla="*/ 2 w 63"/>
                  <a:gd name="T1" fmla="*/ 127 h 131"/>
                  <a:gd name="T2" fmla="*/ 32 w 63"/>
                  <a:gd name="T3" fmla="*/ 112 h 131"/>
                  <a:gd name="T4" fmla="*/ 61 w 63"/>
                  <a:gd name="T5" fmla="*/ 127 h 131"/>
                  <a:gd name="T6" fmla="*/ 62 w 63"/>
                  <a:gd name="T7" fmla="*/ 127 h 131"/>
                  <a:gd name="T8" fmla="*/ 62 w 63"/>
                  <a:gd name="T9" fmla="*/ 28 h 131"/>
                  <a:gd name="T10" fmla="*/ 61 w 63"/>
                  <a:gd name="T11" fmla="*/ 14 h 131"/>
                  <a:gd name="T12" fmla="*/ 32 w 63"/>
                  <a:gd name="T13" fmla="*/ 0 h 131"/>
                  <a:gd name="T14" fmla="*/ 2 w 63"/>
                  <a:gd name="T15" fmla="*/ 14 h 131"/>
                  <a:gd name="T16" fmla="*/ 1 w 63"/>
                  <a:gd name="T17" fmla="*/ 28 h 131"/>
                  <a:gd name="T18" fmla="*/ 1 w 63"/>
                  <a:gd name="T19" fmla="*/ 127 h 131"/>
                  <a:gd name="T20" fmla="*/ 2 w 63"/>
                  <a:gd name="T21" fmla="*/ 12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31">
                    <a:moveTo>
                      <a:pt x="2" y="127"/>
                    </a:moveTo>
                    <a:cubicBezTo>
                      <a:pt x="5" y="115"/>
                      <a:pt x="17" y="112"/>
                      <a:pt x="32" y="112"/>
                    </a:cubicBezTo>
                    <a:cubicBezTo>
                      <a:pt x="46" y="112"/>
                      <a:pt x="58" y="115"/>
                      <a:pt x="61" y="127"/>
                    </a:cubicBezTo>
                    <a:cubicBezTo>
                      <a:pt x="63" y="131"/>
                      <a:pt x="62" y="131"/>
                      <a:pt x="62" y="127"/>
                    </a:cubicBezTo>
                    <a:cubicBezTo>
                      <a:pt x="62" y="106"/>
                      <a:pt x="62" y="49"/>
                      <a:pt x="62" y="28"/>
                    </a:cubicBezTo>
                    <a:cubicBezTo>
                      <a:pt x="62" y="24"/>
                      <a:pt x="62" y="18"/>
                      <a:pt x="61" y="14"/>
                    </a:cubicBezTo>
                    <a:cubicBezTo>
                      <a:pt x="57" y="3"/>
                      <a:pt x="46" y="0"/>
                      <a:pt x="32" y="0"/>
                    </a:cubicBezTo>
                    <a:cubicBezTo>
                      <a:pt x="17" y="0"/>
                      <a:pt x="6" y="3"/>
                      <a:pt x="2" y="14"/>
                    </a:cubicBezTo>
                    <a:cubicBezTo>
                      <a:pt x="1" y="18"/>
                      <a:pt x="1" y="24"/>
                      <a:pt x="1" y="28"/>
                    </a:cubicBezTo>
                    <a:cubicBezTo>
                      <a:pt x="1" y="49"/>
                      <a:pt x="1" y="106"/>
                      <a:pt x="1" y="127"/>
                    </a:cubicBezTo>
                    <a:cubicBezTo>
                      <a:pt x="1" y="131"/>
                      <a:pt x="0" y="131"/>
                      <a:pt x="2"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14" name="Freeform 59"/>
              <p:cNvSpPr>
                <a:spLocks noEditPoints="1"/>
              </p:cNvSpPr>
              <p:nvPr/>
            </p:nvSpPr>
            <p:spPr bwMode="auto">
              <a:xfrm>
                <a:off x="-1698625" y="3784600"/>
                <a:ext cx="444500" cy="447675"/>
              </a:xfrm>
              <a:custGeom>
                <a:avLst/>
                <a:gdLst>
                  <a:gd name="T0" fmla="*/ 59 w 118"/>
                  <a:gd name="T1" fmla="*/ 119 h 119"/>
                  <a:gd name="T2" fmla="*/ 68 w 118"/>
                  <a:gd name="T3" fmla="*/ 119 h 119"/>
                  <a:gd name="T4" fmla="*/ 68 w 118"/>
                  <a:gd name="T5" fmla="*/ 110 h 119"/>
                  <a:gd name="T6" fmla="*/ 88 w 118"/>
                  <a:gd name="T7" fmla="*/ 102 h 119"/>
                  <a:gd name="T8" fmla="*/ 94 w 118"/>
                  <a:gd name="T9" fmla="*/ 108 h 119"/>
                  <a:gd name="T10" fmla="*/ 108 w 118"/>
                  <a:gd name="T11" fmla="*/ 95 h 119"/>
                  <a:gd name="T12" fmla="*/ 101 w 118"/>
                  <a:gd name="T13" fmla="*/ 89 h 119"/>
                  <a:gd name="T14" fmla="*/ 109 w 118"/>
                  <a:gd name="T15" fmla="*/ 69 h 119"/>
                  <a:gd name="T16" fmla="*/ 118 w 118"/>
                  <a:gd name="T17" fmla="*/ 69 h 119"/>
                  <a:gd name="T18" fmla="*/ 118 w 118"/>
                  <a:gd name="T19" fmla="*/ 50 h 119"/>
                  <a:gd name="T20" fmla="*/ 109 w 118"/>
                  <a:gd name="T21" fmla="*/ 50 h 119"/>
                  <a:gd name="T22" fmla="*/ 101 w 118"/>
                  <a:gd name="T23" fmla="*/ 31 h 119"/>
                  <a:gd name="T24" fmla="*/ 108 w 118"/>
                  <a:gd name="T25" fmla="*/ 24 h 119"/>
                  <a:gd name="T26" fmla="*/ 94 w 118"/>
                  <a:gd name="T27" fmla="*/ 11 h 119"/>
                  <a:gd name="T28" fmla="*/ 88 w 118"/>
                  <a:gd name="T29" fmla="*/ 17 h 119"/>
                  <a:gd name="T30" fmla="*/ 68 w 118"/>
                  <a:gd name="T31" fmla="*/ 9 h 119"/>
                  <a:gd name="T32" fmla="*/ 68 w 118"/>
                  <a:gd name="T33" fmla="*/ 0 h 119"/>
                  <a:gd name="T34" fmla="*/ 59 w 118"/>
                  <a:gd name="T35" fmla="*/ 0 h 119"/>
                  <a:gd name="T36" fmla="*/ 59 w 118"/>
                  <a:gd name="T37" fmla="*/ 22 h 119"/>
                  <a:gd name="T38" fmla="*/ 97 w 118"/>
                  <a:gd name="T39" fmla="*/ 60 h 119"/>
                  <a:gd name="T40" fmla="*/ 59 w 118"/>
                  <a:gd name="T41" fmla="*/ 97 h 119"/>
                  <a:gd name="T42" fmla="*/ 59 w 118"/>
                  <a:gd name="T43" fmla="*/ 119 h 119"/>
                  <a:gd name="T44" fmla="*/ 17 w 118"/>
                  <a:gd name="T45" fmla="*/ 89 h 119"/>
                  <a:gd name="T46" fmla="*/ 11 w 118"/>
                  <a:gd name="T47" fmla="*/ 95 h 119"/>
                  <a:gd name="T48" fmla="*/ 24 w 118"/>
                  <a:gd name="T49" fmla="*/ 108 h 119"/>
                  <a:gd name="T50" fmla="*/ 30 w 118"/>
                  <a:gd name="T51" fmla="*/ 102 h 119"/>
                  <a:gd name="T52" fmla="*/ 50 w 118"/>
                  <a:gd name="T53" fmla="*/ 110 h 119"/>
                  <a:gd name="T54" fmla="*/ 50 w 118"/>
                  <a:gd name="T55" fmla="*/ 119 h 119"/>
                  <a:gd name="T56" fmla="*/ 59 w 118"/>
                  <a:gd name="T57" fmla="*/ 119 h 119"/>
                  <a:gd name="T58" fmla="*/ 59 w 118"/>
                  <a:gd name="T59" fmla="*/ 97 h 119"/>
                  <a:gd name="T60" fmla="*/ 59 w 118"/>
                  <a:gd name="T61" fmla="*/ 97 h 119"/>
                  <a:gd name="T62" fmla="*/ 21 w 118"/>
                  <a:gd name="T63" fmla="*/ 60 h 119"/>
                  <a:gd name="T64" fmla="*/ 59 w 118"/>
                  <a:gd name="T65" fmla="*/ 22 h 119"/>
                  <a:gd name="T66" fmla="*/ 59 w 118"/>
                  <a:gd name="T67" fmla="*/ 22 h 119"/>
                  <a:gd name="T68" fmla="*/ 59 w 118"/>
                  <a:gd name="T69" fmla="*/ 22 h 119"/>
                  <a:gd name="T70" fmla="*/ 59 w 118"/>
                  <a:gd name="T71" fmla="*/ 0 h 119"/>
                  <a:gd name="T72" fmla="*/ 50 w 118"/>
                  <a:gd name="T73" fmla="*/ 0 h 119"/>
                  <a:gd name="T74" fmla="*/ 50 w 118"/>
                  <a:gd name="T75" fmla="*/ 9 h 119"/>
                  <a:gd name="T76" fmla="*/ 30 w 118"/>
                  <a:gd name="T77" fmla="*/ 17 h 119"/>
                  <a:gd name="T78" fmla="*/ 24 w 118"/>
                  <a:gd name="T79" fmla="*/ 11 h 119"/>
                  <a:gd name="T80" fmla="*/ 11 w 118"/>
                  <a:gd name="T81" fmla="*/ 24 h 119"/>
                  <a:gd name="T82" fmla="*/ 17 w 118"/>
                  <a:gd name="T83" fmla="*/ 31 h 119"/>
                  <a:gd name="T84" fmla="*/ 9 w 118"/>
                  <a:gd name="T85" fmla="*/ 50 h 119"/>
                  <a:gd name="T86" fmla="*/ 0 w 118"/>
                  <a:gd name="T87" fmla="*/ 50 h 119"/>
                  <a:gd name="T88" fmla="*/ 0 w 118"/>
                  <a:gd name="T89" fmla="*/ 69 h 119"/>
                  <a:gd name="T90" fmla="*/ 9 w 118"/>
                  <a:gd name="T91" fmla="*/ 69 h 119"/>
                  <a:gd name="T92" fmla="*/ 17 w 118"/>
                  <a:gd name="T93" fmla="*/ 8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119">
                    <a:moveTo>
                      <a:pt x="59" y="119"/>
                    </a:moveTo>
                    <a:cubicBezTo>
                      <a:pt x="68" y="119"/>
                      <a:pt x="68" y="119"/>
                      <a:pt x="68" y="119"/>
                    </a:cubicBezTo>
                    <a:cubicBezTo>
                      <a:pt x="68" y="110"/>
                      <a:pt x="68" y="110"/>
                      <a:pt x="68" y="110"/>
                    </a:cubicBezTo>
                    <a:cubicBezTo>
                      <a:pt x="76" y="109"/>
                      <a:pt x="82" y="106"/>
                      <a:pt x="88" y="102"/>
                    </a:cubicBezTo>
                    <a:cubicBezTo>
                      <a:pt x="94" y="108"/>
                      <a:pt x="94" y="108"/>
                      <a:pt x="94" y="108"/>
                    </a:cubicBezTo>
                    <a:cubicBezTo>
                      <a:pt x="108" y="95"/>
                      <a:pt x="108" y="95"/>
                      <a:pt x="108" y="95"/>
                    </a:cubicBezTo>
                    <a:cubicBezTo>
                      <a:pt x="101" y="89"/>
                      <a:pt x="101" y="89"/>
                      <a:pt x="101" y="89"/>
                    </a:cubicBezTo>
                    <a:cubicBezTo>
                      <a:pt x="105" y="83"/>
                      <a:pt x="108" y="76"/>
                      <a:pt x="109" y="69"/>
                    </a:cubicBezTo>
                    <a:cubicBezTo>
                      <a:pt x="118" y="69"/>
                      <a:pt x="118" y="69"/>
                      <a:pt x="118" y="69"/>
                    </a:cubicBezTo>
                    <a:cubicBezTo>
                      <a:pt x="118" y="50"/>
                      <a:pt x="118" y="50"/>
                      <a:pt x="118" y="50"/>
                    </a:cubicBezTo>
                    <a:cubicBezTo>
                      <a:pt x="109" y="50"/>
                      <a:pt x="109" y="50"/>
                      <a:pt x="109" y="50"/>
                    </a:cubicBezTo>
                    <a:cubicBezTo>
                      <a:pt x="108" y="43"/>
                      <a:pt x="105" y="36"/>
                      <a:pt x="101" y="31"/>
                    </a:cubicBezTo>
                    <a:cubicBezTo>
                      <a:pt x="108" y="24"/>
                      <a:pt x="108" y="24"/>
                      <a:pt x="108" y="24"/>
                    </a:cubicBezTo>
                    <a:cubicBezTo>
                      <a:pt x="94" y="11"/>
                      <a:pt x="94" y="11"/>
                      <a:pt x="94" y="11"/>
                    </a:cubicBezTo>
                    <a:cubicBezTo>
                      <a:pt x="88" y="17"/>
                      <a:pt x="88" y="17"/>
                      <a:pt x="88" y="17"/>
                    </a:cubicBezTo>
                    <a:cubicBezTo>
                      <a:pt x="82" y="13"/>
                      <a:pt x="76" y="11"/>
                      <a:pt x="68" y="9"/>
                    </a:cubicBezTo>
                    <a:cubicBezTo>
                      <a:pt x="68" y="0"/>
                      <a:pt x="68" y="0"/>
                      <a:pt x="68" y="0"/>
                    </a:cubicBezTo>
                    <a:cubicBezTo>
                      <a:pt x="59" y="0"/>
                      <a:pt x="59" y="0"/>
                      <a:pt x="59" y="0"/>
                    </a:cubicBezTo>
                    <a:cubicBezTo>
                      <a:pt x="59" y="22"/>
                      <a:pt x="59" y="22"/>
                      <a:pt x="59" y="22"/>
                    </a:cubicBezTo>
                    <a:cubicBezTo>
                      <a:pt x="80" y="22"/>
                      <a:pt x="97" y="39"/>
                      <a:pt x="97" y="60"/>
                    </a:cubicBezTo>
                    <a:cubicBezTo>
                      <a:pt x="97" y="81"/>
                      <a:pt x="80" y="97"/>
                      <a:pt x="59" y="97"/>
                    </a:cubicBezTo>
                    <a:lnTo>
                      <a:pt x="59" y="119"/>
                    </a:lnTo>
                    <a:close/>
                    <a:moveTo>
                      <a:pt x="17" y="89"/>
                    </a:moveTo>
                    <a:cubicBezTo>
                      <a:pt x="11" y="95"/>
                      <a:pt x="11" y="95"/>
                      <a:pt x="11" y="95"/>
                    </a:cubicBezTo>
                    <a:cubicBezTo>
                      <a:pt x="24" y="108"/>
                      <a:pt x="24" y="108"/>
                      <a:pt x="24" y="108"/>
                    </a:cubicBezTo>
                    <a:cubicBezTo>
                      <a:pt x="30" y="102"/>
                      <a:pt x="30" y="102"/>
                      <a:pt x="30" y="102"/>
                    </a:cubicBezTo>
                    <a:cubicBezTo>
                      <a:pt x="36" y="106"/>
                      <a:pt x="42" y="109"/>
                      <a:pt x="50" y="110"/>
                    </a:cubicBezTo>
                    <a:cubicBezTo>
                      <a:pt x="50" y="119"/>
                      <a:pt x="50" y="119"/>
                      <a:pt x="50" y="119"/>
                    </a:cubicBezTo>
                    <a:cubicBezTo>
                      <a:pt x="59" y="119"/>
                      <a:pt x="59" y="119"/>
                      <a:pt x="59" y="119"/>
                    </a:cubicBezTo>
                    <a:cubicBezTo>
                      <a:pt x="59" y="97"/>
                      <a:pt x="59" y="97"/>
                      <a:pt x="59" y="97"/>
                    </a:cubicBezTo>
                    <a:cubicBezTo>
                      <a:pt x="59" y="97"/>
                      <a:pt x="59" y="97"/>
                      <a:pt x="59" y="97"/>
                    </a:cubicBezTo>
                    <a:cubicBezTo>
                      <a:pt x="38" y="97"/>
                      <a:pt x="21" y="81"/>
                      <a:pt x="21" y="60"/>
                    </a:cubicBezTo>
                    <a:cubicBezTo>
                      <a:pt x="21" y="39"/>
                      <a:pt x="38" y="22"/>
                      <a:pt x="59" y="22"/>
                    </a:cubicBezTo>
                    <a:cubicBezTo>
                      <a:pt x="59" y="22"/>
                      <a:pt x="59" y="22"/>
                      <a:pt x="59" y="22"/>
                    </a:cubicBezTo>
                    <a:cubicBezTo>
                      <a:pt x="59" y="22"/>
                      <a:pt x="59" y="22"/>
                      <a:pt x="59" y="22"/>
                    </a:cubicBezTo>
                    <a:cubicBezTo>
                      <a:pt x="59" y="0"/>
                      <a:pt x="59" y="0"/>
                      <a:pt x="59" y="0"/>
                    </a:cubicBezTo>
                    <a:cubicBezTo>
                      <a:pt x="50" y="0"/>
                      <a:pt x="50" y="0"/>
                      <a:pt x="50" y="0"/>
                    </a:cubicBezTo>
                    <a:cubicBezTo>
                      <a:pt x="50" y="9"/>
                      <a:pt x="50" y="9"/>
                      <a:pt x="50" y="9"/>
                    </a:cubicBezTo>
                    <a:cubicBezTo>
                      <a:pt x="42" y="11"/>
                      <a:pt x="36" y="13"/>
                      <a:pt x="30" y="17"/>
                    </a:cubicBezTo>
                    <a:cubicBezTo>
                      <a:pt x="24" y="11"/>
                      <a:pt x="24" y="11"/>
                      <a:pt x="24" y="11"/>
                    </a:cubicBezTo>
                    <a:cubicBezTo>
                      <a:pt x="11" y="24"/>
                      <a:pt x="11" y="24"/>
                      <a:pt x="11" y="24"/>
                    </a:cubicBezTo>
                    <a:cubicBezTo>
                      <a:pt x="17" y="31"/>
                      <a:pt x="17" y="31"/>
                      <a:pt x="17" y="31"/>
                    </a:cubicBezTo>
                    <a:cubicBezTo>
                      <a:pt x="13" y="36"/>
                      <a:pt x="10" y="43"/>
                      <a:pt x="9" y="50"/>
                    </a:cubicBezTo>
                    <a:cubicBezTo>
                      <a:pt x="0" y="50"/>
                      <a:pt x="0" y="50"/>
                      <a:pt x="0" y="50"/>
                    </a:cubicBezTo>
                    <a:cubicBezTo>
                      <a:pt x="0" y="69"/>
                      <a:pt x="0" y="69"/>
                      <a:pt x="0" y="69"/>
                    </a:cubicBezTo>
                    <a:cubicBezTo>
                      <a:pt x="9" y="69"/>
                      <a:pt x="9" y="69"/>
                      <a:pt x="9" y="69"/>
                    </a:cubicBezTo>
                    <a:cubicBezTo>
                      <a:pt x="10" y="76"/>
                      <a:pt x="13" y="83"/>
                      <a:pt x="17"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15" name="Freeform 60"/>
              <p:cNvSpPr>
                <a:spLocks noEditPoints="1"/>
              </p:cNvSpPr>
              <p:nvPr/>
            </p:nvSpPr>
            <p:spPr bwMode="auto">
              <a:xfrm>
                <a:off x="-1355725" y="3586163"/>
                <a:ext cx="300038" cy="300038"/>
              </a:xfrm>
              <a:custGeom>
                <a:avLst/>
                <a:gdLst>
                  <a:gd name="T0" fmla="*/ 74 w 80"/>
                  <a:gd name="T1" fmla="*/ 33 h 80"/>
                  <a:gd name="T2" fmla="*/ 80 w 80"/>
                  <a:gd name="T3" fmla="*/ 31 h 80"/>
                  <a:gd name="T4" fmla="*/ 74 w 80"/>
                  <a:gd name="T5" fmla="*/ 17 h 80"/>
                  <a:gd name="T6" fmla="*/ 68 w 80"/>
                  <a:gd name="T7" fmla="*/ 20 h 80"/>
                  <a:gd name="T8" fmla="*/ 60 w 80"/>
                  <a:gd name="T9" fmla="*/ 11 h 80"/>
                  <a:gd name="T10" fmla="*/ 62 w 80"/>
                  <a:gd name="T11" fmla="*/ 5 h 80"/>
                  <a:gd name="T12" fmla="*/ 48 w 80"/>
                  <a:gd name="T13" fmla="*/ 0 h 80"/>
                  <a:gd name="T14" fmla="*/ 46 w 80"/>
                  <a:gd name="T15" fmla="*/ 5 h 80"/>
                  <a:gd name="T16" fmla="*/ 40 w 80"/>
                  <a:gd name="T17" fmla="*/ 5 h 80"/>
                  <a:gd name="T18" fmla="*/ 40 w 80"/>
                  <a:gd name="T19" fmla="*/ 16 h 80"/>
                  <a:gd name="T20" fmla="*/ 62 w 80"/>
                  <a:gd name="T21" fmla="*/ 31 h 80"/>
                  <a:gd name="T22" fmla="*/ 49 w 80"/>
                  <a:gd name="T23" fmla="*/ 61 h 80"/>
                  <a:gd name="T24" fmla="*/ 49 w 80"/>
                  <a:gd name="T25" fmla="*/ 61 h 80"/>
                  <a:gd name="T26" fmla="*/ 40 w 80"/>
                  <a:gd name="T27" fmla="*/ 63 h 80"/>
                  <a:gd name="T28" fmla="*/ 40 w 80"/>
                  <a:gd name="T29" fmla="*/ 63 h 80"/>
                  <a:gd name="T30" fmla="*/ 40 w 80"/>
                  <a:gd name="T31" fmla="*/ 75 h 80"/>
                  <a:gd name="T32" fmla="*/ 46 w 80"/>
                  <a:gd name="T33" fmla="*/ 74 h 80"/>
                  <a:gd name="T34" fmla="*/ 49 w 80"/>
                  <a:gd name="T35" fmla="*/ 80 h 80"/>
                  <a:gd name="T36" fmla="*/ 63 w 80"/>
                  <a:gd name="T37" fmla="*/ 74 h 80"/>
                  <a:gd name="T38" fmla="*/ 60 w 80"/>
                  <a:gd name="T39" fmla="*/ 68 h 80"/>
                  <a:gd name="T40" fmla="*/ 69 w 80"/>
                  <a:gd name="T41" fmla="*/ 60 h 80"/>
                  <a:gd name="T42" fmla="*/ 74 w 80"/>
                  <a:gd name="T43" fmla="*/ 62 h 80"/>
                  <a:gd name="T44" fmla="*/ 80 w 80"/>
                  <a:gd name="T45" fmla="*/ 48 h 80"/>
                  <a:gd name="T46" fmla="*/ 74 w 80"/>
                  <a:gd name="T47" fmla="*/ 46 h 80"/>
                  <a:gd name="T48" fmla="*/ 74 w 80"/>
                  <a:gd name="T49" fmla="*/ 33 h 80"/>
                  <a:gd name="T50" fmla="*/ 40 w 80"/>
                  <a:gd name="T51" fmla="*/ 5 h 80"/>
                  <a:gd name="T52" fmla="*/ 33 w 80"/>
                  <a:gd name="T53" fmla="*/ 5 h 80"/>
                  <a:gd name="T54" fmla="*/ 31 w 80"/>
                  <a:gd name="T55" fmla="*/ 0 h 80"/>
                  <a:gd name="T56" fmla="*/ 17 w 80"/>
                  <a:gd name="T57" fmla="*/ 6 h 80"/>
                  <a:gd name="T58" fmla="*/ 20 w 80"/>
                  <a:gd name="T59" fmla="*/ 11 h 80"/>
                  <a:gd name="T60" fmla="*/ 11 w 80"/>
                  <a:gd name="T61" fmla="*/ 20 h 80"/>
                  <a:gd name="T62" fmla="*/ 5 w 80"/>
                  <a:gd name="T63" fmla="*/ 18 h 80"/>
                  <a:gd name="T64" fmla="*/ 0 w 80"/>
                  <a:gd name="T65" fmla="*/ 32 h 80"/>
                  <a:gd name="T66" fmla="*/ 5 w 80"/>
                  <a:gd name="T67" fmla="*/ 34 h 80"/>
                  <a:gd name="T68" fmla="*/ 6 w 80"/>
                  <a:gd name="T69" fmla="*/ 46 h 80"/>
                  <a:gd name="T70" fmla="*/ 0 w 80"/>
                  <a:gd name="T71" fmla="*/ 49 h 80"/>
                  <a:gd name="T72" fmla="*/ 6 w 80"/>
                  <a:gd name="T73" fmla="*/ 62 h 80"/>
                  <a:gd name="T74" fmla="*/ 11 w 80"/>
                  <a:gd name="T75" fmla="*/ 60 h 80"/>
                  <a:gd name="T76" fmla="*/ 20 w 80"/>
                  <a:gd name="T77" fmla="*/ 69 h 80"/>
                  <a:gd name="T78" fmla="*/ 18 w 80"/>
                  <a:gd name="T79" fmla="*/ 74 h 80"/>
                  <a:gd name="T80" fmla="*/ 32 w 80"/>
                  <a:gd name="T81" fmla="*/ 80 h 80"/>
                  <a:gd name="T82" fmla="*/ 34 w 80"/>
                  <a:gd name="T83" fmla="*/ 74 h 80"/>
                  <a:gd name="T84" fmla="*/ 40 w 80"/>
                  <a:gd name="T85" fmla="*/ 75 h 80"/>
                  <a:gd name="T86" fmla="*/ 40 w 80"/>
                  <a:gd name="T87" fmla="*/ 63 h 80"/>
                  <a:gd name="T88" fmla="*/ 18 w 80"/>
                  <a:gd name="T89" fmla="*/ 49 h 80"/>
                  <a:gd name="T90" fmla="*/ 31 w 80"/>
                  <a:gd name="T91" fmla="*/ 18 h 80"/>
                  <a:gd name="T92" fmla="*/ 40 w 80"/>
                  <a:gd name="T93" fmla="*/ 16 h 80"/>
                  <a:gd name="T94" fmla="*/ 40 w 80"/>
                  <a:gd name="T95" fmla="*/ 16 h 80"/>
                  <a:gd name="T96" fmla="*/ 40 w 80"/>
                  <a:gd name="T97" fmla="*/ 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 h="80">
                    <a:moveTo>
                      <a:pt x="74" y="33"/>
                    </a:moveTo>
                    <a:cubicBezTo>
                      <a:pt x="80" y="31"/>
                      <a:pt x="80" y="31"/>
                      <a:pt x="80" y="31"/>
                    </a:cubicBezTo>
                    <a:cubicBezTo>
                      <a:pt x="74" y="17"/>
                      <a:pt x="74" y="17"/>
                      <a:pt x="74" y="17"/>
                    </a:cubicBezTo>
                    <a:cubicBezTo>
                      <a:pt x="68" y="20"/>
                      <a:pt x="68" y="20"/>
                      <a:pt x="68" y="20"/>
                    </a:cubicBezTo>
                    <a:cubicBezTo>
                      <a:pt x="66" y="16"/>
                      <a:pt x="63" y="13"/>
                      <a:pt x="60" y="11"/>
                    </a:cubicBezTo>
                    <a:cubicBezTo>
                      <a:pt x="62" y="5"/>
                      <a:pt x="62" y="5"/>
                      <a:pt x="62" y="5"/>
                    </a:cubicBezTo>
                    <a:cubicBezTo>
                      <a:pt x="48" y="0"/>
                      <a:pt x="48" y="0"/>
                      <a:pt x="48" y="0"/>
                    </a:cubicBezTo>
                    <a:cubicBezTo>
                      <a:pt x="46" y="5"/>
                      <a:pt x="46" y="5"/>
                      <a:pt x="46" y="5"/>
                    </a:cubicBezTo>
                    <a:cubicBezTo>
                      <a:pt x="44" y="5"/>
                      <a:pt x="42" y="5"/>
                      <a:pt x="40" y="5"/>
                    </a:cubicBezTo>
                    <a:cubicBezTo>
                      <a:pt x="40" y="16"/>
                      <a:pt x="40" y="16"/>
                      <a:pt x="40" y="16"/>
                    </a:cubicBezTo>
                    <a:cubicBezTo>
                      <a:pt x="49" y="16"/>
                      <a:pt x="58" y="22"/>
                      <a:pt x="62" y="31"/>
                    </a:cubicBezTo>
                    <a:cubicBezTo>
                      <a:pt x="67" y="43"/>
                      <a:pt x="61" y="56"/>
                      <a:pt x="49" y="61"/>
                    </a:cubicBezTo>
                    <a:cubicBezTo>
                      <a:pt x="49" y="61"/>
                      <a:pt x="49" y="61"/>
                      <a:pt x="49" y="61"/>
                    </a:cubicBezTo>
                    <a:cubicBezTo>
                      <a:pt x="46" y="63"/>
                      <a:pt x="43" y="63"/>
                      <a:pt x="40" y="63"/>
                    </a:cubicBezTo>
                    <a:cubicBezTo>
                      <a:pt x="40" y="63"/>
                      <a:pt x="40" y="63"/>
                      <a:pt x="40" y="63"/>
                    </a:cubicBezTo>
                    <a:cubicBezTo>
                      <a:pt x="40" y="75"/>
                      <a:pt x="40" y="75"/>
                      <a:pt x="40" y="75"/>
                    </a:cubicBezTo>
                    <a:cubicBezTo>
                      <a:pt x="42" y="75"/>
                      <a:pt x="44" y="75"/>
                      <a:pt x="46" y="74"/>
                    </a:cubicBezTo>
                    <a:cubicBezTo>
                      <a:pt x="49" y="80"/>
                      <a:pt x="49" y="80"/>
                      <a:pt x="49" y="80"/>
                    </a:cubicBezTo>
                    <a:cubicBezTo>
                      <a:pt x="63" y="74"/>
                      <a:pt x="63" y="74"/>
                      <a:pt x="63" y="74"/>
                    </a:cubicBezTo>
                    <a:cubicBezTo>
                      <a:pt x="60" y="68"/>
                      <a:pt x="60" y="68"/>
                      <a:pt x="60" y="68"/>
                    </a:cubicBezTo>
                    <a:cubicBezTo>
                      <a:pt x="64" y="66"/>
                      <a:pt x="67" y="63"/>
                      <a:pt x="69" y="60"/>
                    </a:cubicBezTo>
                    <a:cubicBezTo>
                      <a:pt x="74" y="62"/>
                      <a:pt x="74" y="62"/>
                      <a:pt x="74" y="62"/>
                    </a:cubicBezTo>
                    <a:cubicBezTo>
                      <a:pt x="80" y="48"/>
                      <a:pt x="80" y="48"/>
                      <a:pt x="80" y="48"/>
                    </a:cubicBezTo>
                    <a:cubicBezTo>
                      <a:pt x="74" y="46"/>
                      <a:pt x="74" y="46"/>
                      <a:pt x="74" y="46"/>
                    </a:cubicBezTo>
                    <a:cubicBezTo>
                      <a:pt x="75" y="42"/>
                      <a:pt x="75" y="37"/>
                      <a:pt x="74" y="33"/>
                    </a:cubicBezTo>
                    <a:close/>
                    <a:moveTo>
                      <a:pt x="40" y="5"/>
                    </a:moveTo>
                    <a:cubicBezTo>
                      <a:pt x="38" y="5"/>
                      <a:pt x="36" y="5"/>
                      <a:pt x="33" y="5"/>
                    </a:cubicBezTo>
                    <a:cubicBezTo>
                      <a:pt x="31" y="0"/>
                      <a:pt x="31" y="0"/>
                      <a:pt x="31" y="0"/>
                    </a:cubicBezTo>
                    <a:cubicBezTo>
                      <a:pt x="17" y="6"/>
                      <a:pt x="17" y="6"/>
                      <a:pt x="17" y="6"/>
                    </a:cubicBezTo>
                    <a:cubicBezTo>
                      <a:pt x="20" y="11"/>
                      <a:pt x="20" y="11"/>
                      <a:pt x="20" y="11"/>
                    </a:cubicBezTo>
                    <a:cubicBezTo>
                      <a:pt x="16" y="14"/>
                      <a:pt x="13" y="17"/>
                      <a:pt x="11" y="20"/>
                    </a:cubicBezTo>
                    <a:cubicBezTo>
                      <a:pt x="5" y="18"/>
                      <a:pt x="5" y="18"/>
                      <a:pt x="5" y="18"/>
                    </a:cubicBezTo>
                    <a:cubicBezTo>
                      <a:pt x="0" y="32"/>
                      <a:pt x="0" y="32"/>
                      <a:pt x="0" y="32"/>
                    </a:cubicBezTo>
                    <a:cubicBezTo>
                      <a:pt x="5" y="34"/>
                      <a:pt x="5" y="34"/>
                      <a:pt x="5" y="34"/>
                    </a:cubicBezTo>
                    <a:cubicBezTo>
                      <a:pt x="5" y="38"/>
                      <a:pt x="5" y="42"/>
                      <a:pt x="6" y="46"/>
                    </a:cubicBezTo>
                    <a:cubicBezTo>
                      <a:pt x="0" y="49"/>
                      <a:pt x="0" y="49"/>
                      <a:pt x="0" y="49"/>
                    </a:cubicBezTo>
                    <a:cubicBezTo>
                      <a:pt x="6" y="62"/>
                      <a:pt x="6" y="62"/>
                      <a:pt x="6" y="62"/>
                    </a:cubicBezTo>
                    <a:cubicBezTo>
                      <a:pt x="11" y="60"/>
                      <a:pt x="11" y="60"/>
                      <a:pt x="11" y="60"/>
                    </a:cubicBezTo>
                    <a:cubicBezTo>
                      <a:pt x="14" y="63"/>
                      <a:pt x="17" y="66"/>
                      <a:pt x="20" y="69"/>
                    </a:cubicBezTo>
                    <a:cubicBezTo>
                      <a:pt x="18" y="74"/>
                      <a:pt x="18" y="74"/>
                      <a:pt x="18" y="74"/>
                    </a:cubicBezTo>
                    <a:cubicBezTo>
                      <a:pt x="32" y="80"/>
                      <a:pt x="32" y="80"/>
                      <a:pt x="32" y="80"/>
                    </a:cubicBezTo>
                    <a:cubicBezTo>
                      <a:pt x="34" y="74"/>
                      <a:pt x="34" y="74"/>
                      <a:pt x="34" y="74"/>
                    </a:cubicBezTo>
                    <a:cubicBezTo>
                      <a:pt x="36" y="75"/>
                      <a:pt x="38" y="75"/>
                      <a:pt x="40" y="75"/>
                    </a:cubicBezTo>
                    <a:cubicBezTo>
                      <a:pt x="40" y="63"/>
                      <a:pt x="40" y="63"/>
                      <a:pt x="40" y="63"/>
                    </a:cubicBezTo>
                    <a:cubicBezTo>
                      <a:pt x="31" y="63"/>
                      <a:pt x="22" y="58"/>
                      <a:pt x="18" y="49"/>
                    </a:cubicBezTo>
                    <a:cubicBezTo>
                      <a:pt x="13" y="37"/>
                      <a:pt x="19" y="23"/>
                      <a:pt x="31" y="18"/>
                    </a:cubicBezTo>
                    <a:cubicBezTo>
                      <a:pt x="34" y="17"/>
                      <a:pt x="37" y="16"/>
                      <a:pt x="40" y="16"/>
                    </a:cubicBezTo>
                    <a:cubicBezTo>
                      <a:pt x="40" y="16"/>
                      <a:pt x="40" y="16"/>
                      <a:pt x="40" y="16"/>
                    </a:cubicBezTo>
                    <a:lnTo>
                      <a:pt x="4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16" name="Rectangle 61"/>
              <p:cNvSpPr>
                <a:spLocks noChangeArrowheads="1"/>
              </p:cNvSpPr>
              <p:nvPr/>
            </p:nvSpPr>
            <p:spPr bwMode="auto">
              <a:xfrm>
                <a:off x="-3163888" y="6438900"/>
                <a:ext cx="82550" cy="549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417" name="Rectangle 62"/>
              <p:cNvSpPr>
                <a:spLocks noChangeArrowheads="1"/>
              </p:cNvSpPr>
              <p:nvPr/>
            </p:nvSpPr>
            <p:spPr bwMode="auto">
              <a:xfrm>
                <a:off x="-3282950" y="6740525"/>
                <a:ext cx="82550" cy="247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418" name="Rectangle 63"/>
              <p:cNvSpPr>
                <a:spLocks noChangeArrowheads="1"/>
              </p:cNvSpPr>
              <p:nvPr/>
            </p:nvSpPr>
            <p:spPr bwMode="auto">
              <a:xfrm>
                <a:off x="-3403600" y="6521450"/>
                <a:ext cx="82550" cy="466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419" name="Rectangle 64"/>
              <p:cNvSpPr>
                <a:spLocks noChangeArrowheads="1"/>
              </p:cNvSpPr>
              <p:nvPr/>
            </p:nvSpPr>
            <p:spPr bwMode="auto">
              <a:xfrm>
                <a:off x="-3524250" y="6669088"/>
                <a:ext cx="82550" cy="319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420" name="Rectangle 65"/>
              <p:cNvSpPr>
                <a:spLocks noChangeArrowheads="1"/>
              </p:cNvSpPr>
              <p:nvPr/>
            </p:nvSpPr>
            <p:spPr bwMode="auto">
              <a:xfrm>
                <a:off x="-3644900" y="6615113"/>
                <a:ext cx="82550" cy="373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421" name="Rectangle 66"/>
              <p:cNvSpPr>
                <a:spLocks noChangeArrowheads="1"/>
              </p:cNvSpPr>
              <p:nvPr/>
            </p:nvSpPr>
            <p:spPr bwMode="auto">
              <a:xfrm>
                <a:off x="-3163888" y="6375400"/>
                <a:ext cx="82550"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422" name="Rectangle 67"/>
              <p:cNvSpPr>
                <a:spLocks noChangeArrowheads="1"/>
              </p:cNvSpPr>
              <p:nvPr/>
            </p:nvSpPr>
            <p:spPr bwMode="auto">
              <a:xfrm>
                <a:off x="-3403600" y="6461125"/>
                <a:ext cx="82550"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423" name="Rectangle 68"/>
              <p:cNvSpPr>
                <a:spLocks noChangeArrowheads="1"/>
              </p:cNvSpPr>
              <p:nvPr/>
            </p:nvSpPr>
            <p:spPr bwMode="auto">
              <a:xfrm>
                <a:off x="-3524250" y="6608763"/>
                <a:ext cx="82550"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424" name="Rectangle 69"/>
              <p:cNvSpPr>
                <a:spLocks noChangeArrowheads="1"/>
              </p:cNvSpPr>
              <p:nvPr/>
            </p:nvSpPr>
            <p:spPr bwMode="auto">
              <a:xfrm>
                <a:off x="-3644900" y="6556375"/>
                <a:ext cx="82550"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425" name="Rectangle 70"/>
              <p:cNvSpPr>
                <a:spLocks noChangeArrowheads="1"/>
              </p:cNvSpPr>
              <p:nvPr/>
            </p:nvSpPr>
            <p:spPr bwMode="auto">
              <a:xfrm>
                <a:off x="-3282950" y="6680200"/>
                <a:ext cx="82550"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426" name="Freeform 71"/>
              <p:cNvSpPr/>
              <p:nvPr/>
            </p:nvSpPr>
            <p:spPr bwMode="auto">
              <a:xfrm>
                <a:off x="-4775200" y="2060575"/>
                <a:ext cx="560388" cy="331788"/>
              </a:xfrm>
              <a:custGeom>
                <a:avLst/>
                <a:gdLst>
                  <a:gd name="T0" fmla="*/ 84 w 149"/>
                  <a:gd name="T1" fmla="*/ 0 h 88"/>
                  <a:gd name="T2" fmla="*/ 84 w 149"/>
                  <a:gd name="T3" fmla="*/ 15 h 88"/>
                  <a:gd name="T4" fmla="*/ 0 w 149"/>
                  <a:gd name="T5" fmla="*/ 88 h 88"/>
                  <a:gd name="T6" fmla="*/ 84 w 149"/>
                  <a:gd name="T7" fmla="*/ 71 h 88"/>
                  <a:gd name="T8" fmla="*/ 84 w 149"/>
                  <a:gd name="T9" fmla="*/ 86 h 88"/>
                  <a:gd name="T10" fmla="*/ 149 w 149"/>
                  <a:gd name="T11" fmla="*/ 43 h 88"/>
                  <a:gd name="T12" fmla="*/ 84 w 149"/>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149" h="88">
                    <a:moveTo>
                      <a:pt x="84" y="0"/>
                    </a:moveTo>
                    <a:cubicBezTo>
                      <a:pt x="84" y="15"/>
                      <a:pt x="84" y="15"/>
                      <a:pt x="84" y="15"/>
                    </a:cubicBezTo>
                    <a:cubicBezTo>
                      <a:pt x="9" y="15"/>
                      <a:pt x="0" y="88"/>
                      <a:pt x="0" y="88"/>
                    </a:cubicBezTo>
                    <a:cubicBezTo>
                      <a:pt x="0" y="88"/>
                      <a:pt x="23" y="71"/>
                      <a:pt x="84" y="71"/>
                    </a:cubicBezTo>
                    <a:cubicBezTo>
                      <a:pt x="84" y="86"/>
                      <a:pt x="84" y="86"/>
                      <a:pt x="84" y="86"/>
                    </a:cubicBezTo>
                    <a:cubicBezTo>
                      <a:pt x="149" y="43"/>
                      <a:pt x="149" y="43"/>
                      <a:pt x="149" y="43"/>
                    </a:cubicBezTo>
                    <a:lnTo>
                      <a:pt x="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27" name="Freeform 72"/>
              <p:cNvSpPr/>
              <p:nvPr/>
            </p:nvSpPr>
            <p:spPr bwMode="auto">
              <a:xfrm>
                <a:off x="-4832350" y="2354263"/>
                <a:ext cx="557213" cy="330200"/>
              </a:xfrm>
              <a:custGeom>
                <a:avLst/>
                <a:gdLst>
                  <a:gd name="T0" fmla="*/ 65 w 148"/>
                  <a:gd name="T1" fmla="*/ 88 h 88"/>
                  <a:gd name="T2" fmla="*/ 65 w 148"/>
                  <a:gd name="T3" fmla="*/ 73 h 88"/>
                  <a:gd name="T4" fmla="*/ 148 w 148"/>
                  <a:gd name="T5" fmla="*/ 0 h 88"/>
                  <a:gd name="T6" fmla="*/ 65 w 148"/>
                  <a:gd name="T7" fmla="*/ 17 h 88"/>
                  <a:gd name="T8" fmla="*/ 65 w 148"/>
                  <a:gd name="T9" fmla="*/ 2 h 88"/>
                  <a:gd name="T10" fmla="*/ 0 w 148"/>
                  <a:gd name="T11" fmla="*/ 45 h 88"/>
                  <a:gd name="T12" fmla="*/ 65 w 148"/>
                  <a:gd name="T13" fmla="*/ 88 h 88"/>
                </a:gdLst>
                <a:ahLst/>
                <a:cxnLst>
                  <a:cxn ang="0">
                    <a:pos x="T0" y="T1"/>
                  </a:cxn>
                  <a:cxn ang="0">
                    <a:pos x="T2" y="T3"/>
                  </a:cxn>
                  <a:cxn ang="0">
                    <a:pos x="T4" y="T5"/>
                  </a:cxn>
                  <a:cxn ang="0">
                    <a:pos x="T6" y="T7"/>
                  </a:cxn>
                  <a:cxn ang="0">
                    <a:pos x="T8" y="T9"/>
                  </a:cxn>
                  <a:cxn ang="0">
                    <a:pos x="T10" y="T11"/>
                  </a:cxn>
                  <a:cxn ang="0">
                    <a:pos x="T12" y="T13"/>
                  </a:cxn>
                </a:cxnLst>
                <a:rect l="0" t="0" r="r" b="b"/>
                <a:pathLst>
                  <a:path w="148" h="88">
                    <a:moveTo>
                      <a:pt x="65" y="88"/>
                    </a:moveTo>
                    <a:cubicBezTo>
                      <a:pt x="65" y="73"/>
                      <a:pt x="65" y="73"/>
                      <a:pt x="65" y="73"/>
                    </a:cubicBezTo>
                    <a:cubicBezTo>
                      <a:pt x="140" y="73"/>
                      <a:pt x="148" y="0"/>
                      <a:pt x="148" y="0"/>
                    </a:cubicBezTo>
                    <a:cubicBezTo>
                      <a:pt x="148" y="0"/>
                      <a:pt x="126" y="17"/>
                      <a:pt x="65" y="17"/>
                    </a:cubicBezTo>
                    <a:cubicBezTo>
                      <a:pt x="65" y="2"/>
                      <a:pt x="65" y="2"/>
                      <a:pt x="65" y="2"/>
                    </a:cubicBezTo>
                    <a:cubicBezTo>
                      <a:pt x="0" y="45"/>
                      <a:pt x="0" y="45"/>
                      <a:pt x="0" y="45"/>
                    </a:cubicBezTo>
                    <a:lnTo>
                      <a:pt x="6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28" name="Freeform 73"/>
              <p:cNvSpPr>
                <a:spLocks noEditPoints="1"/>
              </p:cNvSpPr>
              <p:nvPr/>
            </p:nvSpPr>
            <p:spPr bwMode="auto">
              <a:xfrm>
                <a:off x="-2119313" y="1884363"/>
                <a:ext cx="703263" cy="698500"/>
              </a:xfrm>
              <a:custGeom>
                <a:avLst/>
                <a:gdLst>
                  <a:gd name="T0" fmla="*/ 140 w 187"/>
                  <a:gd name="T1" fmla="*/ 174 h 186"/>
                  <a:gd name="T2" fmla="*/ 174 w 187"/>
                  <a:gd name="T3" fmla="*/ 140 h 186"/>
                  <a:gd name="T4" fmla="*/ 185 w 187"/>
                  <a:gd name="T5" fmla="*/ 112 h 186"/>
                  <a:gd name="T6" fmla="*/ 185 w 187"/>
                  <a:gd name="T7" fmla="*/ 74 h 186"/>
                  <a:gd name="T8" fmla="*/ 174 w 187"/>
                  <a:gd name="T9" fmla="*/ 47 h 186"/>
                  <a:gd name="T10" fmla="*/ 140 w 187"/>
                  <a:gd name="T11" fmla="*/ 12 h 186"/>
                  <a:gd name="T12" fmla="*/ 128 w 187"/>
                  <a:gd name="T13" fmla="*/ 6 h 186"/>
                  <a:gd name="T14" fmla="*/ 100 w 187"/>
                  <a:gd name="T15" fmla="*/ 0 h 186"/>
                  <a:gd name="T16" fmla="*/ 104 w 187"/>
                  <a:gd name="T17" fmla="*/ 9 h 186"/>
                  <a:gd name="T18" fmla="*/ 115 w 187"/>
                  <a:gd name="T19" fmla="*/ 9 h 186"/>
                  <a:gd name="T20" fmla="*/ 126 w 187"/>
                  <a:gd name="T21" fmla="*/ 12 h 186"/>
                  <a:gd name="T22" fmla="*/ 123 w 187"/>
                  <a:gd name="T23" fmla="*/ 14 h 186"/>
                  <a:gd name="T24" fmla="*/ 108 w 187"/>
                  <a:gd name="T25" fmla="*/ 20 h 186"/>
                  <a:gd name="T26" fmla="*/ 110 w 187"/>
                  <a:gd name="T27" fmla="*/ 29 h 186"/>
                  <a:gd name="T28" fmla="*/ 119 w 187"/>
                  <a:gd name="T29" fmla="*/ 36 h 186"/>
                  <a:gd name="T30" fmla="*/ 132 w 187"/>
                  <a:gd name="T31" fmla="*/ 18 h 186"/>
                  <a:gd name="T32" fmla="*/ 142 w 187"/>
                  <a:gd name="T33" fmla="*/ 21 h 186"/>
                  <a:gd name="T34" fmla="*/ 150 w 187"/>
                  <a:gd name="T35" fmla="*/ 25 h 186"/>
                  <a:gd name="T36" fmla="*/ 154 w 187"/>
                  <a:gd name="T37" fmla="*/ 38 h 186"/>
                  <a:gd name="T38" fmla="*/ 151 w 187"/>
                  <a:gd name="T39" fmla="*/ 45 h 186"/>
                  <a:gd name="T40" fmla="*/ 146 w 187"/>
                  <a:gd name="T41" fmla="*/ 40 h 186"/>
                  <a:gd name="T42" fmla="*/ 135 w 187"/>
                  <a:gd name="T43" fmla="*/ 41 h 186"/>
                  <a:gd name="T44" fmla="*/ 143 w 187"/>
                  <a:gd name="T45" fmla="*/ 46 h 186"/>
                  <a:gd name="T46" fmla="*/ 123 w 187"/>
                  <a:gd name="T47" fmla="*/ 54 h 186"/>
                  <a:gd name="T48" fmla="*/ 113 w 187"/>
                  <a:gd name="T49" fmla="*/ 60 h 186"/>
                  <a:gd name="T50" fmla="*/ 101 w 187"/>
                  <a:gd name="T51" fmla="*/ 72 h 186"/>
                  <a:gd name="T52" fmla="*/ 108 w 187"/>
                  <a:gd name="T53" fmla="*/ 110 h 186"/>
                  <a:gd name="T54" fmla="*/ 118 w 187"/>
                  <a:gd name="T55" fmla="*/ 113 h 186"/>
                  <a:gd name="T56" fmla="*/ 129 w 187"/>
                  <a:gd name="T57" fmla="*/ 116 h 186"/>
                  <a:gd name="T58" fmla="*/ 146 w 187"/>
                  <a:gd name="T59" fmla="*/ 126 h 186"/>
                  <a:gd name="T60" fmla="*/ 155 w 187"/>
                  <a:gd name="T61" fmla="*/ 135 h 186"/>
                  <a:gd name="T62" fmla="*/ 169 w 187"/>
                  <a:gd name="T63" fmla="*/ 139 h 186"/>
                  <a:gd name="T64" fmla="*/ 107 w 187"/>
                  <a:gd name="T65" fmla="*/ 163 h 186"/>
                  <a:gd name="T66" fmla="*/ 1 w 187"/>
                  <a:gd name="T67" fmla="*/ 79 h 186"/>
                  <a:gd name="T68" fmla="*/ 3 w 187"/>
                  <a:gd name="T69" fmla="*/ 116 h 186"/>
                  <a:gd name="T70" fmla="*/ 20 w 187"/>
                  <a:gd name="T71" fmla="*/ 151 h 186"/>
                  <a:gd name="T72" fmla="*/ 59 w 187"/>
                  <a:gd name="T73" fmla="*/ 180 h 186"/>
                  <a:gd name="T74" fmla="*/ 95 w 187"/>
                  <a:gd name="T75" fmla="*/ 148 h 186"/>
                  <a:gd name="T76" fmla="*/ 92 w 187"/>
                  <a:gd name="T77" fmla="*/ 133 h 186"/>
                  <a:gd name="T78" fmla="*/ 97 w 187"/>
                  <a:gd name="T79" fmla="*/ 119 h 186"/>
                  <a:gd name="T80" fmla="*/ 85 w 187"/>
                  <a:gd name="T81" fmla="*/ 115 h 186"/>
                  <a:gd name="T82" fmla="*/ 73 w 187"/>
                  <a:gd name="T83" fmla="*/ 107 h 186"/>
                  <a:gd name="T84" fmla="*/ 54 w 187"/>
                  <a:gd name="T85" fmla="*/ 99 h 186"/>
                  <a:gd name="T86" fmla="*/ 45 w 187"/>
                  <a:gd name="T87" fmla="*/ 83 h 186"/>
                  <a:gd name="T88" fmla="*/ 41 w 187"/>
                  <a:gd name="T89" fmla="*/ 81 h 186"/>
                  <a:gd name="T90" fmla="*/ 40 w 187"/>
                  <a:gd name="T91" fmla="*/ 84 h 186"/>
                  <a:gd name="T92" fmla="*/ 34 w 187"/>
                  <a:gd name="T93" fmla="*/ 69 h 186"/>
                  <a:gd name="T94" fmla="*/ 34 w 187"/>
                  <a:gd name="T95" fmla="*/ 53 h 186"/>
                  <a:gd name="T96" fmla="*/ 41 w 187"/>
                  <a:gd name="T97" fmla="*/ 36 h 186"/>
                  <a:gd name="T98" fmla="*/ 40 w 187"/>
                  <a:gd name="T99" fmla="*/ 26 h 186"/>
                  <a:gd name="T100" fmla="*/ 84 w 187"/>
                  <a:gd name="T101" fmla="*/ 7 h 186"/>
                  <a:gd name="T102" fmla="*/ 100 w 187"/>
                  <a:gd name="T103" fmla="*/ 0 h 186"/>
                  <a:gd name="T104" fmla="*/ 58 w 187"/>
                  <a:gd name="T105" fmla="*/ 7 h 186"/>
                  <a:gd name="T106" fmla="*/ 27 w 187"/>
                  <a:gd name="T107" fmla="*/ 27 h 186"/>
                  <a:gd name="T108" fmla="*/ 6 w 187"/>
                  <a:gd name="T109" fmla="*/ 59 h 186"/>
                  <a:gd name="T110" fmla="*/ 99 w 187"/>
                  <a:gd name="T111" fmla="*/ 117 h 186"/>
                  <a:gd name="T112" fmla="*/ 86 w 187"/>
                  <a:gd name="T113" fmla="*/ 103 h 186"/>
                  <a:gd name="T114" fmla="*/ 83 w 187"/>
                  <a:gd name="T115" fmla="*/ 94 h 186"/>
                  <a:gd name="T116" fmla="*/ 67 w 187"/>
                  <a:gd name="T117" fmla="*/ 97 h 186"/>
                  <a:gd name="T118" fmla="*/ 75 w 187"/>
                  <a:gd name="T119" fmla="*/ 77 h 186"/>
                  <a:gd name="T120" fmla="*/ 92 w 187"/>
                  <a:gd name="T121" fmla="*/ 77 h 186"/>
                  <a:gd name="T122" fmla="*/ 97 w 187"/>
                  <a:gd name="T123" fmla="*/ 7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7" h="186">
                    <a:moveTo>
                      <a:pt x="100" y="186"/>
                    </a:moveTo>
                    <a:cubicBezTo>
                      <a:pt x="105" y="186"/>
                      <a:pt x="109" y="185"/>
                      <a:pt x="114" y="184"/>
                    </a:cubicBezTo>
                    <a:cubicBezTo>
                      <a:pt x="117" y="183"/>
                      <a:pt x="120" y="183"/>
                      <a:pt x="123" y="182"/>
                    </a:cubicBezTo>
                    <a:cubicBezTo>
                      <a:pt x="125" y="181"/>
                      <a:pt x="126" y="181"/>
                      <a:pt x="128" y="180"/>
                    </a:cubicBezTo>
                    <a:cubicBezTo>
                      <a:pt x="130" y="179"/>
                      <a:pt x="133" y="178"/>
                      <a:pt x="136" y="176"/>
                    </a:cubicBezTo>
                    <a:cubicBezTo>
                      <a:pt x="137" y="176"/>
                      <a:pt x="139" y="175"/>
                      <a:pt x="140" y="174"/>
                    </a:cubicBezTo>
                    <a:cubicBezTo>
                      <a:pt x="146" y="171"/>
                      <a:pt x="151" y="167"/>
                      <a:pt x="156" y="162"/>
                    </a:cubicBezTo>
                    <a:cubicBezTo>
                      <a:pt x="157" y="161"/>
                      <a:pt x="158" y="160"/>
                      <a:pt x="159" y="159"/>
                    </a:cubicBezTo>
                    <a:cubicBezTo>
                      <a:pt x="160" y="158"/>
                      <a:pt x="161" y="157"/>
                      <a:pt x="162" y="156"/>
                    </a:cubicBezTo>
                    <a:cubicBezTo>
                      <a:pt x="164" y="154"/>
                      <a:pt x="165" y="152"/>
                      <a:pt x="167" y="151"/>
                    </a:cubicBezTo>
                    <a:cubicBezTo>
                      <a:pt x="169" y="148"/>
                      <a:pt x="171" y="145"/>
                      <a:pt x="173" y="142"/>
                    </a:cubicBezTo>
                    <a:cubicBezTo>
                      <a:pt x="173" y="141"/>
                      <a:pt x="174" y="140"/>
                      <a:pt x="174" y="140"/>
                    </a:cubicBezTo>
                    <a:cubicBezTo>
                      <a:pt x="175" y="138"/>
                      <a:pt x="176" y="137"/>
                      <a:pt x="177" y="136"/>
                    </a:cubicBezTo>
                    <a:cubicBezTo>
                      <a:pt x="177" y="135"/>
                      <a:pt x="177" y="134"/>
                      <a:pt x="178" y="134"/>
                    </a:cubicBezTo>
                    <a:cubicBezTo>
                      <a:pt x="178" y="132"/>
                      <a:pt x="179" y="131"/>
                      <a:pt x="179" y="129"/>
                    </a:cubicBezTo>
                    <a:cubicBezTo>
                      <a:pt x="180" y="128"/>
                      <a:pt x="181" y="127"/>
                      <a:pt x="181" y="125"/>
                    </a:cubicBezTo>
                    <a:cubicBezTo>
                      <a:pt x="182" y="122"/>
                      <a:pt x="183" y="119"/>
                      <a:pt x="184" y="116"/>
                    </a:cubicBezTo>
                    <a:cubicBezTo>
                      <a:pt x="184" y="115"/>
                      <a:pt x="185" y="113"/>
                      <a:pt x="185" y="112"/>
                    </a:cubicBezTo>
                    <a:cubicBezTo>
                      <a:pt x="185" y="110"/>
                      <a:pt x="185" y="109"/>
                      <a:pt x="186" y="107"/>
                    </a:cubicBezTo>
                    <a:cubicBezTo>
                      <a:pt x="186" y="106"/>
                      <a:pt x="186" y="104"/>
                      <a:pt x="186" y="103"/>
                    </a:cubicBezTo>
                    <a:cubicBezTo>
                      <a:pt x="187" y="99"/>
                      <a:pt x="187" y="96"/>
                      <a:pt x="187" y="93"/>
                    </a:cubicBezTo>
                    <a:cubicBezTo>
                      <a:pt x="187" y="90"/>
                      <a:pt x="187" y="87"/>
                      <a:pt x="186" y="83"/>
                    </a:cubicBezTo>
                    <a:cubicBezTo>
                      <a:pt x="186" y="82"/>
                      <a:pt x="186" y="80"/>
                      <a:pt x="186" y="79"/>
                    </a:cubicBezTo>
                    <a:cubicBezTo>
                      <a:pt x="185" y="77"/>
                      <a:pt x="185" y="76"/>
                      <a:pt x="185" y="74"/>
                    </a:cubicBezTo>
                    <a:cubicBezTo>
                      <a:pt x="185" y="73"/>
                      <a:pt x="184" y="71"/>
                      <a:pt x="184" y="70"/>
                    </a:cubicBezTo>
                    <a:cubicBezTo>
                      <a:pt x="183" y="67"/>
                      <a:pt x="182" y="64"/>
                      <a:pt x="181" y="61"/>
                    </a:cubicBezTo>
                    <a:cubicBezTo>
                      <a:pt x="181" y="60"/>
                      <a:pt x="181" y="60"/>
                      <a:pt x="180" y="59"/>
                    </a:cubicBezTo>
                    <a:cubicBezTo>
                      <a:pt x="179" y="57"/>
                      <a:pt x="179" y="55"/>
                      <a:pt x="178" y="53"/>
                    </a:cubicBezTo>
                    <a:cubicBezTo>
                      <a:pt x="177" y="52"/>
                      <a:pt x="177" y="51"/>
                      <a:pt x="177" y="51"/>
                    </a:cubicBezTo>
                    <a:cubicBezTo>
                      <a:pt x="176" y="49"/>
                      <a:pt x="175" y="48"/>
                      <a:pt x="174" y="47"/>
                    </a:cubicBezTo>
                    <a:cubicBezTo>
                      <a:pt x="172" y="43"/>
                      <a:pt x="170" y="39"/>
                      <a:pt x="167" y="35"/>
                    </a:cubicBezTo>
                    <a:cubicBezTo>
                      <a:pt x="165" y="34"/>
                      <a:pt x="164" y="32"/>
                      <a:pt x="162" y="30"/>
                    </a:cubicBezTo>
                    <a:cubicBezTo>
                      <a:pt x="161" y="29"/>
                      <a:pt x="160" y="28"/>
                      <a:pt x="159" y="27"/>
                    </a:cubicBezTo>
                    <a:cubicBezTo>
                      <a:pt x="158" y="26"/>
                      <a:pt x="157" y="25"/>
                      <a:pt x="156" y="24"/>
                    </a:cubicBezTo>
                    <a:cubicBezTo>
                      <a:pt x="154" y="22"/>
                      <a:pt x="152" y="20"/>
                      <a:pt x="149" y="18"/>
                    </a:cubicBezTo>
                    <a:cubicBezTo>
                      <a:pt x="146" y="16"/>
                      <a:pt x="143" y="14"/>
                      <a:pt x="140" y="12"/>
                    </a:cubicBezTo>
                    <a:cubicBezTo>
                      <a:pt x="139" y="11"/>
                      <a:pt x="137" y="11"/>
                      <a:pt x="136" y="10"/>
                    </a:cubicBezTo>
                    <a:cubicBezTo>
                      <a:pt x="135" y="10"/>
                      <a:pt x="135" y="9"/>
                      <a:pt x="134" y="9"/>
                    </a:cubicBezTo>
                    <a:cubicBezTo>
                      <a:pt x="133" y="9"/>
                      <a:pt x="133" y="8"/>
                      <a:pt x="132" y="8"/>
                    </a:cubicBezTo>
                    <a:cubicBezTo>
                      <a:pt x="131" y="8"/>
                      <a:pt x="131" y="8"/>
                      <a:pt x="131" y="7"/>
                    </a:cubicBezTo>
                    <a:cubicBezTo>
                      <a:pt x="130" y="7"/>
                      <a:pt x="129" y="7"/>
                      <a:pt x="128" y="6"/>
                    </a:cubicBezTo>
                    <a:cubicBezTo>
                      <a:pt x="128" y="6"/>
                      <a:pt x="128" y="6"/>
                      <a:pt x="128" y="6"/>
                    </a:cubicBezTo>
                    <a:cubicBezTo>
                      <a:pt x="126" y="6"/>
                      <a:pt x="125" y="5"/>
                      <a:pt x="124" y="5"/>
                    </a:cubicBezTo>
                    <a:cubicBezTo>
                      <a:pt x="124" y="5"/>
                      <a:pt x="124" y="5"/>
                      <a:pt x="123" y="5"/>
                    </a:cubicBezTo>
                    <a:cubicBezTo>
                      <a:pt x="121" y="4"/>
                      <a:pt x="118" y="3"/>
                      <a:pt x="115" y="2"/>
                    </a:cubicBezTo>
                    <a:cubicBezTo>
                      <a:pt x="114" y="2"/>
                      <a:pt x="113" y="2"/>
                      <a:pt x="112" y="2"/>
                    </a:cubicBezTo>
                    <a:cubicBezTo>
                      <a:pt x="111" y="1"/>
                      <a:pt x="111" y="1"/>
                      <a:pt x="110" y="1"/>
                    </a:cubicBezTo>
                    <a:cubicBezTo>
                      <a:pt x="107" y="1"/>
                      <a:pt x="103" y="0"/>
                      <a:pt x="100" y="0"/>
                    </a:cubicBezTo>
                    <a:cubicBezTo>
                      <a:pt x="100" y="5"/>
                      <a:pt x="100" y="5"/>
                      <a:pt x="100" y="5"/>
                    </a:cubicBezTo>
                    <a:cubicBezTo>
                      <a:pt x="104" y="5"/>
                      <a:pt x="107" y="6"/>
                      <a:pt x="111" y="6"/>
                    </a:cubicBezTo>
                    <a:cubicBezTo>
                      <a:pt x="111" y="7"/>
                      <a:pt x="110" y="7"/>
                      <a:pt x="109" y="7"/>
                    </a:cubicBezTo>
                    <a:cubicBezTo>
                      <a:pt x="109" y="7"/>
                      <a:pt x="108" y="8"/>
                      <a:pt x="108" y="8"/>
                    </a:cubicBezTo>
                    <a:cubicBezTo>
                      <a:pt x="106" y="8"/>
                      <a:pt x="104" y="8"/>
                      <a:pt x="103" y="8"/>
                    </a:cubicBezTo>
                    <a:cubicBezTo>
                      <a:pt x="103" y="8"/>
                      <a:pt x="104" y="9"/>
                      <a:pt x="104" y="9"/>
                    </a:cubicBezTo>
                    <a:cubicBezTo>
                      <a:pt x="106" y="10"/>
                      <a:pt x="107" y="10"/>
                      <a:pt x="109" y="10"/>
                    </a:cubicBezTo>
                    <a:cubicBezTo>
                      <a:pt x="110" y="10"/>
                      <a:pt x="111" y="10"/>
                      <a:pt x="112" y="9"/>
                    </a:cubicBezTo>
                    <a:cubicBezTo>
                      <a:pt x="112" y="9"/>
                      <a:pt x="112" y="8"/>
                      <a:pt x="113" y="8"/>
                    </a:cubicBezTo>
                    <a:cubicBezTo>
                      <a:pt x="113" y="7"/>
                      <a:pt x="113" y="7"/>
                      <a:pt x="114" y="7"/>
                    </a:cubicBezTo>
                    <a:cubicBezTo>
                      <a:pt x="115" y="7"/>
                      <a:pt x="116" y="7"/>
                      <a:pt x="117" y="8"/>
                    </a:cubicBezTo>
                    <a:cubicBezTo>
                      <a:pt x="116" y="8"/>
                      <a:pt x="115" y="8"/>
                      <a:pt x="115" y="9"/>
                    </a:cubicBezTo>
                    <a:cubicBezTo>
                      <a:pt x="116" y="10"/>
                      <a:pt x="118" y="9"/>
                      <a:pt x="118" y="8"/>
                    </a:cubicBezTo>
                    <a:cubicBezTo>
                      <a:pt x="119" y="8"/>
                      <a:pt x="119" y="8"/>
                      <a:pt x="119" y="8"/>
                    </a:cubicBezTo>
                    <a:cubicBezTo>
                      <a:pt x="120" y="9"/>
                      <a:pt x="122" y="9"/>
                      <a:pt x="123" y="10"/>
                    </a:cubicBezTo>
                    <a:cubicBezTo>
                      <a:pt x="125" y="11"/>
                      <a:pt x="127" y="11"/>
                      <a:pt x="129" y="12"/>
                    </a:cubicBezTo>
                    <a:cubicBezTo>
                      <a:pt x="129" y="12"/>
                      <a:pt x="128" y="13"/>
                      <a:pt x="128" y="13"/>
                    </a:cubicBezTo>
                    <a:cubicBezTo>
                      <a:pt x="127" y="13"/>
                      <a:pt x="127" y="12"/>
                      <a:pt x="126" y="12"/>
                    </a:cubicBezTo>
                    <a:cubicBezTo>
                      <a:pt x="126" y="13"/>
                      <a:pt x="127" y="13"/>
                      <a:pt x="128" y="14"/>
                    </a:cubicBezTo>
                    <a:cubicBezTo>
                      <a:pt x="129" y="15"/>
                      <a:pt x="129" y="15"/>
                      <a:pt x="130" y="16"/>
                    </a:cubicBezTo>
                    <a:cubicBezTo>
                      <a:pt x="129" y="18"/>
                      <a:pt x="128" y="16"/>
                      <a:pt x="126" y="16"/>
                    </a:cubicBezTo>
                    <a:cubicBezTo>
                      <a:pt x="125" y="16"/>
                      <a:pt x="123" y="19"/>
                      <a:pt x="122" y="16"/>
                    </a:cubicBezTo>
                    <a:cubicBezTo>
                      <a:pt x="122" y="15"/>
                      <a:pt x="123" y="15"/>
                      <a:pt x="124" y="14"/>
                    </a:cubicBezTo>
                    <a:cubicBezTo>
                      <a:pt x="123" y="14"/>
                      <a:pt x="123" y="14"/>
                      <a:pt x="123" y="14"/>
                    </a:cubicBezTo>
                    <a:cubicBezTo>
                      <a:pt x="122" y="14"/>
                      <a:pt x="122" y="15"/>
                      <a:pt x="121" y="15"/>
                    </a:cubicBezTo>
                    <a:cubicBezTo>
                      <a:pt x="121" y="15"/>
                      <a:pt x="120" y="16"/>
                      <a:pt x="119" y="16"/>
                    </a:cubicBezTo>
                    <a:cubicBezTo>
                      <a:pt x="119" y="16"/>
                      <a:pt x="118" y="16"/>
                      <a:pt x="117" y="16"/>
                    </a:cubicBezTo>
                    <a:cubicBezTo>
                      <a:pt x="116" y="16"/>
                      <a:pt x="115" y="17"/>
                      <a:pt x="114" y="18"/>
                    </a:cubicBezTo>
                    <a:cubicBezTo>
                      <a:pt x="113" y="18"/>
                      <a:pt x="113" y="18"/>
                      <a:pt x="112" y="18"/>
                    </a:cubicBezTo>
                    <a:cubicBezTo>
                      <a:pt x="111" y="18"/>
                      <a:pt x="110" y="19"/>
                      <a:pt x="108" y="20"/>
                    </a:cubicBezTo>
                    <a:cubicBezTo>
                      <a:pt x="107" y="20"/>
                      <a:pt x="106" y="21"/>
                      <a:pt x="105" y="22"/>
                    </a:cubicBezTo>
                    <a:cubicBezTo>
                      <a:pt x="104" y="22"/>
                      <a:pt x="103" y="24"/>
                      <a:pt x="103" y="24"/>
                    </a:cubicBezTo>
                    <a:cubicBezTo>
                      <a:pt x="103" y="25"/>
                      <a:pt x="105" y="25"/>
                      <a:pt x="105" y="25"/>
                    </a:cubicBezTo>
                    <a:cubicBezTo>
                      <a:pt x="105" y="26"/>
                      <a:pt x="104" y="27"/>
                      <a:pt x="104" y="27"/>
                    </a:cubicBezTo>
                    <a:cubicBezTo>
                      <a:pt x="105" y="28"/>
                      <a:pt x="106" y="27"/>
                      <a:pt x="107" y="27"/>
                    </a:cubicBezTo>
                    <a:cubicBezTo>
                      <a:pt x="108" y="27"/>
                      <a:pt x="109" y="29"/>
                      <a:pt x="110" y="29"/>
                    </a:cubicBezTo>
                    <a:cubicBezTo>
                      <a:pt x="111" y="30"/>
                      <a:pt x="112" y="30"/>
                      <a:pt x="113" y="31"/>
                    </a:cubicBezTo>
                    <a:cubicBezTo>
                      <a:pt x="115" y="31"/>
                      <a:pt x="116" y="30"/>
                      <a:pt x="117" y="31"/>
                    </a:cubicBezTo>
                    <a:cubicBezTo>
                      <a:pt x="117" y="32"/>
                      <a:pt x="115" y="33"/>
                      <a:pt x="115" y="33"/>
                    </a:cubicBezTo>
                    <a:cubicBezTo>
                      <a:pt x="116" y="34"/>
                      <a:pt x="115" y="35"/>
                      <a:pt x="115" y="36"/>
                    </a:cubicBezTo>
                    <a:cubicBezTo>
                      <a:pt x="115" y="36"/>
                      <a:pt x="115" y="37"/>
                      <a:pt x="116" y="38"/>
                    </a:cubicBezTo>
                    <a:cubicBezTo>
                      <a:pt x="117" y="38"/>
                      <a:pt x="119" y="37"/>
                      <a:pt x="119" y="36"/>
                    </a:cubicBezTo>
                    <a:cubicBezTo>
                      <a:pt x="120" y="34"/>
                      <a:pt x="119" y="33"/>
                      <a:pt x="120" y="32"/>
                    </a:cubicBezTo>
                    <a:cubicBezTo>
                      <a:pt x="125" y="32"/>
                      <a:pt x="129" y="30"/>
                      <a:pt x="129" y="25"/>
                    </a:cubicBezTo>
                    <a:cubicBezTo>
                      <a:pt x="129" y="24"/>
                      <a:pt x="128" y="24"/>
                      <a:pt x="128" y="23"/>
                    </a:cubicBezTo>
                    <a:cubicBezTo>
                      <a:pt x="129" y="23"/>
                      <a:pt x="130" y="22"/>
                      <a:pt x="130" y="21"/>
                    </a:cubicBezTo>
                    <a:cubicBezTo>
                      <a:pt x="130" y="21"/>
                      <a:pt x="131" y="20"/>
                      <a:pt x="131" y="20"/>
                    </a:cubicBezTo>
                    <a:cubicBezTo>
                      <a:pt x="131" y="19"/>
                      <a:pt x="132" y="18"/>
                      <a:pt x="132" y="18"/>
                    </a:cubicBezTo>
                    <a:cubicBezTo>
                      <a:pt x="132" y="18"/>
                      <a:pt x="132" y="18"/>
                      <a:pt x="132" y="18"/>
                    </a:cubicBezTo>
                    <a:cubicBezTo>
                      <a:pt x="133" y="18"/>
                      <a:pt x="133" y="18"/>
                      <a:pt x="134" y="18"/>
                    </a:cubicBezTo>
                    <a:cubicBezTo>
                      <a:pt x="134" y="18"/>
                      <a:pt x="135" y="19"/>
                      <a:pt x="136" y="19"/>
                    </a:cubicBezTo>
                    <a:cubicBezTo>
                      <a:pt x="137" y="19"/>
                      <a:pt x="137" y="18"/>
                      <a:pt x="138" y="18"/>
                    </a:cubicBezTo>
                    <a:cubicBezTo>
                      <a:pt x="139" y="19"/>
                      <a:pt x="139" y="20"/>
                      <a:pt x="140" y="20"/>
                    </a:cubicBezTo>
                    <a:cubicBezTo>
                      <a:pt x="141" y="21"/>
                      <a:pt x="142" y="21"/>
                      <a:pt x="142" y="21"/>
                    </a:cubicBezTo>
                    <a:cubicBezTo>
                      <a:pt x="142" y="22"/>
                      <a:pt x="141" y="22"/>
                      <a:pt x="141" y="23"/>
                    </a:cubicBezTo>
                    <a:cubicBezTo>
                      <a:pt x="141" y="23"/>
                      <a:pt x="141" y="23"/>
                      <a:pt x="141" y="23"/>
                    </a:cubicBezTo>
                    <a:cubicBezTo>
                      <a:pt x="141" y="24"/>
                      <a:pt x="142" y="25"/>
                      <a:pt x="142" y="25"/>
                    </a:cubicBezTo>
                    <a:cubicBezTo>
                      <a:pt x="143" y="25"/>
                      <a:pt x="144" y="25"/>
                      <a:pt x="145" y="25"/>
                    </a:cubicBezTo>
                    <a:cubicBezTo>
                      <a:pt x="146" y="24"/>
                      <a:pt x="146" y="23"/>
                      <a:pt x="147" y="23"/>
                    </a:cubicBezTo>
                    <a:cubicBezTo>
                      <a:pt x="148" y="24"/>
                      <a:pt x="149" y="24"/>
                      <a:pt x="150" y="25"/>
                    </a:cubicBezTo>
                    <a:cubicBezTo>
                      <a:pt x="150" y="26"/>
                      <a:pt x="150" y="26"/>
                      <a:pt x="150" y="26"/>
                    </a:cubicBezTo>
                    <a:cubicBezTo>
                      <a:pt x="150" y="27"/>
                      <a:pt x="150" y="28"/>
                      <a:pt x="150" y="29"/>
                    </a:cubicBezTo>
                    <a:cubicBezTo>
                      <a:pt x="150" y="31"/>
                      <a:pt x="152" y="31"/>
                      <a:pt x="153" y="32"/>
                    </a:cubicBezTo>
                    <a:cubicBezTo>
                      <a:pt x="154" y="32"/>
                      <a:pt x="154" y="33"/>
                      <a:pt x="154" y="33"/>
                    </a:cubicBezTo>
                    <a:cubicBezTo>
                      <a:pt x="155" y="34"/>
                      <a:pt x="155" y="34"/>
                      <a:pt x="155" y="34"/>
                    </a:cubicBezTo>
                    <a:cubicBezTo>
                      <a:pt x="155" y="36"/>
                      <a:pt x="154" y="36"/>
                      <a:pt x="154" y="38"/>
                    </a:cubicBezTo>
                    <a:cubicBezTo>
                      <a:pt x="154" y="39"/>
                      <a:pt x="153" y="39"/>
                      <a:pt x="153" y="40"/>
                    </a:cubicBezTo>
                    <a:cubicBezTo>
                      <a:pt x="153" y="41"/>
                      <a:pt x="155" y="40"/>
                      <a:pt x="156" y="41"/>
                    </a:cubicBezTo>
                    <a:cubicBezTo>
                      <a:pt x="156" y="42"/>
                      <a:pt x="156" y="43"/>
                      <a:pt x="155" y="44"/>
                    </a:cubicBezTo>
                    <a:cubicBezTo>
                      <a:pt x="156" y="44"/>
                      <a:pt x="156" y="46"/>
                      <a:pt x="155" y="46"/>
                    </a:cubicBezTo>
                    <a:cubicBezTo>
                      <a:pt x="154" y="46"/>
                      <a:pt x="154" y="45"/>
                      <a:pt x="153" y="45"/>
                    </a:cubicBezTo>
                    <a:cubicBezTo>
                      <a:pt x="152" y="45"/>
                      <a:pt x="152" y="45"/>
                      <a:pt x="151" y="45"/>
                    </a:cubicBezTo>
                    <a:cubicBezTo>
                      <a:pt x="151" y="45"/>
                      <a:pt x="150" y="44"/>
                      <a:pt x="150" y="44"/>
                    </a:cubicBezTo>
                    <a:cubicBezTo>
                      <a:pt x="148" y="44"/>
                      <a:pt x="147" y="45"/>
                      <a:pt x="146" y="44"/>
                    </a:cubicBezTo>
                    <a:cubicBezTo>
                      <a:pt x="147" y="42"/>
                      <a:pt x="149" y="41"/>
                      <a:pt x="151" y="39"/>
                    </a:cubicBezTo>
                    <a:cubicBezTo>
                      <a:pt x="151" y="39"/>
                      <a:pt x="152" y="39"/>
                      <a:pt x="152" y="38"/>
                    </a:cubicBezTo>
                    <a:cubicBezTo>
                      <a:pt x="151" y="37"/>
                      <a:pt x="150" y="38"/>
                      <a:pt x="149" y="38"/>
                    </a:cubicBezTo>
                    <a:cubicBezTo>
                      <a:pt x="148" y="39"/>
                      <a:pt x="147" y="39"/>
                      <a:pt x="146" y="40"/>
                    </a:cubicBezTo>
                    <a:cubicBezTo>
                      <a:pt x="145" y="40"/>
                      <a:pt x="142" y="39"/>
                      <a:pt x="141" y="40"/>
                    </a:cubicBezTo>
                    <a:cubicBezTo>
                      <a:pt x="141" y="41"/>
                      <a:pt x="143" y="40"/>
                      <a:pt x="142" y="42"/>
                    </a:cubicBezTo>
                    <a:cubicBezTo>
                      <a:pt x="142" y="42"/>
                      <a:pt x="141" y="42"/>
                      <a:pt x="141" y="41"/>
                    </a:cubicBezTo>
                    <a:cubicBezTo>
                      <a:pt x="140" y="41"/>
                      <a:pt x="140" y="40"/>
                      <a:pt x="140" y="40"/>
                    </a:cubicBezTo>
                    <a:cubicBezTo>
                      <a:pt x="140" y="40"/>
                      <a:pt x="138" y="39"/>
                      <a:pt x="137" y="40"/>
                    </a:cubicBezTo>
                    <a:cubicBezTo>
                      <a:pt x="136" y="40"/>
                      <a:pt x="135" y="40"/>
                      <a:pt x="135" y="41"/>
                    </a:cubicBezTo>
                    <a:cubicBezTo>
                      <a:pt x="136" y="42"/>
                      <a:pt x="138" y="41"/>
                      <a:pt x="138" y="42"/>
                    </a:cubicBezTo>
                    <a:cubicBezTo>
                      <a:pt x="138" y="43"/>
                      <a:pt x="136" y="44"/>
                      <a:pt x="136" y="46"/>
                    </a:cubicBezTo>
                    <a:cubicBezTo>
                      <a:pt x="136" y="46"/>
                      <a:pt x="137" y="47"/>
                      <a:pt x="138" y="47"/>
                    </a:cubicBezTo>
                    <a:cubicBezTo>
                      <a:pt x="138" y="48"/>
                      <a:pt x="139" y="47"/>
                      <a:pt x="139" y="47"/>
                    </a:cubicBezTo>
                    <a:cubicBezTo>
                      <a:pt x="140" y="47"/>
                      <a:pt x="140" y="48"/>
                      <a:pt x="140" y="48"/>
                    </a:cubicBezTo>
                    <a:cubicBezTo>
                      <a:pt x="141" y="47"/>
                      <a:pt x="142" y="46"/>
                      <a:pt x="143" y="46"/>
                    </a:cubicBezTo>
                    <a:cubicBezTo>
                      <a:pt x="144" y="48"/>
                      <a:pt x="142" y="48"/>
                      <a:pt x="140" y="49"/>
                    </a:cubicBezTo>
                    <a:cubicBezTo>
                      <a:pt x="139" y="49"/>
                      <a:pt x="137" y="50"/>
                      <a:pt x="135" y="50"/>
                    </a:cubicBezTo>
                    <a:cubicBezTo>
                      <a:pt x="135" y="51"/>
                      <a:pt x="132" y="53"/>
                      <a:pt x="132" y="51"/>
                    </a:cubicBezTo>
                    <a:cubicBezTo>
                      <a:pt x="132" y="50"/>
                      <a:pt x="133" y="50"/>
                      <a:pt x="133" y="49"/>
                    </a:cubicBezTo>
                    <a:cubicBezTo>
                      <a:pt x="132" y="49"/>
                      <a:pt x="130" y="50"/>
                      <a:pt x="129" y="50"/>
                    </a:cubicBezTo>
                    <a:cubicBezTo>
                      <a:pt x="127" y="51"/>
                      <a:pt x="124" y="51"/>
                      <a:pt x="123" y="54"/>
                    </a:cubicBezTo>
                    <a:cubicBezTo>
                      <a:pt x="123" y="54"/>
                      <a:pt x="123" y="55"/>
                      <a:pt x="123" y="55"/>
                    </a:cubicBezTo>
                    <a:cubicBezTo>
                      <a:pt x="123" y="56"/>
                      <a:pt x="121" y="56"/>
                      <a:pt x="121" y="56"/>
                    </a:cubicBezTo>
                    <a:cubicBezTo>
                      <a:pt x="120" y="56"/>
                      <a:pt x="119" y="57"/>
                      <a:pt x="118" y="57"/>
                    </a:cubicBezTo>
                    <a:cubicBezTo>
                      <a:pt x="118" y="57"/>
                      <a:pt x="117" y="57"/>
                      <a:pt x="117" y="57"/>
                    </a:cubicBezTo>
                    <a:cubicBezTo>
                      <a:pt x="116" y="58"/>
                      <a:pt x="116" y="59"/>
                      <a:pt x="115" y="59"/>
                    </a:cubicBezTo>
                    <a:cubicBezTo>
                      <a:pt x="114" y="60"/>
                      <a:pt x="114" y="60"/>
                      <a:pt x="113" y="60"/>
                    </a:cubicBezTo>
                    <a:cubicBezTo>
                      <a:pt x="113" y="61"/>
                      <a:pt x="113" y="62"/>
                      <a:pt x="112" y="62"/>
                    </a:cubicBezTo>
                    <a:cubicBezTo>
                      <a:pt x="111" y="62"/>
                      <a:pt x="111" y="62"/>
                      <a:pt x="110" y="62"/>
                    </a:cubicBezTo>
                    <a:cubicBezTo>
                      <a:pt x="110" y="63"/>
                      <a:pt x="111" y="65"/>
                      <a:pt x="110" y="66"/>
                    </a:cubicBezTo>
                    <a:cubicBezTo>
                      <a:pt x="109" y="67"/>
                      <a:pt x="108" y="68"/>
                      <a:pt x="106" y="69"/>
                    </a:cubicBezTo>
                    <a:cubicBezTo>
                      <a:pt x="105" y="69"/>
                      <a:pt x="105" y="69"/>
                      <a:pt x="103" y="70"/>
                    </a:cubicBezTo>
                    <a:cubicBezTo>
                      <a:pt x="103" y="70"/>
                      <a:pt x="102" y="71"/>
                      <a:pt x="101" y="72"/>
                    </a:cubicBezTo>
                    <a:cubicBezTo>
                      <a:pt x="101" y="72"/>
                      <a:pt x="100" y="72"/>
                      <a:pt x="100" y="73"/>
                    </a:cubicBezTo>
                    <a:cubicBezTo>
                      <a:pt x="100" y="116"/>
                      <a:pt x="100" y="116"/>
                      <a:pt x="100" y="116"/>
                    </a:cubicBezTo>
                    <a:cubicBezTo>
                      <a:pt x="100" y="116"/>
                      <a:pt x="101" y="115"/>
                      <a:pt x="101" y="115"/>
                    </a:cubicBezTo>
                    <a:cubicBezTo>
                      <a:pt x="102" y="114"/>
                      <a:pt x="102" y="113"/>
                      <a:pt x="103" y="112"/>
                    </a:cubicBezTo>
                    <a:cubicBezTo>
                      <a:pt x="104" y="112"/>
                      <a:pt x="105" y="112"/>
                      <a:pt x="106" y="111"/>
                    </a:cubicBezTo>
                    <a:cubicBezTo>
                      <a:pt x="107" y="111"/>
                      <a:pt x="107" y="111"/>
                      <a:pt x="108" y="110"/>
                    </a:cubicBezTo>
                    <a:cubicBezTo>
                      <a:pt x="108" y="110"/>
                      <a:pt x="109" y="109"/>
                      <a:pt x="109" y="110"/>
                    </a:cubicBezTo>
                    <a:cubicBezTo>
                      <a:pt x="110" y="111"/>
                      <a:pt x="108" y="111"/>
                      <a:pt x="109" y="112"/>
                    </a:cubicBezTo>
                    <a:cubicBezTo>
                      <a:pt x="110" y="113"/>
                      <a:pt x="111" y="111"/>
                      <a:pt x="112" y="111"/>
                    </a:cubicBezTo>
                    <a:cubicBezTo>
                      <a:pt x="112" y="111"/>
                      <a:pt x="114" y="111"/>
                      <a:pt x="114" y="112"/>
                    </a:cubicBezTo>
                    <a:cubicBezTo>
                      <a:pt x="115" y="112"/>
                      <a:pt x="115" y="113"/>
                      <a:pt x="116" y="113"/>
                    </a:cubicBezTo>
                    <a:cubicBezTo>
                      <a:pt x="117" y="113"/>
                      <a:pt x="117" y="113"/>
                      <a:pt x="118" y="113"/>
                    </a:cubicBezTo>
                    <a:cubicBezTo>
                      <a:pt x="119" y="113"/>
                      <a:pt x="120" y="114"/>
                      <a:pt x="121" y="114"/>
                    </a:cubicBezTo>
                    <a:cubicBezTo>
                      <a:pt x="122" y="114"/>
                      <a:pt x="122" y="113"/>
                      <a:pt x="123" y="113"/>
                    </a:cubicBezTo>
                    <a:cubicBezTo>
                      <a:pt x="125" y="112"/>
                      <a:pt x="125" y="113"/>
                      <a:pt x="126" y="114"/>
                    </a:cubicBezTo>
                    <a:cubicBezTo>
                      <a:pt x="127" y="114"/>
                      <a:pt x="127" y="113"/>
                      <a:pt x="128" y="113"/>
                    </a:cubicBezTo>
                    <a:cubicBezTo>
                      <a:pt x="127" y="114"/>
                      <a:pt x="128" y="115"/>
                      <a:pt x="128" y="115"/>
                    </a:cubicBezTo>
                    <a:cubicBezTo>
                      <a:pt x="129" y="116"/>
                      <a:pt x="128" y="116"/>
                      <a:pt x="129" y="116"/>
                    </a:cubicBezTo>
                    <a:cubicBezTo>
                      <a:pt x="129" y="117"/>
                      <a:pt x="130" y="117"/>
                      <a:pt x="131" y="117"/>
                    </a:cubicBezTo>
                    <a:cubicBezTo>
                      <a:pt x="132" y="118"/>
                      <a:pt x="132" y="119"/>
                      <a:pt x="133" y="120"/>
                    </a:cubicBezTo>
                    <a:cubicBezTo>
                      <a:pt x="134" y="121"/>
                      <a:pt x="135" y="122"/>
                      <a:pt x="136" y="122"/>
                    </a:cubicBezTo>
                    <a:cubicBezTo>
                      <a:pt x="137" y="122"/>
                      <a:pt x="138" y="121"/>
                      <a:pt x="139" y="121"/>
                    </a:cubicBezTo>
                    <a:cubicBezTo>
                      <a:pt x="141" y="122"/>
                      <a:pt x="143" y="123"/>
                      <a:pt x="144" y="124"/>
                    </a:cubicBezTo>
                    <a:cubicBezTo>
                      <a:pt x="145" y="124"/>
                      <a:pt x="146" y="125"/>
                      <a:pt x="146" y="126"/>
                    </a:cubicBezTo>
                    <a:cubicBezTo>
                      <a:pt x="146" y="126"/>
                      <a:pt x="146" y="127"/>
                      <a:pt x="146" y="127"/>
                    </a:cubicBezTo>
                    <a:cubicBezTo>
                      <a:pt x="147" y="129"/>
                      <a:pt x="148" y="129"/>
                      <a:pt x="148" y="131"/>
                    </a:cubicBezTo>
                    <a:cubicBezTo>
                      <a:pt x="148" y="132"/>
                      <a:pt x="149" y="132"/>
                      <a:pt x="149" y="133"/>
                    </a:cubicBezTo>
                    <a:cubicBezTo>
                      <a:pt x="150" y="133"/>
                      <a:pt x="151" y="134"/>
                      <a:pt x="151" y="134"/>
                    </a:cubicBezTo>
                    <a:cubicBezTo>
                      <a:pt x="152" y="134"/>
                      <a:pt x="152" y="134"/>
                      <a:pt x="152" y="134"/>
                    </a:cubicBezTo>
                    <a:cubicBezTo>
                      <a:pt x="154" y="134"/>
                      <a:pt x="154" y="134"/>
                      <a:pt x="155" y="135"/>
                    </a:cubicBezTo>
                    <a:cubicBezTo>
                      <a:pt x="156" y="135"/>
                      <a:pt x="157" y="135"/>
                      <a:pt x="157" y="135"/>
                    </a:cubicBezTo>
                    <a:cubicBezTo>
                      <a:pt x="158" y="136"/>
                      <a:pt x="158" y="137"/>
                      <a:pt x="158" y="137"/>
                    </a:cubicBezTo>
                    <a:cubicBezTo>
                      <a:pt x="159" y="137"/>
                      <a:pt x="160" y="137"/>
                      <a:pt x="160" y="137"/>
                    </a:cubicBezTo>
                    <a:cubicBezTo>
                      <a:pt x="161" y="137"/>
                      <a:pt x="163" y="138"/>
                      <a:pt x="164" y="138"/>
                    </a:cubicBezTo>
                    <a:cubicBezTo>
                      <a:pt x="164" y="138"/>
                      <a:pt x="165" y="138"/>
                      <a:pt x="165" y="138"/>
                    </a:cubicBezTo>
                    <a:cubicBezTo>
                      <a:pt x="167" y="138"/>
                      <a:pt x="168" y="139"/>
                      <a:pt x="169" y="139"/>
                    </a:cubicBezTo>
                    <a:cubicBezTo>
                      <a:pt x="156" y="159"/>
                      <a:pt x="137" y="173"/>
                      <a:pt x="114" y="179"/>
                    </a:cubicBezTo>
                    <a:cubicBezTo>
                      <a:pt x="114" y="178"/>
                      <a:pt x="114" y="177"/>
                      <a:pt x="114" y="176"/>
                    </a:cubicBezTo>
                    <a:cubicBezTo>
                      <a:pt x="114" y="174"/>
                      <a:pt x="114" y="173"/>
                      <a:pt x="114" y="171"/>
                    </a:cubicBezTo>
                    <a:cubicBezTo>
                      <a:pt x="113" y="170"/>
                      <a:pt x="113" y="168"/>
                      <a:pt x="113" y="167"/>
                    </a:cubicBezTo>
                    <a:cubicBezTo>
                      <a:pt x="112" y="166"/>
                      <a:pt x="110" y="165"/>
                      <a:pt x="109" y="164"/>
                    </a:cubicBezTo>
                    <a:cubicBezTo>
                      <a:pt x="108" y="164"/>
                      <a:pt x="107" y="163"/>
                      <a:pt x="107" y="163"/>
                    </a:cubicBezTo>
                    <a:cubicBezTo>
                      <a:pt x="105" y="162"/>
                      <a:pt x="102" y="161"/>
                      <a:pt x="101" y="159"/>
                    </a:cubicBezTo>
                    <a:cubicBezTo>
                      <a:pt x="101" y="159"/>
                      <a:pt x="101" y="158"/>
                      <a:pt x="101" y="157"/>
                    </a:cubicBezTo>
                    <a:cubicBezTo>
                      <a:pt x="100" y="157"/>
                      <a:pt x="100" y="156"/>
                      <a:pt x="100" y="156"/>
                    </a:cubicBezTo>
                    <a:lnTo>
                      <a:pt x="100" y="186"/>
                    </a:lnTo>
                    <a:close/>
                    <a:moveTo>
                      <a:pt x="2" y="74"/>
                    </a:moveTo>
                    <a:cubicBezTo>
                      <a:pt x="2" y="76"/>
                      <a:pt x="1" y="77"/>
                      <a:pt x="1" y="79"/>
                    </a:cubicBezTo>
                    <a:cubicBezTo>
                      <a:pt x="1" y="80"/>
                      <a:pt x="1" y="82"/>
                      <a:pt x="0" y="83"/>
                    </a:cubicBezTo>
                    <a:cubicBezTo>
                      <a:pt x="0" y="87"/>
                      <a:pt x="0" y="90"/>
                      <a:pt x="0" y="93"/>
                    </a:cubicBezTo>
                    <a:cubicBezTo>
                      <a:pt x="0" y="96"/>
                      <a:pt x="0" y="99"/>
                      <a:pt x="0" y="103"/>
                    </a:cubicBezTo>
                    <a:cubicBezTo>
                      <a:pt x="1" y="104"/>
                      <a:pt x="1" y="106"/>
                      <a:pt x="1" y="107"/>
                    </a:cubicBezTo>
                    <a:cubicBezTo>
                      <a:pt x="1" y="109"/>
                      <a:pt x="2" y="110"/>
                      <a:pt x="2" y="112"/>
                    </a:cubicBezTo>
                    <a:cubicBezTo>
                      <a:pt x="2" y="113"/>
                      <a:pt x="3" y="115"/>
                      <a:pt x="3" y="116"/>
                    </a:cubicBezTo>
                    <a:cubicBezTo>
                      <a:pt x="4" y="119"/>
                      <a:pt x="5" y="122"/>
                      <a:pt x="6" y="125"/>
                    </a:cubicBezTo>
                    <a:cubicBezTo>
                      <a:pt x="6" y="127"/>
                      <a:pt x="7" y="128"/>
                      <a:pt x="7" y="129"/>
                    </a:cubicBezTo>
                    <a:cubicBezTo>
                      <a:pt x="8" y="131"/>
                      <a:pt x="9" y="132"/>
                      <a:pt x="9" y="134"/>
                    </a:cubicBezTo>
                    <a:cubicBezTo>
                      <a:pt x="10" y="134"/>
                      <a:pt x="10" y="135"/>
                      <a:pt x="10" y="136"/>
                    </a:cubicBezTo>
                    <a:cubicBezTo>
                      <a:pt x="11" y="137"/>
                      <a:pt x="12" y="138"/>
                      <a:pt x="12" y="140"/>
                    </a:cubicBezTo>
                    <a:cubicBezTo>
                      <a:pt x="15" y="143"/>
                      <a:pt x="17" y="147"/>
                      <a:pt x="20" y="151"/>
                    </a:cubicBezTo>
                    <a:cubicBezTo>
                      <a:pt x="21" y="152"/>
                      <a:pt x="23" y="154"/>
                      <a:pt x="24" y="156"/>
                    </a:cubicBezTo>
                    <a:cubicBezTo>
                      <a:pt x="25" y="157"/>
                      <a:pt x="26" y="158"/>
                      <a:pt x="27" y="159"/>
                    </a:cubicBezTo>
                    <a:cubicBezTo>
                      <a:pt x="28" y="160"/>
                      <a:pt x="29" y="161"/>
                      <a:pt x="31" y="162"/>
                    </a:cubicBezTo>
                    <a:cubicBezTo>
                      <a:pt x="36" y="167"/>
                      <a:pt x="41" y="171"/>
                      <a:pt x="47" y="174"/>
                    </a:cubicBezTo>
                    <a:cubicBezTo>
                      <a:pt x="48" y="175"/>
                      <a:pt x="50" y="176"/>
                      <a:pt x="51" y="176"/>
                    </a:cubicBezTo>
                    <a:cubicBezTo>
                      <a:pt x="54" y="178"/>
                      <a:pt x="56" y="179"/>
                      <a:pt x="59" y="180"/>
                    </a:cubicBezTo>
                    <a:cubicBezTo>
                      <a:pt x="61" y="181"/>
                      <a:pt x="62" y="181"/>
                      <a:pt x="63" y="182"/>
                    </a:cubicBezTo>
                    <a:cubicBezTo>
                      <a:pt x="73" y="185"/>
                      <a:pt x="83" y="186"/>
                      <a:pt x="93" y="186"/>
                    </a:cubicBezTo>
                    <a:cubicBezTo>
                      <a:pt x="96" y="186"/>
                      <a:pt x="98" y="186"/>
                      <a:pt x="100" y="186"/>
                    </a:cubicBezTo>
                    <a:cubicBezTo>
                      <a:pt x="100" y="156"/>
                      <a:pt x="100" y="156"/>
                      <a:pt x="100" y="156"/>
                    </a:cubicBezTo>
                    <a:cubicBezTo>
                      <a:pt x="99" y="156"/>
                      <a:pt x="99" y="155"/>
                      <a:pt x="99" y="154"/>
                    </a:cubicBezTo>
                    <a:cubicBezTo>
                      <a:pt x="97" y="153"/>
                      <a:pt x="96" y="150"/>
                      <a:pt x="95" y="148"/>
                    </a:cubicBezTo>
                    <a:cubicBezTo>
                      <a:pt x="95" y="147"/>
                      <a:pt x="94" y="146"/>
                      <a:pt x="93" y="145"/>
                    </a:cubicBezTo>
                    <a:cubicBezTo>
                      <a:pt x="93" y="145"/>
                      <a:pt x="92" y="144"/>
                      <a:pt x="91" y="144"/>
                    </a:cubicBezTo>
                    <a:cubicBezTo>
                      <a:pt x="91" y="143"/>
                      <a:pt x="90" y="142"/>
                      <a:pt x="91" y="141"/>
                    </a:cubicBezTo>
                    <a:cubicBezTo>
                      <a:pt x="91" y="140"/>
                      <a:pt x="93" y="139"/>
                      <a:pt x="93" y="138"/>
                    </a:cubicBezTo>
                    <a:cubicBezTo>
                      <a:pt x="93" y="138"/>
                      <a:pt x="92" y="137"/>
                      <a:pt x="91" y="136"/>
                    </a:cubicBezTo>
                    <a:cubicBezTo>
                      <a:pt x="91" y="135"/>
                      <a:pt x="92" y="134"/>
                      <a:pt x="92" y="133"/>
                    </a:cubicBezTo>
                    <a:cubicBezTo>
                      <a:pt x="92" y="132"/>
                      <a:pt x="93" y="132"/>
                      <a:pt x="93" y="131"/>
                    </a:cubicBezTo>
                    <a:cubicBezTo>
                      <a:pt x="93" y="131"/>
                      <a:pt x="94" y="131"/>
                      <a:pt x="94" y="130"/>
                    </a:cubicBezTo>
                    <a:cubicBezTo>
                      <a:pt x="95" y="130"/>
                      <a:pt x="95" y="129"/>
                      <a:pt x="95" y="129"/>
                    </a:cubicBezTo>
                    <a:cubicBezTo>
                      <a:pt x="96" y="128"/>
                      <a:pt x="97" y="127"/>
                      <a:pt x="98" y="126"/>
                    </a:cubicBezTo>
                    <a:cubicBezTo>
                      <a:pt x="98" y="126"/>
                      <a:pt x="98" y="122"/>
                      <a:pt x="98" y="121"/>
                    </a:cubicBezTo>
                    <a:cubicBezTo>
                      <a:pt x="98" y="120"/>
                      <a:pt x="97" y="119"/>
                      <a:pt x="97" y="119"/>
                    </a:cubicBezTo>
                    <a:cubicBezTo>
                      <a:pt x="96" y="117"/>
                      <a:pt x="96" y="116"/>
                      <a:pt x="95" y="116"/>
                    </a:cubicBezTo>
                    <a:cubicBezTo>
                      <a:pt x="94" y="116"/>
                      <a:pt x="93" y="117"/>
                      <a:pt x="93" y="117"/>
                    </a:cubicBezTo>
                    <a:cubicBezTo>
                      <a:pt x="93" y="118"/>
                      <a:pt x="93" y="119"/>
                      <a:pt x="92" y="119"/>
                    </a:cubicBezTo>
                    <a:cubicBezTo>
                      <a:pt x="91" y="119"/>
                      <a:pt x="91" y="118"/>
                      <a:pt x="89" y="118"/>
                    </a:cubicBezTo>
                    <a:cubicBezTo>
                      <a:pt x="89" y="117"/>
                      <a:pt x="88" y="117"/>
                      <a:pt x="88" y="117"/>
                    </a:cubicBezTo>
                    <a:cubicBezTo>
                      <a:pt x="87" y="117"/>
                      <a:pt x="86" y="115"/>
                      <a:pt x="85" y="115"/>
                    </a:cubicBezTo>
                    <a:cubicBezTo>
                      <a:pt x="84" y="114"/>
                      <a:pt x="84" y="115"/>
                      <a:pt x="83" y="114"/>
                    </a:cubicBezTo>
                    <a:cubicBezTo>
                      <a:pt x="83" y="113"/>
                      <a:pt x="83" y="112"/>
                      <a:pt x="83" y="112"/>
                    </a:cubicBezTo>
                    <a:cubicBezTo>
                      <a:pt x="82" y="111"/>
                      <a:pt x="81" y="109"/>
                      <a:pt x="80" y="108"/>
                    </a:cubicBezTo>
                    <a:cubicBezTo>
                      <a:pt x="79" y="108"/>
                      <a:pt x="78" y="108"/>
                      <a:pt x="77" y="108"/>
                    </a:cubicBezTo>
                    <a:cubicBezTo>
                      <a:pt x="76" y="107"/>
                      <a:pt x="76" y="107"/>
                      <a:pt x="75" y="107"/>
                    </a:cubicBezTo>
                    <a:cubicBezTo>
                      <a:pt x="74" y="107"/>
                      <a:pt x="74" y="107"/>
                      <a:pt x="73" y="107"/>
                    </a:cubicBezTo>
                    <a:cubicBezTo>
                      <a:pt x="71" y="106"/>
                      <a:pt x="70" y="102"/>
                      <a:pt x="68" y="103"/>
                    </a:cubicBezTo>
                    <a:cubicBezTo>
                      <a:pt x="67" y="103"/>
                      <a:pt x="66" y="104"/>
                      <a:pt x="65" y="104"/>
                    </a:cubicBezTo>
                    <a:cubicBezTo>
                      <a:pt x="64" y="104"/>
                      <a:pt x="62" y="103"/>
                      <a:pt x="61" y="102"/>
                    </a:cubicBezTo>
                    <a:cubicBezTo>
                      <a:pt x="60" y="102"/>
                      <a:pt x="58" y="101"/>
                      <a:pt x="57" y="101"/>
                    </a:cubicBezTo>
                    <a:cubicBezTo>
                      <a:pt x="57" y="100"/>
                      <a:pt x="56" y="100"/>
                      <a:pt x="55" y="99"/>
                    </a:cubicBezTo>
                    <a:cubicBezTo>
                      <a:pt x="55" y="99"/>
                      <a:pt x="54" y="99"/>
                      <a:pt x="54" y="99"/>
                    </a:cubicBezTo>
                    <a:cubicBezTo>
                      <a:pt x="53" y="99"/>
                      <a:pt x="52" y="98"/>
                      <a:pt x="51" y="97"/>
                    </a:cubicBezTo>
                    <a:cubicBezTo>
                      <a:pt x="51" y="97"/>
                      <a:pt x="50" y="96"/>
                      <a:pt x="50" y="95"/>
                    </a:cubicBezTo>
                    <a:cubicBezTo>
                      <a:pt x="50" y="95"/>
                      <a:pt x="51" y="94"/>
                      <a:pt x="51" y="93"/>
                    </a:cubicBezTo>
                    <a:cubicBezTo>
                      <a:pt x="51" y="91"/>
                      <a:pt x="49" y="89"/>
                      <a:pt x="48" y="88"/>
                    </a:cubicBezTo>
                    <a:cubicBezTo>
                      <a:pt x="47" y="87"/>
                      <a:pt x="46" y="86"/>
                      <a:pt x="45" y="85"/>
                    </a:cubicBezTo>
                    <a:cubicBezTo>
                      <a:pt x="45" y="84"/>
                      <a:pt x="45" y="84"/>
                      <a:pt x="45" y="83"/>
                    </a:cubicBezTo>
                    <a:cubicBezTo>
                      <a:pt x="45" y="83"/>
                      <a:pt x="44" y="82"/>
                      <a:pt x="44" y="81"/>
                    </a:cubicBezTo>
                    <a:cubicBezTo>
                      <a:pt x="43" y="80"/>
                      <a:pt x="42" y="79"/>
                      <a:pt x="42" y="78"/>
                    </a:cubicBezTo>
                    <a:cubicBezTo>
                      <a:pt x="42" y="77"/>
                      <a:pt x="42" y="76"/>
                      <a:pt x="42" y="75"/>
                    </a:cubicBezTo>
                    <a:cubicBezTo>
                      <a:pt x="41" y="73"/>
                      <a:pt x="38" y="74"/>
                      <a:pt x="39" y="76"/>
                    </a:cubicBezTo>
                    <a:cubicBezTo>
                      <a:pt x="39" y="77"/>
                      <a:pt x="40" y="78"/>
                      <a:pt x="40" y="79"/>
                    </a:cubicBezTo>
                    <a:cubicBezTo>
                      <a:pt x="40" y="79"/>
                      <a:pt x="40" y="80"/>
                      <a:pt x="41" y="81"/>
                    </a:cubicBezTo>
                    <a:cubicBezTo>
                      <a:pt x="41" y="82"/>
                      <a:pt x="42" y="82"/>
                      <a:pt x="42" y="83"/>
                    </a:cubicBezTo>
                    <a:cubicBezTo>
                      <a:pt x="42" y="85"/>
                      <a:pt x="42" y="86"/>
                      <a:pt x="43" y="87"/>
                    </a:cubicBezTo>
                    <a:cubicBezTo>
                      <a:pt x="43" y="88"/>
                      <a:pt x="44" y="88"/>
                      <a:pt x="44" y="89"/>
                    </a:cubicBezTo>
                    <a:cubicBezTo>
                      <a:pt x="43" y="90"/>
                      <a:pt x="42" y="89"/>
                      <a:pt x="42" y="88"/>
                    </a:cubicBezTo>
                    <a:cubicBezTo>
                      <a:pt x="41" y="88"/>
                      <a:pt x="40" y="87"/>
                      <a:pt x="40" y="86"/>
                    </a:cubicBezTo>
                    <a:cubicBezTo>
                      <a:pt x="40" y="86"/>
                      <a:pt x="40" y="85"/>
                      <a:pt x="40" y="84"/>
                    </a:cubicBezTo>
                    <a:cubicBezTo>
                      <a:pt x="40" y="83"/>
                      <a:pt x="37" y="83"/>
                      <a:pt x="37" y="81"/>
                    </a:cubicBezTo>
                    <a:cubicBezTo>
                      <a:pt x="37" y="81"/>
                      <a:pt x="38" y="80"/>
                      <a:pt x="38" y="80"/>
                    </a:cubicBezTo>
                    <a:cubicBezTo>
                      <a:pt x="38" y="79"/>
                      <a:pt x="37" y="78"/>
                      <a:pt x="37" y="77"/>
                    </a:cubicBezTo>
                    <a:cubicBezTo>
                      <a:pt x="36" y="76"/>
                      <a:pt x="36" y="75"/>
                      <a:pt x="36" y="74"/>
                    </a:cubicBezTo>
                    <a:cubicBezTo>
                      <a:pt x="36" y="73"/>
                      <a:pt x="36" y="72"/>
                      <a:pt x="36" y="71"/>
                    </a:cubicBezTo>
                    <a:cubicBezTo>
                      <a:pt x="36" y="70"/>
                      <a:pt x="35" y="69"/>
                      <a:pt x="34" y="69"/>
                    </a:cubicBezTo>
                    <a:cubicBezTo>
                      <a:pt x="33" y="69"/>
                      <a:pt x="32" y="69"/>
                      <a:pt x="32" y="68"/>
                    </a:cubicBezTo>
                    <a:cubicBezTo>
                      <a:pt x="32" y="67"/>
                      <a:pt x="31" y="66"/>
                      <a:pt x="31" y="65"/>
                    </a:cubicBezTo>
                    <a:cubicBezTo>
                      <a:pt x="31" y="64"/>
                      <a:pt x="31" y="63"/>
                      <a:pt x="31" y="62"/>
                    </a:cubicBezTo>
                    <a:cubicBezTo>
                      <a:pt x="31" y="60"/>
                      <a:pt x="31" y="59"/>
                      <a:pt x="31" y="58"/>
                    </a:cubicBezTo>
                    <a:cubicBezTo>
                      <a:pt x="32" y="57"/>
                      <a:pt x="33" y="56"/>
                      <a:pt x="33" y="55"/>
                    </a:cubicBezTo>
                    <a:cubicBezTo>
                      <a:pt x="34" y="55"/>
                      <a:pt x="34" y="54"/>
                      <a:pt x="34" y="53"/>
                    </a:cubicBezTo>
                    <a:cubicBezTo>
                      <a:pt x="35" y="52"/>
                      <a:pt x="36" y="51"/>
                      <a:pt x="37" y="49"/>
                    </a:cubicBezTo>
                    <a:cubicBezTo>
                      <a:pt x="39" y="48"/>
                      <a:pt x="40" y="47"/>
                      <a:pt x="40" y="45"/>
                    </a:cubicBezTo>
                    <a:cubicBezTo>
                      <a:pt x="41" y="44"/>
                      <a:pt x="41" y="43"/>
                      <a:pt x="41" y="43"/>
                    </a:cubicBezTo>
                    <a:cubicBezTo>
                      <a:pt x="41" y="42"/>
                      <a:pt x="39" y="41"/>
                      <a:pt x="39" y="40"/>
                    </a:cubicBezTo>
                    <a:cubicBezTo>
                      <a:pt x="39" y="39"/>
                      <a:pt x="40" y="39"/>
                      <a:pt x="41" y="38"/>
                    </a:cubicBezTo>
                    <a:cubicBezTo>
                      <a:pt x="41" y="38"/>
                      <a:pt x="41" y="37"/>
                      <a:pt x="41" y="36"/>
                    </a:cubicBezTo>
                    <a:cubicBezTo>
                      <a:pt x="41" y="35"/>
                      <a:pt x="40" y="34"/>
                      <a:pt x="41" y="33"/>
                    </a:cubicBezTo>
                    <a:cubicBezTo>
                      <a:pt x="41" y="33"/>
                      <a:pt x="42" y="32"/>
                      <a:pt x="41" y="31"/>
                    </a:cubicBezTo>
                    <a:cubicBezTo>
                      <a:pt x="41" y="30"/>
                      <a:pt x="40" y="32"/>
                      <a:pt x="39" y="31"/>
                    </a:cubicBezTo>
                    <a:cubicBezTo>
                      <a:pt x="38" y="31"/>
                      <a:pt x="39" y="30"/>
                      <a:pt x="39" y="29"/>
                    </a:cubicBezTo>
                    <a:cubicBezTo>
                      <a:pt x="39" y="28"/>
                      <a:pt x="39" y="28"/>
                      <a:pt x="39" y="28"/>
                    </a:cubicBezTo>
                    <a:cubicBezTo>
                      <a:pt x="39" y="27"/>
                      <a:pt x="40" y="26"/>
                      <a:pt x="40" y="26"/>
                    </a:cubicBezTo>
                    <a:cubicBezTo>
                      <a:pt x="39" y="26"/>
                      <a:pt x="39" y="25"/>
                      <a:pt x="38" y="24"/>
                    </a:cubicBezTo>
                    <a:cubicBezTo>
                      <a:pt x="49" y="15"/>
                      <a:pt x="63" y="9"/>
                      <a:pt x="78" y="6"/>
                    </a:cubicBezTo>
                    <a:cubicBezTo>
                      <a:pt x="78" y="6"/>
                      <a:pt x="78" y="6"/>
                      <a:pt x="78" y="6"/>
                    </a:cubicBezTo>
                    <a:cubicBezTo>
                      <a:pt x="78" y="6"/>
                      <a:pt x="78" y="7"/>
                      <a:pt x="78" y="7"/>
                    </a:cubicBezTo>
                    <a:cubicBezTo>
                      <a:pt x="79" y="6"/>
                      <a:pt x="80" y="7"/>
                      <a:pt x="81" y="7"/>
                    </a:cubicBezTo>
                    <a:cubicBezTo>
                      <a:pt x="82" y="7"/>
                      <a:pt x="83" y="6"/>
                      <a:pt x="84" y="7"/>
                    </a:cubicBezTo>
                    <a:cubicBezTo>
                      <a:pt x="86" y="7"/>
                      <a:pt x="88" y="9"/>
                      <a:pt x="90" y="8"/>
                    </a:cubicBezTo>
                    <a:cubicBezTo>
                      <a:pt x="90" y="7"/>
                      <a:pt x="90" y="7"/>
                      <a:pt x="90" y="6"/>
                    </a:cubicBezTo>
                    <a:cubicBezTo>
                      <a:pt x="91" y="6"/>
                      <a:pt x="91" y="5"/>
                      <a:pt x="91" y="5"/>
                    </a:cubicBezTo>
                    <a:cubicBezTo>
                      <a:pt x="92" y="5"/>
                      <a:pt x="93" y="5"/>
                      <a:pt x="93" y="5"/>
                    </a:cubicBezTo>
                    <a:cubicBezTo>
                      <a:pt x="96" y="5"/>
                      <a:pt x="98" y="5"/>
                      <a:pt x="100" y="5"/>
                    </a:cubicBezTo>
                    <a:cubicBezTo>
                      <a:pt x="100" y="0"/>
                      <a:pt x="100" y="0"/>
                      <a:pt x="100" y="0"/>
                    </a:cubicBezTo>
                    <a:cubicBezTo>
                      <a:pt x="98" y="0"/>
                      <a:pt x="97" y="0"/>
                      <a:pt x="95" y="0"/>
                    </a:cubicBezTo>
                    <a:cubicBezTo>
                      <a:pt x="94" y="0"/>
                      <a:pt x="94" y="0"/>
                      <a:pt x="93" y="0"/>
                    </a:cubicBezTo>
                    <a:cubicBezTo>
                      <a:pt x="92" y="0"/>
                      <a:pt x="91" y="0"/>
                      <a:pt x="90" y="0"/>
                    </a:cubicBezTo>
                    <a:cubicBezTo>
                      <a:pt x="81" y="0"/>
                      <a:pt x="72" y="2"/>
                      <a:pt x="63" y="5"/>
                    </a:cubicBezTo>
                    <a:cubicBezTo>
                      <a:pt x="62" y="5"/>
                      <a:pt x="61" y="6"/>
                      <a:pt x="59" y="6"/>
                    </a:cubicBezTo>
                    <a:cubicBezTo>
                      <a:pt x="59" y="6"/>
                      <a:pt x="58" y="6"/>
                      <a:pt x="58" y="7"/>
                    </a:cubicBezTo>
                    <a:cubicBezTo>
                      <a:pt x="57" y="7"/>
                      <a:pt x="56" y="7"/>
                      <a:pt x="55" y="8"/>
                    </a:cubicBezTo>
                    <a:cubicBezTo>
                      <a:pt x="54" y="9"/>
                      <a:pt x="52" y="9"/>
                      <a:pt x="51" y="10"/>
                    </a:cubicBezTo>
                    <a:cubicBezTo>
                      <a:pt x="49" y="11"/>
                      <a:pt x="48" y="11"/>
                      <a:pt x="47" y="12"/>
                    </a:cubicBezTo>
                    <a:cubicBezTo>
                      <a:pt x="42" y="15"/>
                      <a:pt x="37" y="19"/>
                      <a:pt x="32" y="22"/>
                    </a:cubicBezTo>
                    <a:cubicBezTo>
                      <a:pt x="32" y="23"/>
                      <a:pt x="31" y="23"/>
                      <a:pt x="31" y="24"/>
                    </a:cubicBezTo>
                    <a:cubicBezTo>
                      <a:pt x="29" y="25"/>
                      <a:pt x="28" y="26"/>
                      <a:pt x="27" y="27"/>
                    </a:cubicBezTo>
                    <a:cubicBezTo>
                      <a:pt x="26" y="28"/>
                      <a:pt x="25" y="29"/>
                      <a:pt x="24" y="30"/>
                    </a:cubicBezTo>
                    <a:cubicBezTo>
                      <a:pt x="23" y="32"/>
                      <a:pt x="21" y="34"/>
                      <a:pt x="20" y="35"/>
                    </a:cubicBezTo>
                    <a:cubicBezTo>
                      <a:pt x="17" y="39"/>
                      <a:pt x="15" y="43"/>
                      <a:pt x="12" y="47"/>
                    </a:cubicBezTo>
                    <a:cubicBezTo>
                      <a:pt x="12" y="48"/>
                      <a:pt x="11" y="49"/>
                      <a:pt x="10" y="51"/>
                    </a:cubicBezTo>
                    <a:cubicBezTo>
                      <a:pt x="10" y="51"/>
                      <a:pt x="10" y="52"/>
                      <a:pt x="9" y="53"/>
                    </a:cubicBezTo>
                    <a:cubicBezTo>
                      <a:pt x="8" y="55"/>
                      <a:pt x="7" y="57"/>
                      <a:pt x="6" y="59"/>
                    </a:cubicBezTo>
                    <a:cubicBezTo>
                      <a:pt x="6" y="60"/>
                      <a:pt x="6" y="60"/>
                      <a:pt x="6" y="61"/>
                    </a:cubicBezTo>
                    <a:cubicBezTo>
                      <a:pt x="5" y="64"/>
                      <a:pt x="4" y="67"/>
                      <a:pt x="3" y="70"/>
                    </a:cubicBezTo>
                    <a:cubicBezTo>
                      <a:pt x="3" y="71"/>
                      <a:pt x="2" y="73"/>
                      <a:pt x="2" y="74"/>
                    </a:cubicBezTo>
                    <a:close/>
                    <a:moveTo>
                      <a:pt x="100" y="73"/>
                    </a:moveTo>
                    <a:cubicBezTo>
                      <a:pt x="100" y="116"/>
                      <a:pt x="100" y="116"/>
                      <a:pt x="100" y="116"/>
                    </a:cubicBezTo>
                    <a:cubicBezTo>
                      <a:pt x="100" y="117"/>
                      <a:pt x="99" y="117"/>
                      <a:pt x="99" y="117"/>
                    </a:cubicBezTo>
                    <a:cubicBezTo>
                      <a:pt x="98" y="117"/>
                      <a:pt x="97" y="116"/>
                      <a:pt x="96" y="115"/>
                    </a:cubicBezTo>
                    <a:cubicBezTo>
                      <a:pt x="94" y="114"/>
                      <a:pt x="93" y="116"/>
                      <a:pt x="91" y="116"/>
                    </a:cubicBezTo>
                    <a:cubicBezTo>
                      <a:pt x="89" y="116"/>
                      <a:pt x="87" y="113"/>
                      <a:pt x="87" y="112"/>
                    </a:cubicBezTo>
                    <a:cubicBezTo>
                      <a:pt x="87" y="111"/>
                      <a:pt x="88" y="109"/>
                      <a:pt x="88" y="108"/>
                    </a:cubicBezTo>
                    <a:cubicBezTo>
                      <a:pt x="88" y="107"/>
                      <a:pt x="88" y="106"/>
                      <a:pt x="88" y="105"/>
                    </a:cubicBezTo>
                    <a:cubicBezTo>
                      <a:pt x="88" y="104"/>
                      <a:pt x="87" y="103"/>
                      <a:pt x="86" y="103"/>
                    </a:cubicBezTo>
                    <a:cubicBezTo>
                      <a:pt x="84" y="103"/>
                      <a:pt x="82" y="104"/>
                      <a:pt x="79" y="103"/>
                    </a:cubicBezTo>
                    <a:cubicBezTo>
                      <a:pt x="79" y="102"/>
                      <a:pt x="80" y="102"/>
                      <a:pt x="80" y="101"/>
                    </a:cubicBezTo>
                    <a:cubicBezTo>
                      <a:pt x="80" y="101"/>
                      <a:pt x="80" y="100"/>
                      <a:pt x="80" y="100"/>
                    </a:cubicBezTo>
                    <a:cubicBezTo>
                      <a:pt x="81" y="99"/>
                      <a:pt x="81" y="99"/>
                      <a:pt x="82" y="98"/>
                    </a:cubicBezTo>
                    <a:cubicBezTo>
                      <a:pt x="82" y="97"/>
                      <a:pt x="82" y="97"/>
                      <a:pt x="82" y="96"/>
                    </a:cubicBezTo>
                    <a:cubicBezTo>
                      <a:pt x="82" y="95"/>
                      <a:pt x="83" y="95"/>
                      <a:pt x="83" y="94"/>
                    </a:cubicBezTo>
                    <a:cubicBezTo>
                      <a:pt x="83" y="94"/>
                      <a:pt x="83" y="93"/>
                      <a:pt x="82" y="93"/>
                    </a:cubicBezTo>
                    <a:cubicBezTo>
                      <a:pt x="80" y="93"/>
                      <a:pt x="79" y="93"/>
                      <a:pt x="78" y="93"/>
                    </a:cubicBezTo>
                    <a:cubicBezTo>
                      <a:pt x="76" y="94"/>
                      <a:pt x="77" y="97"/>
                      <a:pt x="75" y="98"/>
                    </a:cubicBezTo>
                    <a:cubicBezTo>
                      <a:pt x="74" y="98"/>
                      <a:pt x="73" y="98"/>
                      <a:pt x="72" y="98"/>
                    </a:cubicBezTo>
                    <a:cubicBezTo>
                      <a:pt x="71" y="98"/>
                      <a:pt x="70" y="99"/>
                      <a:pt x="70" y="99"/>
                    </a:cubicBezTo>
                    <a:cubicBezTo>
                      <a:pt x="69" y="99"/>
                      <a:pt x="67" y="98"/>
                      <a:pt x="67" y="97"/>
                    </a:cubicBezTo>
                    <a:cubicBezTo>
                      <a:pt x="66" y="97"/>
                      <a:pt x="65" y="94"/>
                      <a:pt x="65" y="94"/>
                    </a:cubicBezTo>
                    <a:cubicBezTo>
                      <a:pt x="64" y="91"/>
                      <a:pt x="65" y="88"/>
                      <a:pt x="66" y="86"/>
                    </a:cubicBezTo>
                    <a:cubicBezTo>
                      <a:pt x="66" y="86"/>
                      <a:pt x="67" y="85"/>
                      <a:pt x="67" y="85"/>
                    </a:cubicBezTo>
                    <a:cubicBezTo>
                      <a:pt x="67" y="84"/>
                      <a:pt x="67" y="83"/>
                      <a:pt x="67" y="82"/>
                    </a:cubicBezTo>
                    <a:cubicBezTo>
                      <a:pt x="68" y="81"/>
                      <a:pt x="69" y="80"/>
                      <a:pt x="71" y="79"/>
                    </a:cubicBezTo>
                    <a:cubicBezTo>
                      <a:pt x="72" y="79"/>
                      <a:pt x="73" y="77"/>
                      <a:pt x="75" y="77"/>
                    </a:cubicBezTo>
                    <a:cubicBezTo>
                      <a:pt x="76" y="77"/>
                      <a:pt x="77" y="78"/>
                      <a:pt x="78" y="78"/>
                    </a:cubicBezTo>
                    <a:cubicBezTo>
                      <a:pt x="79" y="78"/>
                      <a:pt x="79" y="78"/>
                      <a:pt x="80" y="78"/>
                    </a:cubicBezTo>
                    <a:cubicBezTo>
                      <a:pt x="82" y="79"/>
                      <a:pt x="82" y="77"/>
                      <a:pt x="84" y="76"/>
                    </a:cubicBezTo>
                    <a:cubicBezTo>
                      <a:pt x="85" y="76"/>
                      <a:pt x="87" y="76"/>
                      <a:pt x="88" y="76"/>
                    </a:cubicBezTo>
                    <a:cubicBezTo>
                      <a:pt x="89" y="76"/>
                      <a:pt x="90" y="77"/>
                      <a:pt x="90" y="77"/>
                    </a:cubicBezTo>
                    <a:cubicBezTo>
                      <a:pt x="91" y="77"/>
                      <a:pt x="92" y="77"/>
                      <a:pt x="92" y="77"/>
                    </a:cubicBezTo>
                    <a:cubicBezTo>
                      <a:pt x="93" y="77"/>
                      <a:pt x="94" y="78"/>
                      <a:pt x="94" y="79"/>
                    </a:cubicBezTo>
                    <a:cubicBezTo>
                      <a:pt x="94" y="80"/>
                      <a:pt x="93" y="81"/>
                      <a:pt x="93" y="82"/>
                    </a:cubicBezTo>
                    <a:cubicBezTo>
                      <a:pt x="94" y="83"/>
                      <a:pt x="96" y="83"/>
                      <a:pt x="97" y="83"/>
                    </a:cubicBezTo>
                    <a:cubicBezTo>
                      <a:pt x="98" y="83"/>
                      <a:pt x="98" y="81"/>
                      <a:pt x="97" y="80"/>
                    </a:cubicBezTo>
                    <a:cubicBezTo>
                      <a:pt x="97" y="80"/>
                      <a:pt x="98" y="79"/>
                      <a:pt x="97" y="79"/>
                    </a:cubicBezTo>
                    <a:cubicBezTo>
                      <a:pt x="97" y="78"/>
                      <a:pt x="97" y="78"/>
                      <a:pt x="97" y="77"/>
                    </a:cubicBezTo>
                    <a:cubicBezTo>
                      <a:pt x="97" y="75"/>
                      <a:pt x="98" y="74"/>
                      <a:pt x="100"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29" name="Freeform 74"/>
              <p:cNvSpPr/>
              <p:nvPr/>
            </p:nvSpPr>
            <p:spPr bwMode="auto">
              <a:xfrm>
                <a:off x="-4767263" y="6270625"/>
                <a:ext cx="231775" cy="228600"/>
              </a:xfrm>
              <a:custGeom>
                <a:avLst/>
                <a:gdLst>
                  <a:gd name="T0" fmla="*/ 14 w 62"/>
                  <a:gd name="T1" fmla="*/ 56 h 61"/>
                  <a:gd name="T2" fmla="*/ 31 w 62"/>
                  <a:gd name="T3" fmla="*/ 61 h 61"/>
                  <a:gd name="T4" fmla="*/ 62 w 62"/>
                  <a:gd name="T5" fmla="*/ 31 h 61"/>
                  <a:gd name="T6" fmla="*/ 31 w 62"/>
                  <a:gd name="T7" fmla="*/ 0 h 61"/>
                  <a:gd name="T8" fmla="*/ 0 w 62"/>
                  <a:gd name="T9" fmla="*/ 26 h 61"/>
                  <a:gd name="T10" fmla="*/ 31 w 62"/>
                  <a:gd name="T11" fmla="*/ 26 h 61"/>
                  <a:gd name="T12" fmla="*/ 41 w 62"/>
                  <a:gd name="T13" fmla="*/ 26 h 61"/>
                  <a:gd name="T14" fmla="*/ 34 w 62"/>
                  <a:gd name="T15" fmla="*/ 34 h 61"/>
                  <a:gd name="T16" fmla="*/ 14 w 62"/>
                  <a:gd name="T17"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1">
                    <a:moveTo>
                      <a:pt x="14" y="56"/>
                    </a:moveTo>
                    <a:cubicBezTo>
                      <a:pt x="19" y="60"/>
                      <a:pt x="25" y="61"/>
                      <a:pt x="31" y="61"/>
                    </a:cubicBezTo>
                    <a:cubicBezTo>
                      <a:pt x="48" y="61"/>
                      <a:pt x="62" y="48"/>
                      <a:pt x="62" y="31"/>
                    </a:cubicBezTo>
                    <a:cubicBezTo>
                      <a:pt x="62" y="14"/>
                      <a:pt x="48" y="0"/>
                      <a:pt x="31" y="0"/>
                    </a:cubicBezTo>
                    <a:cubicBezTo>
                      <a:pt x="15" y="0"/>
                      <a:pt x="3" y="11"/>
                      <a:pt x="0" y="26"/>
                    </a:cubicBezTo>
                    <a:cubicBezTo>
                      <a:pt x="31" y="26"/>
                      <a:pt x="31" y="26"/>
                      <a:pt x="31" y="26"/>
                    </a:cubicBezTo>
                    <a:cubicBezTo>
                      <a:pt x="41" y="26"/>
                      <a:pt x="41" y="26"/>
                      <a:pt x="41" y="26"/>
                    </a:cubicBezTo>
                    <a:cubicBezTo>
                      <a:pt x="34" y="34"/>
                      <a:pt x="34" y="34"/>
                      <a:pt x="34" y="34"/>
                    </a:cubicBezTo>
                    <a:lnTo>
                      <a:pt x="14"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30" name="Freeform 75"/>
              <p:cNvSpPr/>
              <p:nvPr/>
            </p:nvSpPr>
            <p:spPr bwMode="auto">
              <a:xfrm>
                <a:off x="-5129213" y="6386513"/>
                <a:ext cx="477838" cy="447675"/>
              </a:xfrm>
              <a:custGeom>
                <a:avLst/>
                <a:gdLst>
                  <a:gd name="T0" fmla="*/ 57 w 127"/>
                  <a:gd name="T1" fmla="*/ 63 h 119"/>
                  <a:gd name="T2" fmla="*/ 57 w 127"/>
                  <a:gd name="T3" fmla="*/ 67 h 119"/>
                  <a:gd name="T4" fmla="*/ 57 w 127"/>
                  <a:gd name="T5" fmla="*/ 70 h 119"/>
                  <a:gd name="T6" fmla="*/ 57 w 127"/>
                  <a:gd name="T7" fmla="*/ 109 h 119"/>
                  <a:gd name="T8" fmla="*/ 42 w 127"/>
                  <a:gd name="T9" fmla="*/ 119 h 119"/>
                  <a:gd name="T10" fmla="*/ 83 w 127"/>
                  <a:gd name="T11" fmla="*/ 119 h 119"/>
                  <a:gd name="T12" fmla="*/ 70 w 127"/>
                  <a:gd name="T13" fmla="*/ 109 h 119"/>
                  <a:gd name="T14" fmla="*/ 70 w 127"/>
                  <a:gd name="T15" fmla="*/ 70 h 119"/>
                  <a:gd name="T16" fmla="*/ 70 w 127"/>
                  <a:gd name="T17" fmla="*/ 67 h 119"/>
                  <a:gd name="T18" fmla="*/ 70 w 127"/>
                  <a:gd name="T19" fmla="*/ 63 h 119"/>
                  <a:gd name="T20" fmla="*/ 106 w 127"/>
                  <a:gd name="T21" fmla="*/ 23 h 119"/>
                  <a:gd name="T22" fmla="*/ 127 w 127"/>
                  <a:gd name="T23" fmla="*/ 0 h 119"/>
                  <a:gd name="T24" fmla="*/ 96 w 127"/>
                  <a:gd name="T25" fmla="*/ 0 h 119"/>
                  <a:gd name="T26" fmla="*/ 0 w 127"/>
                  <a:gd name="T27" fmla="*/ 0 h 119"/>
                  <a:gd name="T28" fmla="*/ 57 w 127"/>
                  <a:gd name="T29" fmla="*/ 6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119">
                    <a:moveTo>
                      <a:pt x="57" y="63"/>
                    </a:moveTo>
                    <a:cubicBezTo>
                      <a:pt x="57" y="67"/>
                      <a:pt x="57" y="67"/>
                      <a:pt x="57" y="67"/>
                    </a:cubicBezTo>
                    <a:cubicBezTo>
                      <a:pt x="57" y="70"/>
                      <a:pt x="57" y="70"/>
                      <a:pt x="57" y="70"/>
                    </a:cubicBezTo>
                    <a:cubicBezTo>
                      <a:pt x="57" y="109"/>
                      <a:pt x="57" y="109"/>
                      <a:pt x="57" y="109"/>
                    </a:cubicBezTo>
                    <a:cubicBezTo>
                      <a:pt x="48" y="110"/>
                      <a:pt x="42" y="114"/>
                      <a:pt x="42" y="119"/>
                    </a:cubicBezTo>
                    <a:cubicBezTo>
                      <a:pt x="83" y="119"/>
                      <a:pt x="83" y="119"/>
                      <a:pt x="83" y="119"/>
                    </a:cubicBezTo>
                    <a:cubicBezTo>
                      <a:pt x="83" y="114"/>
                      <a:pt x="78" y="110"/>
                      <a:pt x="70" y="109"/>
                    </a:cubicBezTo>
                    <a:cubicBezTo>
                      <a:pt x="70" y="70"/>
                      <a:pt x="70" y="70"/>
                      <a:pt x="70" y="70"/>
                    </a:cubicBezTo>
                    <a:cubicBezTo>
                      <a:pt x="70" y="67"/>
                      <a:pt x="70" y="67"/>
                      <a:pt x="70" y="67"/>
                    </a:cubicBezTo>
                    <a:cubicBezTo>
                      <a:pt x="70" y="63"/>
                      <a:pt x="70" y="63"/>
                      <a:pt x="70" y="63"/>
                    </a:cubicBezTo>
                    <a:cubicBezTo>
                      <a:pt x="106" y="23"/>
                      <a:pt x="106" y="23"/>
                      <a:pt x="106" y="23"/>
                    </a:cubicBezTo>
                    <a:cubicBezTo>
                      <a:pt x="127" y="0"/>
                      <a:pt x="127" y="0"/>
                      <a:pt x="127" y="0"/>
                    </a:cubicBezTo>
                    <a:cubicBezTo>
                      <a:pt x="96" y="0"/>
                      <a:pt x="96" y="0"/>
                      <a:pt x="96" y="0"/>
                    </a:cubicBezTo>
                    <a:cubicBezTo>
                      <a:pt x="0" y="0"/>
                      <a:pt x="0" y="0"/>
                      <a:pt x="0" y="0"/>
                    </a:cubicBezTo>
                    <a:lnTo>
                      <a:pt x="57"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31" name="Freeform 76"/>
              <p:cNvSpPr/>
              <p:nvPr/>
            </p:nvSpPr>
            <p:spPr bwMode="auto">
              <a:xfrm>
                <a:off x="-2576513" y="8853488"/>
                <a:ext cx="539750" cy="142875"/>
              </a:xfrm>
              <a:custGeom>
                <a:avLst/>
                <a:gdLst>
                  <a:gd name="T0" fmla="*/ 222 w 340"/>
                  <a:gd name="T1" fmla="*/ 45 h 90"/>
                  <a:gd name="T2" fmla="*/ 118 w 340"/>
                  <a:gd name="T3" fmla="*/ 45 h 90"/>
                  <a:gd name="T4" fmla="*/ 118 w 340"/>
                  <a:gd name="T5" fmla="*/ 0 h 90"/>
                  <a:gd name="T6" fmla="*/ 0 w 340"/>
                  <a:gd name="T7" fmla="*/ 0 h 90"/>
                  <a:gd name="T8" fmla="*/ 0 w 340"/>
                  <a:gd name="T9" fmla="*/ 90 h 90"/>
                  <a:gd name="T10" fmla="*/ 340 w 340"/>
                  <a:gd name="T11" fmla="*/ 90 h 90"/>
                  <a:gd name="T12" fmla="*/ 340 w 340"/>
                  <a:gd name="T13" fmla="*/ 0 h 90"/>
                  <a:gd name="T14" fmla="*/ 222 w 340"/>
                  <a:gd name="T15" fmla="*/ 0 h 90"/>
                  <a:gd name="T16" fmla="*/ 222 w 340"/>
                  <a:gd name="T17" fmla="*/ 4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 h="90">
                    <a:moveTo>
                      <a:pt x="222" y="45"/>
                    </a:moveTo>
                    <a:lnTo>
                      <a:pt x="118" y="45"/>
                    </a:lnTo>
                    <a:lnTo>
                      <a:pt x="118" y="0"/>
                    </a:lnTo>
                    <a:lnTo>
                      <a:pt x="0" y="0"/>
                    </a:lnTo>
                    <a:lnTo>
                      <a:pt x="0" y="90"/>
                    </a:lnTo>
                    <a:lnTo>
                      <a:pt x="340" y="90"/>
                    </a:lnTo>
                    <a:lnTo>
                      <a:pt x="340" y="0"/>
                    </a:lnTo>
                    <a:lnTo>
                      <a:pt x="222" y="0"/>
                    </a:lnTo>
                    <a:lnTo>
                      <a:pt x="222"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32" name="Rectangle 77"/>
              <p:cNvSpPr>
                <a:spLocks noChangeArrowheads="1"/>
              </p:cNvSpPr>
              <p:nvPr/>
            </p:nvSpPr>
            <p:spPr bwMode="auto">
              <a:xfrm>
                <a:off x="-2359025" y="8853488"/>
                <a:ext cx="10477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433" name="Freeform 78"/>
              <p:cNvSpPr>
                <a:spLocks noEditPoints="1"/>
              </p:cNvSpPr>
              <p:nvPr/>
            </p:nvSpPr>
            <p:spPr bwMode="auto">
              <a:xfrm>
                <a:off x="-2576513" y="8537575"/>
                <a:ext cx="539750" cy="285750"/>
              </a:xfrm>
              <a:custGeom>
                <a:avLst/>
                <a:gdLst>
                  <a:gd name="T0" fmla="*/ 253 w 340"/>
                  <a:gd name="T1" fmla="*/ 0 h 180"/>
                  <a:gd name="T2" fmla="*/ 170 w 340"/>
                  <a:gd name="T3" fmla="*/ 0 h 180"/>
                  <a:gd name="T4" fmla="*/ 170 w 340"/>
                  <a:gd name="T5" fmla="*/ 31 h 180"/>
                  <a:gd name="T6" fmla="*/ 224 w 340"/>
                  <a:gd name="T7" fmla="*/ 31 h 180"/>
                  <a:gd name="T8" fmla="*/ 224 w 340"/>
                  <a:gd name="T9" fmla="*/ 67 h 180"/>
                  <a:gd name="T10" fmla="*/ 170 w 340"/>
                  <a:gd name="T11" fmla="*/ 67 h 180"/>
                  <a:gd name="T12" fmla="*/ 170 w 340"/>
                  <a:gd name="T13" fmla="*/ 180 h 180"/>
                  <a:gd name="T14" fmla="*/ 222 w 340"/>
                  <a:gd name="T15" fmla="*/ 180 h 180"/>
                  <a:gd name="T16" fmla="*/ 340 w 340"/>
                  <a:gd name="T17" fmla="*/ 180 h 180"/>
                  <a:gd name="T18" fmla="*/ 340 w 340"/>
                  <a:gd name="T19" fmla="*/ 67 h 180"/>
                  <a:gd name="T20" fmla="*/ 253 w 340"/>
                  <a:gd name="T21" fmla="*/ 67 h 180"/>
                  <a:gd name="T22" fmla="*/ 253 w 340"/>
                  <a:gd name="T23" fmla="*/ 0 h 180"/>
                  <a:gd name="T24" fmla="*/ 170 w 340"/>
                  <a:gd name="T25" fmla="*/ 0 h 180"/>
                  <a:gd name="T26" fmla="*/ 87 w 340"/>
                  <a:gd name="T27" fmla="*/ 0 h 180"/>
                  <a:gd name="T28" fmla="*/ 87 w 340"/>
                  <a:gd name="T29" fmla="*/ 67 h 180"/>
                  <a:gd name="T30" fmla="*/ 0 w 340"/>
                  <a:gd name="T31" fmla="*/ 67 h 180"/>
                  <a:gd name="T32" fmla="*/ 0 w 340"/>
                  <a:gd name="T33" fmla="*/ 180 h 180"/>
                  <a:gd name="T34" fmla="*/ 118 w 340"/>
                  <a:gd name="T35" fmla="*/ 180 h 180"/>
                  <a:gd name="T36" fmla="*/ 170 w 340"/>
                  <a:gd name="T37" fmla="*/ 180 h 180"/>
                  <a:gd name="T38" fmla="*/ 170 w 340"/>
                  <a:gd name="T39" fmla="*/ 67 h 180"/>
                  <a:gd name="T40" fmla="*/ 116 w 340"/>
                  <a:gd name="T41" fmla="*/ 67 h 180"/>
                  <a:gd name="T42" fmla="*/ 116 w 340"/>
                  <a:gd name="T43" fmla="*/ 67 h 180"/>
                  <a:gd name="T44" fmla="*/ 116 w 340"/>
                  <a:gd name="T45" fmla="*/ 31 h 180"/>
                  <a:gd name="T46" fmla="*/ 170 w 340"/>
                  <a:gd name="T47" fmla="*/ 31 h 180"/>
                  <a:gd name="T48" fmla="*/ 170 w 340"/>
                  <a:gd name="T4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0" h="180">
                    <a:moveTo>
                      <a:pt x="253" y="0"/>
                    </a:moveTo>
                    <a:lnTo>
                      <a:pt x="170" y="0"/>
                    </a:lnTo>
                    <a:lnTo>
                      <a:pt x="170" y="31"/>
                    </a:lnTo>
                    <a:lnTo>
                      <a:pt x="224" y="31"/>
                    </a:lnTo>
                    <a:lnTo>
                      <a:pt x="224" y="67"/>
                    </a:lnTo>
                    <a:lnTo>
                      <a:pt x="170" y="67"/>
                    </a:lnTo>
                    <a:lnTo>
                      <a:pt x="170" y="180"/>
                    </a:lnTo>
                    <a:lnTo>
                      <a:pt x="222" y="180"/>
                    </a:lnTo>
                    <a:lnTo>
                      <a:pt x="340" y="180"/>
                    </a:lnTo>
                    <a:lnTo>
                      <a:pt x="340" y="67"/>
                    </a:lnTo>
                    <a:lnTo>
                      <a:pt x="253" y="67"/>
                    </a:lnTo>
                    <a:lnTo>
                      <a:pt x="253" y="0"/>
                    </a:lnTo>
                    <a:close/>
                    <a:moveTo>
                      <a:pt x="170" y="0"/>
                    </a:moveTo>
                    <a:lnTo>
                      <a:pt x="87" y="0"/>
                    </a:lnTo>
                    <a:lnTo>
                      <a:pt x="87" y="67"/>
                    </a:lnTo>
                    <a:lnTo>
                      <a:pt x="0" y="67"/>
                    </a:lnTo>
                    <a:lnTo>
                      <a:pt x="0" y="180"/>
                    </a:lnTo>
                    <a:lnTo>
                      <a:pt x="118" y="180"/>
                    </a:lnTo>
                    <a:lnTo>
                      <a:pt x="170" y="180"/>
                    </a:lnTo>
                    <a:lnTo>
                      <a:pt x="170" y="67"/>
                    </a:lnTo>
                    <a:lnTo>
                      <a:pt x="116" y="67"/>
                    </a:lnTo>
                    <a:lnTo>
                      <a:pt x="116" y="67"/>
                    </a:lnTo>
                    <a:lnTo>
                      <a:pt x="116" y="31"/>
                    </a:lnTo>
                    <a:lnTo>
                      <a:pt x="170" y="31"/>
                    </a:lnTo>
                    <a:lnTo>
                      <a:pt x="1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34" name="Freeform 79"/>
              <p:cNvSpPr/>
              <p:nvPr/>
            </p:nvSpPr>
            <p:spPr bwMode="auto">
              <a:xfrm>
                <a:off x="-6281738" y="1944688"/>
                <a:ext cx="393700" cy="349250"/>
              </a:xfrm>
              <a:custGeom>
                <a:avLst/>
                <a:gdLst>
                  <a:gd name="T0" fmla="*/ 0 w 248"/>
                  <a:gd name="T1" fmla="*/ 88 h 220"/>
                  <a:gd name="T2" fmla="*/ 0 w 248"/>
                  <a:gd name="T3" fmla="*/ 189 h 220"/>
                  <a:gd name="T4" fmla="*/ 5 w 248"/>
                  <a:gd name="T5" fmla="*/ 189 h 220"/>
                  <a:gd name="T6" fmla="*/ 40 w 248"/>
                  <a:gd name="T7" fmla="*/ 189 h 220"/>
                  <a:gd name="T8" fmla="*/ 50 w 248"/>
                  <a:gd name="T9" fmla="*/ 189 h 220"/>
                  <a:gd name="T10" fmla="*/ 50 w 248"/>
                  <a:gd name="T11" fmla="*/ 199 h 220"/>
                  <a:gd name="T12" fmla="*/ 50 w 248"/>
                  <a:gd name="T13" fmla="*/ 220 h 220"/>
                  <a:gd name="T14" fmla="*/ 64 w 248"/>
                  <a:gd name="T15" fmla="*/ 220 h 220"/>
                  <a:gd name="T16" fmla="*/ 64 w 248"/>
                  <a:gd name="T17" fmla="*/ 199 h 220"/>
                  <a:gd name="T18" fmla="*/ 64 w 248"/>
                  <a:gd name="T19" fmla="*/ 189 h 220"/>
                  <a:gd name="T20" fmla="*/ 73 w 248"/>
                  <a:gd name="T21" fmla="*/ 189 h 220"/>
                  <a:gd name="T22" fmla="*/ 109 w 248"/>
                  <a:gd name="T23" fmla="*/ 189 h 220"/>
                  <a:gd name="T24" fmla="*/ 118 w 248"/>
                  <a:gd name="T25" fmla="*/ 189 h 220"/>
                  <a:gd name="T26" fmla="*/ 118 w 248"/>
                  <a:gd name="T27" fmla="*/ 199 h 220"/>
                  <a:gd name="T28" fmla="*/ 118 w 248"/>
                  <a:gd name="T29" fmla="*/ 220 h 220"/>
                  <a:gd name="T30" fmla="*/ 130 w 248"/>
                  <a:gd name="T31" fmla="*/ 220 h 220"/>
                  <a:gd name="T32" fmla="*/ 130 w 248"/>
                  <a:gd name="T33" fmla="*/ 199 h 220"/>
                  <a:gd name="T34" fmla="*/ 130 w 248"/>
                  <a:gd name="T35" fmla="*/ 189 h 220"/>
                  <a:gd name="T36" fmla="*/ 139 w 248"/>
                  <a:gd name="T37" fmla="*/ 189 h 220"/>
                  <a:gd name="T38" fmla="*/ 175 w 248"/>
                  <a:gd name="T39" fmla="*/ 189 h 220"/>
                  <a:gd name="T40" fmla="*/ 184 w 248"/>
                  <a:gd name="T41" fmla="*/ 189 h 220"/>
                  <a:gd name="T42" fmla="*/ 184 w 248"/>
                  <a:gd name="T43" fmla="*/ 199 h 220"/>
                  <a:gd name="T44" fmla="*/ 184 w 248"/>
                  <a:gd name="T45" fmla="*/ 220 h 220"/>
                  <a:gd name="T46" fmla="*/ 199 w 248"/>
                  <a:gd name="T47" fmla="*/ 220 h 220"/>
                  <a:gd name="T48" fmla="*/ 199 w 248"/>
                  <a:gd name="T49" fmla="*/ 199 h 220"/>
                  <a:gd name="T50" fmla="*/ 199 w 248"/>
                  <a:gd name="T51" fmla="*/ 189 h 220"/>
                  <a:gd name="T52" fmla="*/ 208 w 248"/>
                  <a:gd name="T53" fmla="*/ 189 h 220"/>
                  <a:gd name="T54" fmla="*/ 241 w 248"/>
                  <a:gd name="T55" fmla="*/ 189 h 220"/>
                  <a:gd name="T56" fmla="*/ 248 w 248"/>
                  <a:gd name="T57" fmla="*/ 189 h 220"/>
                  <a:gd name="T58" fmla="*/ 248 w 248"/>
                  <a:gd name="T59" fmla="*/ 88 h 220"/>
                  <a:gd name="T60" fmla="*/ 232 w 248"/>
                  <a:gd name="T61" fmla="*/ 88 h 220"/>
                  <a:gd name="T62" fmla="*/ 232 w 248"/>
                  <a:gd name="T63" fmla="*/ 109 h 220"/>
                  <a:gd name="T64" fmla="*/ 208 w 248"/>
                  <a:gd name="T65" fmla="*/ 109 h 220"/>
                  <a:gd name="T66" fmla="*/ 208 w 248"/>
                  <a:gd name="T67" fmla="*/ 88 h 220"/>
                  <a:gd name="T68" fmla="*/ 184 w 248"/>
                  <a:gd name="T69" fmla="*/ 88 h 220"/>
                  <a:gd name="T70" fmla="*/ 184 w 248"/>
                  <a:gd name="T71" fmla="*/ 109 h 220"/>
                  <a:gd name="T72" fmla="*/ 161 w 248"/>
                  <a:gd name="T73" fmla="*/ 109 h 220"/>
                  <a:gd name="T74" fmla="*/ 161 w 248"/>
                  <a:gd name="T75" fmla="*/ 88 h 220"/>
                  <a:gd name="T76" fmla="*/ 139 w 248"/>
                  <a:gd name="T77" fmla="*/ 88 h 220"/>
                  <a:gd name="T78" fmla="*/ 139 w 248"/>
                  <a:gd name="T79" fmla="*/ 0 h 220"/>
                  <a:gd name="T80" fmla="*/ 109 w 248"/>
                  <a:gd name="T81" fmla="*/ 0 h 220"/>
                  <a:gd name="T82" fmla="*/ 109 w 248"/>
                  <a:gd name="T83" fmla="*/ 88 h 220"/>
                  <a:gd name="T84" fmla="*/ 87 w 248"/>
                  <a:gd name="T85" fmla="*/ 88 h 220"/>
                  <a:gd name="T86" fmla="*/ 87 w 248"/>
                  <a:gd name="T87" fmla="*/ 109 h 220"/>
                  <a:gd name="T88" fmla="*/ 64 w 248"/>
                  <a:gd name="T89" fmla="*/ 109 h 220"/>
                  <a:gd name="T90" fmla="*/ 64 w 248"/>
                  <a:gd name="T91" fmla="*/ 88 h 220"/>
                  <a:gd name="T92" fmla="*/ 40 w 248"/>
                  <a:gd name="T93" fmla="*/ 88 h 220"/>
                  <a:gd name="T94" fmla="*/ 40 w 248"/>
                  <a:gd name="T95" fmla="*/ 109 h 220"/>
                  <a:gd name="T96" fmla="*/ 16 w 248"/>
                  <a:gd name="T97" fmla="*/ 109 h 220"/>
                  <a:gd name="T98" fmla="*/ 16 w 248"/>
                  <a:gd name="T99" fmla="*/ 88 h 220"/>
                  <a:gd name="T100" fmla="*/ 0 w 248"/>
                  <a:gd name="T101" fmla="*/ 8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20">
                    <a:moveTo>
                      <a:pt x="0" y="88"/>
                    </a:moveTo>
                    <a:lnTo>
                      <a:pt x="0" y="189"/>
                    </a:lnTo>
                    <a:lnTo>
                      <a:pt x="5" y="189"/>
                    </a:lnTo>
                    <a:lnTo>
                      <a:pt x="40" y="189"/>
                    </a:lnTo>
                    <a:lnTo>
                      <a:pt x="50" y="189"/>
                    </a:lnTo>
                    <a:lnTo>
                      <a:pt x="50" y="199"/>
                    </a:lnTo>
                    <a:lnTo>
                      <a:pt x="50" y="220"/>
                    </a:lnTo>
                    <a:lnTo>
                      <a:pt x="64" y="220"/>
                    </a:lnTo>
                    <a:lnTo>
                      <a:pt x="64" y="199"/>
                    </a:lnTo>
                    <a:lnTo>
                      <a:pt x="64" y="189"/>
                    </a:lnTo>
                    <a:lnTo>
                      <a:pt x="73" y="189"/>
                    </a:lnTo>
                    <a:lnTo>
                      <a:pt x="109" y="189"/>
                    </a:lnTo>
                    <a:lnTo>
                      <a:pt x="118" y="189"/>
                    </a:lnTo>
                    <a:lnTo>
                      <a:pt x="118" y="199"/>
                    </a:lnTo>
                    <a:lnTo>
                      <a:pt x="118" y="220"/>
                    </a:lnTo>
                    <a:lnTo>
                      <a:pt x="130" y="220"/>
                    </a:lnTo>
                    <a:lnTo>
                      <a:pt x="130" y="199"/>
                    </a:lnTo>
                    <a:lnTo>
                      <a:pt x="130" y="189"/>
                    </a:lnTo>
                    <a:lnTo>
                      <a:pt x="139" y="189"/>
                    </a:lnTo>
                    <a:lnTo>
                      <a:pt x="175" y="189"/>
                    </a:lnTo>
                    <a:lnTo>
                      <a:pt x="184" y="189"/>
                    </a:lnTo>
                    <a:lnTo>
                      <a:pt x="184" y="199"/>
                    </a:lnTo>
                    <a:lnTo>
                      <a:pt x="184" y="220"/>
                    </a:lnTo>
                    <a:lnTo>
                      <a:pt x="199" y="220"/>
                    </a:lnTo>
                    <a:lnTo>
                      <a:pt x="199" y="199"/>
                    </a:lnTo>
                    <a:lnTo>
                      <a:pt x="199" y="189"/>
                    </a:lnTo>
                    <a:lnTo>
                      <a:pt x="208" y="189"/>
                    </a:lnTo>
                    <a:lnTo>
                      <a:pt x="241" y="189"/>
                    </a:lnTo>
                    <a:lnTo>
                      <a:pt x="248" y="189"/>
                    </a:lnTo>
                    <a:lnTo>
                      <a:pt x="248" y="88"/>
                    </a:lnTo>
                    <a:lnTo>
                      <a:pt x="232" y="88"/>
                    </a:lnTo>
                    <a:lnTo>
                      <a:pt x="232" y="109"/>
                    </a:lnTo>
                    <a:lnTo>
                      <a:pt x="208" y="109"/>
                    </a:lnTo>
                    <a:lnTo>
                      <a:pt x="208" y="88"/>
                    </a:lnTo>
                    <a:lnTo>
                      <a:pt x="184" y="88"/>
                    </a:lnTo>
                    <a:lnTo>
                      <a:pt x="184" y="109"/>
                    </a:lnTo>
                    <a:lnTo>
                      <a:pt x="161" y="109"/>
                    </a:lnTo>
                    <a:lnTo>
                      <a:pt x="161" y="88"/>
                    </a:lnTo>
                    <a:lnTo>
                      <a:pt x="139" y="88"/>
                    </a:lnTo>
                    <a:lnTo>
                      <a:pt x="139" y="0"/>
                    </a:lnTo>
                    <a:lnTo>
                      <a:pt x="109" y="0"/>
                    </a:lnTo>
                    <a:lnTo>
                      <a:pt x="109" y="88"/>
                    </a:lnTo>
                    <a:lnTo>
                      <a:pt x="87" y="88"/>
                    </a:lnTo>
                    <a:lnTo>
                      <a:pt x="87" y="109"/>
                    </a:lnTo>
                    <a:lnTo>
                      <a:pt x="64" y="109"/>
                    </a:lnTo>
                    <a:lnTo>
                      <a:pt x="64" y="88"/>
                    </a:lnTo>
                    <a:lnTo>
                      <a:pt x="40" y="88"/>
                    </a:lnTo>
                    <a:lnTo>
                      <a:pt x="40" y="109"/>
                    </a:lnTo>
                    <a:lnTo>
                      <a:pt x="16" y="109"/>
                    </a:lnTo>
                    <a:lnTo>
                      <a:pt x="16" y="88"/>
                    </a:lnTo>
                    <a:lnTo>
                      <a:pt x="0"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35" name="Freeform 80"/>
              <p:cNvSpPr/>
              <p:nvPr/>
            </p:nvSpPr>
            <p:spPr bwMode="auto">
              <a:xfrm>
                <a:off x="-6361113" y="2260600"/>
                <a:ext cx="552450" cy="285750"/>
              </a:xfrm>
              <a:custGeom>
                <a:avLst/>
                <a:gdLst>
                  <a:gd name="T0" fmla="*/ 348 w 348"/>
                  <a:gd name="T1" fmla="*/ 0 h 180"/>
                  <a:gd name="T2" fmla="*/ 324 w 348"/>
                  <a:gd name="T3" fmla="*/ 0 h 180"/>
                  <a:gd name="T4" fmla="*/ 324 w 348"/>
                  <a:gd name="T5" fmla="*/ 31 h 180"/>
                  <a:gd name="T6" fmla="*/ 298 w 348"/>
                  <a:gd name="T7" fmla="*/ 31 h 180"/>
                  <a:gd name="T8" fmla="*/ 291 w 348"/>
                  <a:gd name="T9" fmla="*/ 31 h 180"/>
                  <a:gd name="T10" fmla="*/ 291 w 348"/>
                  <a:gd name="T11" fmla="*/ 0 h 180"/>
                  <a:gd name="T12" fmla="*/ 258 w 348"/>
                  <a:gd name="T13" fmla="*/ 0 h 180"/>
                  <a:gd name="T14" fmla="*/ 258 w 348"/>
                  <a:gd name="T15" fmla="*/ 31 h 180"/>
                  <a:gd name="T16" fmla="*/ 225 w 348"/>
                  <a:gd name="T17" fmla="*/ 31 h 180"/>
                  <a:gd name="T18" fmla="*/ 225 w 348"/>
                  <a:gd name="T19" fmla="*/ 0 h 180"/>
                  <a:gd name="T20" fmla="*/ 189 w 348"/>
                  <a:gd name="T21" fmla="*/ 0 h 180"/>
                  <a:gd name="T22" fmla="*/ 189 w 348"/>
                  <a:gd name="T23" fmla="*/ 31 h 180"/>
                  <a:gd name="T24" fmla="*/ 159 w 348"/>
                  <a:gd name="T25" fmla="*/ 31 h 180"/>
                  <a:gd name="T26" fmla="*/ 159 w 348"/>
                  <a:gd name="T27" fmla="*/ 0 h 180"/>
                  <a:gd name="T28" fmla="*/ 123 w 348"/>
                  <a:gd name="T29" fmla="*/ 0 h 180"/>
                  <a:gd name="T30" fmla="*/ 123 w 348"/>
                  <a:gd name="T31" fmla="*/ 31 h 180"/>
                  <a:gd name="T32" fmla="*/ 90 w 348"/>
                  <a:gd name="T33" fmla="*/ 31 h 180"/>
                  <a:gd name="T34" fmla="*/ 90 w 348"/>
                  <a:gd name="T35" fmla="*/ 0 h 180"/>
                  <a:gd name="T36" fmla="*/ 55 w 348"/>
                  <a:gd name="T37" fmla="*/ 0 h 180"/>
                  <a:gd name="T38" fmla="*/ 55 w 348"/>
                  <a:gd name="T39" fmla="*/ 31 h 180"/>
                  <a:gd name="T40" fmla="*/ 50 w 348"/>
                  <a:gd name="T41" fmla="*/ 31 h 180"/>
                  <a:gd name="T42" fmla="*/ 24 w 348"/>
                  <a:gd name="T43" fmla="*/ 31 h 180"/>
                  <a:gd name="T44" fmla="*/ 24 w 348"/>
                  <a:gd name="T45" fmla="*/ 0 h 180"/>
                  <a:gd name="T46" fmla="*/ 0 w 348"/>
                  <a:gd name="T47" fmla="*/ 0 h 180"/>
                  <a:gd name="T48" fmla="*/ 0 w 348"/>
                  <a:gd name="T49" fmla="*/ 180 h 180"/>
                  <a:gd name="T50" fmla="*/ 133 w 348"/>
                  <a:gd name="T51" fmla="*/ 180 h 180"/>
                  <a:gd name="T52" fmla="*/ 133 w 348"/>
                  <a:gd name="T53" fmla="*/ 109 h 180"/>
                  <a:gd name="T54" fmla="*/ 225 w 348"/>
                  <a:gd name="T55" fmla="*/ 109 h 180"/>
                  <a:gd name="T56" fmla="*/ 225 w 348"/>
                  <a:gd name="T57" fmla="*/ 180 h 180"/>
                  <a:gd name="T58" fmla="*/ 348 w 348"/>
                  <a:gd name="T59" fmla="*/ 180 h 180"/>
                  <a:gd name="T60" fmla="*/ 348 w 348"/>
                  <a:gd name="T6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8" h="180">
                    <a:moveTo>
                      <a:pt x="348" y="0"/>
                    </a:moveTo>
                    <a:lnTo>
                      <a:pt x="324" y="0"/>
                    </a:lnTo>
                    <a:lnTo>
                      <a:pt x="324" y="31"/>
                    </a:lnTo>
                    <a:lnTo>
                      <a:pt x="298" y="31"/>
                    </a:lnTo>
                    <a:lnTo>
                      <a:pt x="291" y="31"/>
                    </a:lnTo>
                    <a:lnTo>
                      <a:pt x="291" y="0"/>
                    </a:lnTo>
                    <a:lnTo>
                      <a:pt x="258" y="0"/>
                    </a:lnTo>
                    <a:lnTo>
                      <a:pt x="258" y="31"/>
                    </a:lnTo>
                    <a:lnTo>
                      <a:pt x="225" y="31"/>
                    </a:lnTo>
                    <a:lnTo>
                      <a:pt x="225" y="0"/>
                    </a:lnTo>
                    <a:lnTo>
                      <a:pt x="189" y="0"/>
                    </a:lnTo>
                    <a:lnTo>
                      <a:pt x="189" y="31"/>
                    </a:lnTo>
                    <a:lnTo>
                      <a:pt x="159" y="31"/>
                    </a:lnTo>
                    <a:lnTo>
                      <a:pt x="159" y="0"/>
                    </a:lnTo>
                    <a:lnTo>
                      <a:pt x="123" y="0"/>
                    </a:lnTo>
                    <a:lnTo>
                      <a:pt x="123" y="31"/>
                    </a:lnTo>
                    <a:lnTo>
                      <a:pt x="90" y="31"/>
                    </a:lnTo>
                    <a:lnTo>
                      <a:pt x="90" y="0"/>
                    </a:lnTo>
                    <a:lnTo>
                      <a:pt x="55" y="0"/>
                    </a:lnTo>
                    <a:lnTo>
                      <a:pt x="55" y="31"/>
                    </a:lnTo>
                    <a:lnTo>
                      <a:pt x="50" y="31"/>
                    </a:lnTo>
                    <a:lnTo>
                      <a:pt x="24" y="31"/>
                    </a:lnTo>
                    <a:lnTo>
                      <a:pt x="24" y="0"/>
                    </a:lnTo>
                    <a:lnTo>
                      <a:pt x="0" y="0"/>
                    </a:lnTo>
                    <a:lnTo>
                      <a:pt x="0" y="180"/>
                    </a:lnTo>
                    <a:lnTo>
                      <a:pt x="133" y="180"/>
                    </a:lnTo>
                    <a:lnTo>
                      <a:pt x="133" y="109"/>
                    </a:lnTo>
                    <a:lnTo>
                      <a:pt x="225" y="109"/>
                    </a:lnTo>
                    <a:lnTo>
                      <a:pt x="225" y="180"/>
                    </a:lnTo>
                    <a:lnTo>
                      <a:pt x="348" y="180"/>
                    </a:lnTo>
                    <a:lnTo>
                      <a:pt x="34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36" name="Freeform 81"/>
              <p:cNvSpPr/>
              <p:nvPr/>
            </p:nvSpPr>
            <p:spPr bwMode="auto">
              <a:xfrm>
                <a:off x="-6034088" y="1955800"/>
                <a:ext cx="157163" cy="101600"/>
              </a:xfrm>
              <a:custGeom>
                <a:avLst/>
                <a:gdLst>
                  <a:gd name="T0" fmla="*/ 0 w 99"/>
                  <a:gd name="T1" fmla="*/ 0 h 64"/>
                  <a:gd name="T2" fmla="*/ 0 w 99"/>
                  <a:gd name="T3" fmla="*/ 64 h 64"/>
                  <a:gd name="T4" fmla="*/ 99 w 99"/>
                  <a:gd name="T5" fmla="*/ 33 h 64"/>
                  <a:gd name="T6" fmla="*/ 0 w 99"/>
                  <a:gd name="T7" fmla="*/ 0 h 64"/>
                </a:gdLst>
                <a:ahLst/>
                <a:cxnLst>
                  <a:cxn ang="0">
                    <a:pos x="T0" y="T1"/>
                  </a:cxn>
                  <a:cxn ang="0">
                    <a:pos x="T2" y="T3"/>
                  </a:cxn>
                  <a:cxn ang="0">
                    <a:pos x="T4" y="T5"/>
                  </a:cxn>
                  <a:cxn ang="0">
                    <a:pos x="T6" y="T7"/>
                  </a:cxn>
                </a:cxnLst>
                <a:rect l="0" t="0" r="r" b="b"/>
                <a:pathLst>
                  <a:path w="99" h="64">
                    <a:moveTo>
                      <a:pt x="0" y="0"/>
                    </a:moveTo>
                    <a:lnTo>
                      <a:pt x="0" y="64"/>
                    </a:lnTo>
                    <a:lnTo>
                      <a:pt x="99" y="3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37" name="Freeform 82"/>
              <p:cNvSpPr/>
              <p:nvPr/>
            </p:nvSpPr>
            <p:spPr bwMode="auto">
              <a:xfrm>
                <a:off x="-2108200" y="6784975"/>
                <a:ext cx="576263" cy="588963"/>
              </a:xfrm>
              <a:custGeom>
                <a:avLst/>
                <a:gdLst>
                  <a:gd name="T0" fmla="*/ 77 w 153"/>
                  <a:gd name="T1" fmla="*/ 0 h 157"/>
                  <a:gd name="T2" fmla="*/ 60 w 153"/>
                  <a:gd name="T3" fmla="*/ 34 h 157"/>
                  <a:gd name="T4" fmla="*/ 60 w 153"/>
                  <a:gd name="T5" fmla="*/ 58 h 157"/>
                  <a:gd name="T6" fmla="*/ 0 w 153"/>
                  <a:gd name="T7" fmla="*/ 83 h 157"/>
                  <a:gd name="T8" fmla="*/ 0 w 153"/>
                  <a:gd name="T9" fmla="*/ 100 h 157"/>
                  <a:gd name="T10" fmla="*/ 60 w 153"/>
                  <a:gd name="T11" fmla="*/ 88 h 157"/>
                  <a:gd name="T12" fmla="*/ 60 w 153"/>
                  <a:gd name="T13" fmla="*/ 122 h 157"/>
                  <a:gd name="T14" fmla="*/ 34 w 153"/>
                  <a:gd name="T15" fmla="*/ 140 h 157"/>
                  <a:gd name="T16" fmla="*/ 34 w 153"/>
                  <a:gd name="T17" fmla="*/ 157 h 157"/>
                  <a:gd name="T18" fmla="*/ 76 w 153"/>
                  <a:gd name="T19" fmla="*/ 142 h 157"/>
                  <a:gd name="T20" fmla="*/ 118 w 153"/>
                  <a:gd name="T21" fmla="*/ 157 h 157"/>
                  <a:gd name="T22" fmla="*/ 118 w 153"/>
                  <a:gd name="T23" fmla="*/ 140 h 157"/>
                  <a:gd name="T24" fmla="*/ 94 w 153"/>
                  <a:gd name="T25" fmla="*/ 122 h 157"/>
                  <a:gd name="T26" fmla="*/ 94 w 153"/>
                  <a:gd name="T27" fmla="*/ 88 h 157"/>
                  <a:gd name="T28" fmla="*/ 153 w 153"/>
                  <a:gd name="T29" fmla="*/ 100 h 157"/>
                  <a:gd name="T30" fmla="*/ 153 w 153"/>
                  <a:gd name="T31" fmla="*/ 83 h 157"/>
                  <a:gd name="T32" fmla="*/ 94 w 153"/>
                  <a:gd name="T33" fmla="*/ 58 h 157"/>
                  <a:gd name="T34" fmla="*/ 94 w 153"/>
                  <a:gd name="T35" fmla="*/ 34 h 157"/>
                  <a:gd name="T36" fmla="*/ 77 w 153"/>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 h="157">
                    <a:moveTo>
                      <a:pt x="77" y="0"/>
                    </a:moveTo>
                    <a:cubicBezTo>
                      <a:pt x="67" y="0"/>
                      <a:pt x="60" y="24"/>
                      <a:pt x="60" y="34"/>
                    </a:cubicBezTo>
                    <a:cubicBezTo>
                      <a:pt x="60" y="58"/>
                      <a:pt x="60" y="58"/>
                      <a:pt x="60" y="58"/>
                    </a:cubicBezTo>
                    <a:cubicBezTo>
                      <a:pt x="0" y="83"/>
                      <a:pt x="0" y="83"/>
                      <a:pt x="0" y="83"/>
                    </a:cubicBezTo>
                    <a:cubicBezTo>
                      <a:pt x="0" y="100"/>
                      <a:pt x="0" y="100"/>
                      <a:pt x="0" y="100"/>
                    </a:cubicBezTo>
                    <a:cubicBezTo>
                      <a:pt x="60" y="88"/>
                      <a:pt x="60" y="88"/>
                      <a:pt x="60" y="88"/>
                    </a:cubicBezTo>
                    <a:cubicBezTo>
                      <a:pt x="60" y="122"/>
                      <a:pt x="60" y="122"/>
                      <a:pt x="60" y="122"/>
                    </a:cubicBezTo>
                    <a:cubicBezTo>
                      <a:pt x="34" y="140"/>
                      <a:pt x="34" y="140"/>
                      <a:pt x="34" y="140"/>
                    </a:cubicBezTo>
                    <a:cubicBezTo>
                      <a:pt x="34" y="157"/>
                      <a:pt x="34" y="157"/>
                      <a:pt x="34" y="157"/>
                    </a:cubicBezTo>
                    <a:cubicBezTo>
                      <a:pt x="76" y="142"/>
                      <a:pt x="76" y="142"/>
                      <a:pt x="76" y="142"/>
                    </a:cubicBezTo>
                    <a:cubicBezTo>
                      <a:pt x="118" y="157"/>
                      <a:pt x="118" y="157"/>
                      <a:pt x="118" y="157"/>
                    </a:cubicBezTo>
                    <a:cubicBezTo>
                      <a:pt x="118" y="140"/>
                      <a:pt x="118" y="140"/>
                      <a:pt x="118" y="140"/>
                    </a:cubicBezTo>
                    <a:cubicBezTo>
                      <a:pt x="94" y="122"/>
                      <a:pt x="94" y="122"/>
                      <a:pt x="94" y="122"/>
                    </a:cubicBezTo>
                    <a:cubicBezTo>
                      <a:pt x="94" y="88"/>
                      <a:pt x="94" y="88"/>
                      <a:pt x="94" y="88"/>
                    </a:cubicBezTo>
                    <a:cubicBezTo>
                      <a:pt x="153" y="100"/>
                      <a:pt x="153" y="100"/>
                      <a:pt x="153" y="100"/>
                    </a:cubicBezTo>
                    <a:cubicBezTo>
                      <a:pt x="153" y="83"/>
                      <a:pt x="153" y="83"/>
                      <a:pt x="153" y="83"/>
                    </a:cubicBezTo>
                    <a:cubicBezTo>
                      <a:pt x="94" y="58"/>
                      <a:pt x="94" y="58"/>
                      <a:pt x="94" y="58"/>
                    </a:cubicBezTo>
                    <a:cubicBezTo>
                      <a:pt x="94" y="34"/>
                      <a:pt x="94" y="34"/>
                      <a:pt x="94" y="34"/>
                    </a:cubicBezTo>
                    <a:cubicBezTo>
                      <a:pt x="94" y="24"/>
                      <a:pt x="86" y="0"/>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38" name="Freeform 83"/>
              <p:cNvSpPr/>
              <p:nvPr/>
            </p:nvSpPr>
            <p:spPr bwMode="auto">
              <a:xfrm>
                <a:off x="-4557713" y="641350"/>
                <a:ext cx="571500" cy="150813"/>
              </a:xfrm>
              <a:custGeom>
                <a:avLst/>
                <a:gdLst>
                  <a:gd name="T0" fmla="*/ 50 w 360"/>
                  <a:gd name="T1" fmla="*/ 95 h 95"/>
                  <a:gd name="T2" fmla="*/ 57 w 360"/>
                  <a:gd name="T3" fmla="*/ 95 h 95"/>
                  <a:gd name="T4" fmla="*/ 303 w 360"/>
                  <a:gd name="T5" fmla="*/ 95 h 95"/>
                  <a:gd name="T6" fmla="*/ 308 w 360"/>
                  <a:gd name="T7" fmla="*/ 95 h 95"/>
                  <a:gd name="T8" fmla="*/ 360 w 360"/>
                  <a:gd name="T9" fmla="*/ 0 h 95"/>
                  <a:gd name="T10" fmla="*/ 358 w 360"/>
                  <a:gd name="T11" fmla="*/ 0 h 95"/>
                  <a:gd name="T12" fmla="*/ 306 w 360"/>
                  <a:gd name="T13" fmla="*/ 0 h 95"/>
                  <a:gd name="T14" fmla="*/ 263 w 360"/>
                  <a:gd name="T15" fmla="*/ 0 h 95"/>
                  <a:gd name="T16" fmla="*/ 97 w 360"/>
                  <a:gd name="T17" fmla="*/ 0 h 95"/>
                  <a:gd name="T18" fmla="*/ 55 w 360"/>
                  <a:gd name="T19" fmla="*/ 0 h 95"/>
                  <a:gd name="T20" fmla="*/ 0 w 360"/>
                  <a:gd name="T21" fmla="*/ 0 h 95"/>
                  <a:gd name="T22" fmla="*/ 50 w 360"/>
                  <a:gd name="T23"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0" h="95">
                    <a:moveTo>
                      <a:pt x="50" y="95"/>
                    </a:moveTo>
                    <a:lnTo>
                      <a:pt x="57" y="95"/>
                    </a:lnTo>
                    <a:lnTo>
                      <a:pt x="303" y="95"/>
                    </a:lnTo>
                    <a:lnTo>
                      <a:pt x="308" y="95"/>
                    </a:lnTo>
                    <a:lnTo>
                      <a:pt x="360" y="0"/>
                    </a:lnTo>
                    <a:lnTo>
                      <a:pt x="358" y="0"/>
                    </a:lnTo>
                    <a:lnTo>
                      <a:pt x="306" y="0"/>
                    </a:lnTo>
                    <a:lnTo>
                      <a:pt x="263" y="0"/>
                    </a:lnTo>
                    <a:lnTo>
                      <a:pt x="97" y="0"/>
                    </a:lnTo>
                    <a:lnTo>
                      <a:pt x="55" y="0"/>
                    </a:lnTo>
                    <a:lnTo>
                      <a:pt x="0" y="0"/>
                    </a:lnTo>
                    <a:lnTo>
                      <a:pt x="50"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39" name="Freeform 84"/>
              <p:cNvSpPr/>
              <p:nvPr/>
            </p:nvSpPr>
            <p:spPr bwMode="auto">
              <a:xfrm>
                <a:off x="-4557713" y="676275"/>
                <a:ext cx="568325" cy="269875"/>
              </a:xfrm>
              <a:custGeom>
                <a:avLst/>
                <a:gdLst>
                  <a:gd name="T0" fmla="*/ 0 w 151"/>
                  <a:gd name="T1" fmla="*/ 72 h 72"/>
                  <a:gd name="T2" fmla="*/ 151 w 151"/>
                  <a:gd name="T3" fmla="*/ 72 h 72"/>
                  <a:gd name="T4" fmla="*/ 151 w 151"/>
                  <a:gd name="T5" fmla="*/ 0 h 72"/>
                  <a:gd name="T6" fmla="*/ 134 w 151"/>
                  <a:gd name="T7" fmla="*/ 33 h 72"/>
                  <a:gd name="T8" fmla="*/ 133 w 151"/>
                  <a:gd name="T9" fmla="*/ 36 h 72"/>
                  <a:gd name="T10" fmla="*/ 130 w 151"/>
                  <a:gd name="T11" fmla="*/ 36 h 72"/>
                  <a:gd name="T12" fmla="*/ 125 w 151"/>
                  <a:gd name="T13" fmla="*/ 36 h 72"/>
                  <a:gd name="T14" fmla="*/ 87 w 151"/>
                  <a:gd name="T15" fmla="*/ 36 h 72"/>
                  <a:gd name="T16" fmla="*/ 88 w 151"/>
                  <a:gd name="T17" fmla="*/ 37 h 72"/>
                  <a:gd name="T18" fmla="*/ 86 w 151"/>
                  <a:gd name="T19" fmla="*/ 44 h 72"/>
                  <a:gd name="T20" fmla="*/ 76 w 151"/>
                  <a:gd name="T21" fmla="*/ 49 h 72"/>
                  <a:gd name="T22" fmla="*/ 66 w 151"/>
                  <a:gd name="T23" fmla="*/ 44 h 72"/>
                  <a:gd name="T24" fmla="*/ 64 w 151"/>
                  <a:gd name="T25" fmla="*/ 37 h 72"/>
                  <a:gd name="T26" fmla="*/ 64 w 151"/>
                  <a:gd name="T27" fmla="*/ 36 h 72"/>
                  <a:gd name="T28" fmla="*/ 27 w 151"/>
                  <a:gd name="T29" fmla="*/ 36 h 72"/>
                  <a:gd name="T30" fmla="*/ 21 w 151"/>
                  <a:gd name="T31" fmla="*/ 36 h 72"/>
                  <a:gd name="T32" fmla="*/ 18 w 151"/>
                  <a:gd name="T33" fmla="*/ 36 h 72"/>
                  <a:gd name="T34" fmla="*/ 16 w 151"/>
                  <a:gd name="T35" fmla="*/ 33 h 72"/>
                  <a:gd name="T36" fmla="*/ 0 w 151"/>
                  <a:gd name="T37" fmla="*/ 0 h 72"/>
                  <a:gd name="T38" fmla="*/ 0 w 151"/>
                  <a:gd name="T39"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1" h="72">
                    <a:moveTo>
                      <a:pt x="0" y="72"/>
                    </a:moveTo>
                    <a:cubicBezTo>
                      <a:pt x="151" y="72"/>
                      <a:pt x="151" y="72"/>
                      <a:pt x="151" y="72"/>
                    </a:cubicBezTo>
                    <a:cubicBezTo>
                      <a:pt x="151" y="0"/>
                      <a:pt x="151" y="0"/>
                      <a:pt x="151" y="0"/>
                    </a:cubicBezTo>
                    <a:cubicBezTo>
                      <a:pt x="134" y="33"/>
                      <a:pt x="134" y="33"/>
                      <a:pt x="134" y="33"/>
                    </a:cubicBezTo>
                    <a:cubicBezTo>
                      <a:pt x="133" y="36"/>
                      <a:pt x="133" y="36"/>
                      <a:pt x="133" y="36"/>
                    </a:cubicBezTo>
                    <a:cubicBezTo>
                      <a:pt x="130" y="36"/>
                      <a:pt x="130" y="36"/>
                      <a:pt x="130" y="36"/>
                    </a:cubicBezTo>
                    <a:cubicBezTo>
                      <a:pt x="125" y="36"/>
                      <a:pt x="125" y="36"/>
                      <a:pt x="125" y="36"/>
                    </a:cubicBezTo>
                    <a:cubicBezTo>
                      <a:pt x="87" y="36"/>
                      <a:pt x="87" y="36"/>
                      <a:pt x="87" y="36"/>
                    </a:cubicBezTo>
                    <a:cubicBezTo>
                      <a:pt x="88" y="36"/>
                      <a:pt x="88" y="37"/>
                      <a:pt x="88" y="37"/>
                    </a:cubicBezTo>
                    <a:cubicBezTo>
                      <a:pt x="88" y="40"/>
                      <a:pt x="87" y="42"/>
                      <a:pt x="86" y="44"/>
                    </a:cubicBezTo>
                    <a:cubicBezTo>
                      <a:pt x="84" y="47"/>
                      <a:pt x="80" y="49"/>
                      <a:pt x="76" y="49"/>
                    </a:cubicBezTo>
                    <a:cubicBezTo>
                      <a:pt x="72" y="49"/>
                      <a:pt x="68" y="47"/>
                      <a:pt x="66" y="44"/>
                    </a:cubicBezTo>
                    <a:cubicBezTo>
                      <a:pt x="65" y="42"/>
                      <a:pt x="64" y="40"/>
                      <a:pt x="64" y="37"/>
                    </a:cubicBezTo>
                    <a:cubicBezTo>
                      <a:pt x="64" y="37"/>
                      <a:pt x="64" y="36"/>
                      <a:pt x="64" y="36"/>
                    </a:cubicBezTo>
                    <a:cubicBezTo>
                      <a:pt x="27" y="36"/>
                      <a:pt x="27" y="36"/>
                      <a:pt x="27" y="36"/>
                    </a:cubicBezTo>
                    <a:cubicBezTo>
                      <a:pt x="21" y="36"/>
                      <a:pt x="21" y="36"/>
                      <a:pt x="21" y="36"/>
                    </a:cubicBezTo>
                    <a:cubicBezTo>
                      <a:pt x="18" y="36"/>
                      <a:pt x="18" y="36"/>
                      <a:pt x="18" y="36"/>
                    </a:cubicBezTo>
                    <a:cubicBezTo>
                      <a:pt x="16" y="33"/>
                      <a:pt x="16" y="33"/>
                      <a:pt x="16" y="33"/>
                    </a:cubicBezTo>
                    <a:cubicBezTo>
                      <a:pt x="0" y="0"/>
                      <a:pt x="0" y="0"/>
                      <a:pt x="0" y="0"/>
                    </a:cubicBezTo>
                    <a:lnTo>
                      <a:pt x="0"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40" name="Freeform 85"/>
              <p:cNvSpPr/>
              <p:nvPr/>
            </p:nvSpPr>
            <p:spPr bwMode="auto">
              <a:xfrm>
                <a:off x="-4470400" y="439738"/>
                <a:ext cx="398463" cy="184150"/>
              </a:xfrm>
              <a:custGeom>
                <a:avLst/>
                <a:gdLst>
                  <a:gd name="T0" fmla="*/ 106 w 106"/>
                  <a:gd name="T1" fmla="*/ 49 h 49"/>
                  <a:gd name="T2" fmla="*/ 106 w 106"/>
                  <a:gd name="T3" fmla="*/ 21 h 49"/>
                  <a:gd name="T4" fmla="*/ 85 w 106"/>
                  <a:gd name="T5" fmla="*/ 0 h 49"/>
                  <a:gd name="T6" fmla="*/ 20 w 106"/>
                  <a:gd name="T7" fmla="*/ 0 h 49"/>
                  <a:gd name="T8" fmla="*/ 0 w 106"/>
                  <a:gd name="T9" fmla="*/ 21 h 49"/>
                  <a:gd name="T10" fmla="*/ 0 w 106"/>
                  <a:gd name="T11" fmla="*/ 49 h 49"/>
                  <a:gd name="T12" fmla="*/ 18 w 106"/>
                  <a:gd name="T13" fmla="*/ 49 h 49"/>
                  <a:gd name="T14" fmla="*/ 18 w 106"/>
                  <a:gd name="T15" fmla="*/ 21 h 49"/>
                  <a:gd name="T16" fmla="*/ 20 w 106"/>
                  <a:gd name="T17" fmla="*/ 18 h 49"/>
                  <a:gd name="T18" fmla="*/ 85 w 106"/>
                  <a:gd name="T19" fmla="*/ 18 h 49"/>
                  <a:gd name="T20" fmla="*/ 88 w 106"/>
                  <a:gd name="T21" fmla="*/ 21 h 49"/>
                  <a:gd name="T22" fmla="*/ 88 w 106"/>
                  <a:gd name="T23" fmla="*/ 49 h 49"/>
                  <a:gd name="T24" fmla="*/ 106 w 106"/>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49">
                    <a:moveTo>
                      <a:pt x="106" y="49"/>
                    </a:moveTo>
                    <a:cubicBezTo>
                      <a:pt x="106" y="21"/>
                      <a:pt x="106" y="21"/>
                      <a:pt x="106" y="21"/>
                    </a:cubicBezTo>
                    <a:cubicBezTo>
                      <a:pt x="106" y="10"/>
                      <a:pt x="97" y="0"/>
                      <a:pt x="85" y="0"/>
                    </a:cubicBezTo>
                    <a:cubicBezTo>
                      <a:pt x="20" y="0"/>
                      <a:pt x="20" y="0"/>
                      <a:pt x="20" y="0"/>
                    </a:cubicBezTo>
                    <a:cubicBezTo>
                      <a:pt x="9" y="0"/>
                      <a:pt x="0" y="10"/>
                      <a:pt x="0" y="21"/>
                    </a:cubicBezTo>
                    <a:cubicBezTo>
                      <a:pt x="0" y="49"/>
                      <a:pt x="0" y="49"/>
                      <a:pt x="0" y="49"/>
                    </a:cubicBezTo>
                    <a:cubicBezTo>
                      <a:pt x="18" y="49"/>
                      <a:pt x="18" y="49"/>
                      <a:pt x="18" y="49"/>
                    </a:cubicBezTo>
                    <a:cubicBezTo>
                      <a:pt x="18" y="21"/>
                      <a:pt x="18" y="21"/>
                      <a:pt x="18" y="21"/>
                    </a:cubicBezTo>
                    <a:cubicBezTo>
                      <a:pt x="18" y="20"/>
                      <a:pt x="19" y="18"/>
                      <a:pt x="20" y="18"/>
                    </a:cubicBezTo>
                    <a:cubicBezTo>
                      <a:pt x="85" y="18"/>
                      <a:pt x="85" y="18"/>
                      <a:pt x="85" y="18"/>
                    </a:cubicBezTo>
                    <a:cubicBezTo>
                      <a:pt x="87" y="18"/>
                      <a:pt x="88" y="20"/>
                      <a:pt x="88" y="21"/>
                    </a:cubicBezTo>
                    <a:cubicBezTo>
                      <a:pt x="88" y="49"/>
                      <a:pt x="88" y="49"/>
                      <a:pt x="88" y="49"/>
                    </a:cubicBezTo>
                    <a:lnTo>
                      <a:pt x="106"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41" name="Freeform 86"/>
              <p:cNvSpPr>
                <a:spLocks noEditPoints="1"/>
              </p:cNvSpPr>
              <p:nvPr/>
            </p:nvSpPr>
            <p:spPr bwMode="auto">
              <a:xfrm>
                <a:off x="-5534025" y="1603375"/>
                <a:ext cx="706438" cy="706438"/>
              </a:xfrm>
              <a:custGeom>
                <a:avLst/>
                <a:gdLst>
                  <a:gd name="T0" fmla="*/ 94 w 188"/>
                  <a:gd name="T1" fmla="*/ 188 h 188"/>
                  <a:gd name="T2" fmla="*/ 188 w 188"/>
                  <a:gd name="T3" fmla="*/ 94 h 188"/>
                  <a:gd name="T4" fmla="*/ 94 w 188"/>
                  <a:gd name="T5" fmla="*/ 0 h 188"/>
                  <a:gd name="T6" fmla="*/ 94 w 188"/>
                  <a:gd name="T7" fmla="*/ 67 h 188"/>
                  <a:gd name="T8" fmla="*/ 121 w 188"/>
                  <a:gd name="T9" fmla="*/ 94 h 188"/>
                  <a:gd name="T10" fmla="*/ 94 w 188"/>
                  <a:gd name="T11" fmla="*/ 121 h 188"/>
                  <a:gd name="T12" fmla="*/ 94 w 188"/>
                  <a:gd name="T13" fmla="*/ 188 h 188"/>
                  <a:gd name="T14" fmla="*/ 94 w 188"/>
                  <a:gd name="T15" fmla="*/ 0 h 188"/>
                  <a:gd name="T16" fmla="*/ 0 w 188"/>
                  <a:gd name="T17" fmla="*/ 94 h 188"/>
                  <a:gd name="T18" fmla="*/ 94 w 188"/>
                  <a:gd name="T19" fmla="*/ 188 h 188"/>
                  <a:gd name="T20" fmla="*/ 94 w 188"/>
                  <a:gd name="T21" fmla="*/ 188 h 188"/>
                  <a:gd name="T22" fmla="*/ 94 w 188"/>
                  <a:gd name="T23" fmla="*/ 121 h 188"/>
                  <a:gd name="T24" fmla="*/ 94 w 188"/>
                  <a:gd name="T25" fmla="*/ 121 h 188"/>
                  <a:gd name="T26" fmla="*/ 94 w 188"/>
                  <a:gd name="T27" fmla="*/ 121 h 188"/>
                  <a:gd name="T28" fmla="*/ 67 w 188"/>
                  <a:gd name="T29" fmla="*/ 94 h 188"/>
                  <a:gd name="T30" fmla="*/ 94 w 188"/>
                  <a:gd name="T31" fmla="*/ 67 h 188"/>
                  <a:gd name="T32" fmla="*/ 94 w 188"/>
                  <a:gd name="T33" fmla="*/ 67 h 188"/>
                  <a:gd name="T34" fmla="*/ 94 w 188"/>
                  <a:gd name="T35"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8" h="188">
                    <a:moveTo>
                      <a:pt x="94" y="188"/>
                    </a:moveTo>
                    <a:cubicBezTo>
                      <a:pt x="146" y="188"/>
                      <a:pt x="188" y="146"/>
                      <a:pt x="188" y="94"/>
                    </a:cubicBezTo>
                    <a:cubicBezTo>
                      <a:pt x="188" y="42"/>
                      <a:pt x="146" y="0"/>
                      <a:pt x="94" y="0"/>
                    </a:cubicBezTo>
                    <a:cubicBezTo>
                      <a:pt x="94" y="67"/>
                      <a:pt x="94" y="67"/>
                      <a:pt x="94" y="67"/>
                    </a:cubicBezTo>
                    <a:cubicBezTo>
                      <a:pt x="109" y="67"/>
                      <a:pt x="121" y="79"/>
                      <a:pt x="121" y="94"/>
                    </a:cubicBezTo>
                    <a:cubicBezTo>
                      <a:pt x="121" y="109"/>
                      <a:pt x="109" y="121"/>
                      <a:pt x="94" y="121"/>
                    </a:cubicBezTo>
                    <a:lnTo>
                      <a:pt x="94" y="188"/>
                    </a:lnTo>
                    <a:close/>
                    <a:moveTo>
                      <a:pt x="94" y="0"/>
                    </a:moveTo>
                    <a:cubicBezTo>
                      <a:pt x="42" y="0"/>
                      <a:pt x="0" y="42"/>
                      <a:pt x="0" y="94"/>
                    </a:cubicBezTo>
                    <a:cubicBezTo>
                      <a:pt x="0" y="146"/>
                      <a:pt x="42" y="188"/>
                      <a:pt x="94" y="188"/>
                    </a:cubicBezTo>
                    <a:cubicBezTo>
                      <a:pt x="94" y="188"/>
                      <a:pt x="94" y="188"/>
                      <a:pt x="94" y="188"/>
                    </a:cubicBezTo>
                    <a:cubicBezTo>
                      <a:pt x="94" y="121"/>
                      <a:pt x="94" y="121"/>
                      <a:pt x="94" y="121"/>
                    </a:cubicBezTo>
                    <a:cubicBezTo>
                      <a:pt x="94" y="121"/>
                      <a:pt x="94" y="121"/>
                      <a:pt x="94" y="121"/>
                    </a:cubicBezTo>
                    <a:cubicBezTo>
                      <a:pt x="94" y="121"/>
                      <a:pt x="94" y="121"/>
                      <a:pt x="94" y="121"/>
                    </a:cubicBezTo>
                    <a:cubicBezTo>
                      <a:pt x="79" y="121"/>
                      <a:pt x="67" y="109"/>
                      <a:pt x="67" y="94"/>
                    </a:cubicBezTo>
                    <a:cubicBezTo>
                      <a:pt x="67" y="79"/>
                      <a:pt x="79" y="67"/>
                      <a:pt x="94" y="67"/>
                    </a:cubicBezTo>
                    <a:cubicBezTo>
                      <a:pt x="94" y="67"/>
                      <a:pt x="94" y="67"/>
                      <a:pt x="94" y="67"/>
                    </a:cubicBezTo>
                    <a:cubicBezTo>
                      <a:pt x="94" y="0"/>
                      <a:pt x="94" y="0"/>
                      <a:pt x="9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42" name="Freeform 87"/>
              <p:cNvSpPr>
                <a:spLocks noEditPoints="1"/>
              </p:cNvSpPr>
              <p:nvPr/>
            </p:nvSpPr>
            <p:spPr bwMode="auto">
              <a:xfrm>
                <a:off x="-5264150" y="1873250"/>
                <a:ext cx="165100" cy="165100"/>
              </a:xfrm>
              <a:custGeom>
                <a:avLst/>
                <a:gdLst>
                  <a:gd name="T0" fmla="*/ 22 w 44"/>
                  <a:gd name="T1" fmla="*/ 44 h 44"/>
                  <a:gd name="T2" fmla="*/ 44 w 44"/>
                  <a:gd name="T3" fmla="*/ 22 h 44"/>
                  <a:gd name="T4" fmla="*/ 22 w 44"/>
                  <a:gd name="T5" fmla="*/ 0 h 44"/>
                  <a:gd name="T6" fmla="*/ 22 w 44"/>
                  <a:gd name="T7" fmla="*/ 6 h 44"/>
                  <a:gd name="T8" fmla="*/ 38 w 44"/>
                  <a:gd name="T9" fmla="*/ 22 h 44"/>
                  <a:gd name="T10" fmla="*/ 22 w 44"/>
                  <a:gd name="T11" fmla="*/ 37 h 44"/>
                  <a:gd name="T12" fmla="*/ 22 w 44"/>
                  <a:gd name="T13" fmla="*/ 44 h 44"/>
                  <a:gd name="T14" fmla="*/ 22 w 44"/>
                  <a:gd name="T15" fmla="*/ 0 h 44"/>
                  <a:gd name="T16" fmla="*/ 0 w 44"/>
                  <a:gd name="T17" fmla="*/ 22 h 44"/>
                  <a:gd name="T18" fmla="*/ 22 w 44"/>
                  <a:gd name="T19" fmla="*/ 44 h 44"/>
                  <a:gd name="T20" fmla="*/ 22 w 44"/>
                  <a:gd name="T21" fmla="*/ 44 h 44"/>
                  <a:gd name="T22" fmla="*/ 22 w 44"/>
                  <a:gd name="T23" fmla="*/ 37 h 44"/>
                  <a:gd name="T24" fmla="*/ 22 w 44"/>
                  <a:gd name="T25" fmla="*/ 37 h 44"/>
                  <a:gd name="T26" fmla="*/ 22 w 44"/>
                  <a:gd name="T27" fmla="*/ 37 h 44"/>
                  <a:gd name="T28" fmla="*/ 7 w 44"/>
                  <a:gd name="T29" fmla="*/ 22 h 44"/>
                  <a:gd name="T30" fmla="*/ 22 w 44"/>
                  <a:gd name="T31" fmla="*/ 6 h 44"/>
                  <a:gd name="T32" fmla="*/ 22 w 44"/>
                  <a:gd name="T33" fmla="*/ 6 h 44"/>
                  <a:gd name="T34" fmla="*/ 22 w 44"/>
                  <a:gd name="T3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44">
                    <a:moveTo>
                      <a:pt x="22" y="44"/>
                    </a:moveTo>
                    <a:cubicBezTo>
                      <a:pt x="34" y="44"/>
                      <a:pt x="44" y="34"/>
                      <a:pt x="44" y="22"/>
                    </a:cubicBezTo>
                    <a:cubicBezTo>
                      <a:pt x="44" y="10"/>
                      <a:pt x="34" y="0"/>
                      <a:pt x="22" y="0"/>
                    </a:cubicBezTo>
                    <a:cubicBezTo>
                      <a:pt x="22" y="6"/>
                      <a:pt x="22" y="6"/>
                      <a:pt x="22" y="6"/>
                    </a:cubicBezTo>
                    <a:cubicBezTo>
                      <a:pt x="31" y="6"/>
                      <a:pt x="38" y="13"/>
                      <a:pt x="38" y="22"/>
                    </a:cubicBezTo>
                    <a:cubicBezTo>
                      <a:pt x="38" y="30"/>
                      <a:pt x="31" y="37"/>
                      <a:pt x="22" y="37"/>
                    </a:cubicBezTo>
                    <a:lnTo>
                      <a:pt x="22" y="44"/>
                    </a:lnTo>
                    <a:close/>
                    <a:moveTo>
                      <a:pt x="22" y="0"/>
                    </a:moveTo>
                    <a:cubicBezTo>
                      <a:pt x="10" y="0"/>
                      <a:pt x="0" y="10"/>
                      <a:pt x="0" y="22"/>
                    </a:cubicBezTo>
                    <a:cubicBezTo>
                      <a:pt x="0" y="34"/>
                      <a:pt x="10" y="44"/>
                      <a:pt x="22" y="44"/>
                    </a:cubicBezTo>
                    <a:cubicBezTo>
                      <a:pt x="22" y="44"/>
                      <a:pt x="22" y="44"/>
                      <a:pt x="22" y="44"/>
                    </a:cubicBezTo>
                    <a:cubicBezTo>
                      <a:pt x="22" y="37"/>
                      <a:pt x="22" y="37"/>
                      <a:pt x="22" y="37"/>
                    </a:cubicBezTo>
                    <a:cubicBezTo>
                      <a:pt x="22" y="37"/>
                      <a:pt x="22" y="37"/>
                      <a:pt x="22" y="37"/>
                    </a:cubicBezTo>
                    <a:cubicBezTo>
                      <a:pt x="22" y="37"/>
                      <a:pt x="22" y="37"/>
                      <a:pt x="22" y="37"/>
                    </a:cubicBezTo>
                    <a:cubicBezTo>
                      <a:pt x="14" y="37"/>
                      <a:pt x="7" y="30"/>
                      <a:pt x="7" y="22"/>
                    </a:cubicBezTo>
                    <a:cubicBezTo>
                      <a:pt x="7" y="13"/>
                      <a:pt x="14" y="6"/>
                      <a:pt x="22" y="6"/>
                    </a:cubicBezTo>
                    <a:cubicBezTo>
                      <a:pt x="22" y="6"/>
                      <a:pt x="22" y="6"/>
                      <a:pt x="22" y="6"/>
                    </a:cubicBezTo>
                    <a:cubicBezTo>
                      <a:pt x="22" y="0"/>
                      <a:pt x="22" y="0"/>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43" name="Freeform 88"/>
              <p:cNvSpPr/>
              <p:nvPr/>
            </p:nvSpPr>
            <p:spPr bwMode="auto">
              <a:xfrm>
                <a:off x="-5448300" y="26988"/>
                <a:ext cx="538163" cy="550863"/>
              </a:xfrm>
              <a:custGeom>
                <a:avLst/>
                <a:gdLst>
                  <a:gd name="T0" fmla="*/ 140 w 143"/>
                  <a:gd name="T1" fmla="*/ 103 h 147"/>
                  <a:gd name="T2" fmla="*/ 112 w 143"/>
                  <a:gd name="T3" fmla="*/ 75 h 147"/>
                  <a:gd name="T4" fmla="*/ 107 w 143"/>
                  <a:gd name="T5" fmla="*/ 70 h 147"/>
                  <a:gd name="T6" fmla="*/ 79 w 143"/>
                  <a:gd name="T7" fmla="*/ 37 h 147"/>
                  <a:gd name="T8" fmla="*/ 67 w 143"/>
                  <a:gd name="T9" fmla="*/ 10 h 147"/>
                  <a:gd name="T10" fmla="*/ 52 w 143"/>
                  <a:gd name="T11" fmla="*/ 9 h 147"/>
                  <a:gd name="T12" fmla="*/ 47 w 143"/>
                  <a:gd name="T13" fmla="*/ 21 h 147"/>
                  <a:gd name="T14" fmla="*/ 55 w 143"/>
                  <a:gd name="T15" fmla="*/ 42 h 147"/>
                  <a:gd name="T16" fmla="*/ 56 w 143"/>
                  <a:gd name="T17" fmla="*/ 56 h 147"/>
                  <a:gd name="T18" fmla="*/ 13 w 143"/>
                  <a:gd name="T19" fmla="*/ 56 h 147"/>
                  <a:gd name="T20" fmla="*/ 3 w 143"/>
                  <a:gd name="T21" fmla="*/ 71 h 147"/>
                  <a:gd name="T22" fmla="*/ 25 w 143"/>
                  <a:gd name="T23" fmla="*/ 131 h 147"/>
                  <a:gd name="T24" fmla="*/ 34 w 143"/>
                  <a:gd name="T25" fmla="*/ 137 h 147"/>
                  <a:gd name="T26" fmla="*/ 85 w 143"/>
                  <a:gd name="T27" fmla="*/ 137 h 147"/>
                  <a:gd name="T28" fmla="*/ 97 w 143"/>
                  <a:gd name="T29" fmla="*/ 142 h 147"/>
                  <a:gd name="T30" fmla="*/ 99 w 143"/>
                  <a:gd name="T31" fmla="*/ 144 h 147"/>
                  <a:gd name="T32" fmla="*/ 108 w 143"/>
                  <a:gd name="T33" fmla="*/ 144 h 147"/>
                  <a:gd name="T34" fmla="*/ 140 w 143"/>
                  <a:gd name="T35" fmla="*/ 112 h 147"/>
                  <a:gd name="T36" fmla="*/ 140 w 143"/>
                  <a:gd name="T37" fmla="*/ 10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 h="147">
                    <a:moveTo>
                      <a:pt x="140" y="103"/>
                    </a:moveTo>
                    <a:cubicBezTo>
                      <a:pt x="112" y="75"/>
                      <a:pt x="112" y="75"/>
                      <a:pt x="112" y="75"/>
                    </a:cubicBezTo>
                    <a:cubicBezTo>
                      <a:pt x="109" y="72"/>
                      <a:pt x="107" y="70"/>
                      <a:pt x="107" y="70"/>
                    </a:cubicBezTo>
                    <a:cubicBezTo>
                      <a:pt x="107" y="70"/>
                      <a:pt x="96" y="48"/>
                      <a:pt x="79" y="37"/>
                    </a:cubicBezTo>
                    <a:cubicBezTo>
                      <a:pt x="63" y="27"/>
                      <a:pt x="67" y="18"/>
                      <a:pt x="67" y="10"/>
                    </a:cubicBezTo>
                    <a:cubicBezTo>
                      <a:pt x="67" y="2"/>
                      <a:pt x="58" y="0"/>
                      <a:pt x="52" y="9"/>
                    </a:cubicBezTo>
                    <a:cubicBezTo>
                      <a:pt x="49" y="11"/>
                      <a:pt x="47" y="17"/>
                      <a:pt x="47" y="21"/>
                    </a:cubicBezTo>
                    <a:cubicBezTo>
                      <a:pt x="45" y="32"/>
                      <a:pt x="53" y="38"/>
                      <a:pt x="55" y="42"/>
                    </a:cubicBezTo>
                    <a:cubicBezTo>
                      <a:pt x="57" y="45"/>
                      <a:pt x="58" y="50"/>
                      <a:pt x="56" y="56"/>
                    </a:cubicBezTo>
                    <a:cubicBezTo>
                      <a:pt x="13" y="56"/>
                      <a:pt x="13" y="56"/>
                      <a:pt x="13" y="56"/>
                    </a:cubicBezTo>
                    <a:cubicBezTo>
                      <a:pt x="5" y="56"/>
                      <a:pt x="0" y="63"/>
                      <a:pt x="3" y="71"/>
                    </a:cubicBezTo>
                    <a:cubicBezTo>
                      <a:pt x="25" y="131"/>
                      <a:pt x="25" y="131"/>
                      <a:pt x="25" y="131"/>
                    </a:cubicBezTo>
                    <a:cubicBezTo>
                      <a:pt x="26" y="134"/>
                      <a:pt x="30" y="137"/>
                      <a:pt x="34" y="137"/>
                    </a:cubicBezTo>
                    <a:cubicBezTo>
                      <a:pt x="85" y="137"/>
                      <a:pt x="85" y="137"/>
                      <a:pt x="85" y="137"/>
                    </a:cubicBezTo>
                    <a:cubicBezTo>
                      <a:pt x="89" y="137"/>
                      <a:pt x="94" y="139"/>
                      <a:pt x="97" y="142"/>
                    </a:cubicBezTo>
                    <a:cubicBezTo>
                      <a:pt x="99" y="144"/>
                      <a:pt x="99" y="144"/>
                      <a:pt x="99" y="144"/>
                    </a:cubicBezTo>
                    <a:cubicBezTo>
                      <a:pt x="102" y="147"/>
                      <a:pt x="106" y="147"/>
                      <a:pt x="108" y="144"/>
                    </a:cubicBezTo>
                    <a:cubicBezTo>
                      <a:pt x="140" y="112"/>
                      <a:pt x="140" y="112"/>
                      <a:pt x="140" y="112"/>
                    </a:cubicBezTo>
                    <a:cubicBezTo>
                      <a:pt x="143" y="110"/>
                      <a:pt x="143" y="106"/>
                      <a:pt x="140"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44" name="Freeform 89"/>
              <p:cNvSpPr/>
              <p:nvPr/>
            </p:nvSpPr>
            <p:spPr bwMode="auto">
              <a:xfrm>
                <a:off x="-5038725" y="454025"/>
                <a:ext cx="176213" cy="173038"/>
              </a:xfrm>
              <a:custGeom>
                <a:avLst/>
                <a:gdLst>
                  <a:gd name="T0" fmla="*/ 22 w 111"/>
                  <a:gd name="T1" fmla="*/ 109 h 109"/>
                  <a:gd name="T2" fmla="*/ 0 w 111"/>
                  <a:gd name="T3" fmla="*/ 90 h 109"/>
                  <a:gd name="T4" fmla="*/ 90 w 111"/>
                  <a:gd name="T5" fmla="*/ 0 h 109"/>
                  <a:gd name="T6" fmla="*/ 111 w 111"/>
                  <a:gd name="T7" fmla="*/ 21 h 109"/>
                  <a:gd name="T8" fmla="*/ 22 w 111"/>
                  <a:gd name="T9" fmla="*/ 109 h 109"/>
                </a:gdLst>
                <a:ahLst/>
                <a:cxnLst>
                  <a:cxn ang="0">
                    <a:pos x="T0" y="T1"/>
                  </a:cxn>
                  <a:cxn ang="0">
                    <a:pos x="T2" y="T3"/>
                  </a:cxn>
                  <a:cxn ang="0">
                    <a:pos x="T4" y="T5"/>
                  </a:cxn>
                  <a:cxn ang="0">
                    <a:pos x="T6" y="T7"/>
                  </a:cxn>
                  <a:cxn ang="0">
                    <a:pos x="T8" y="T9"/>
                  </a:cxn>
                </a:cxnLst>
                <a:rect l="0" t="0" r="r" b="b"/>
                <a:pathLst>
                  <a:path w="111" h="109">
                    <a:moveTo>
                      <a:pt x="22" y="109"/>
                    </a:moveTo>
                    <a:lnTo>
                      <a:pt x="0" y="90"/>
                    </a:lnTo>
                    <a:lnTo>
                      <a:pt x="90" y="0"/>
                    </a:lnTo>
                    <a:lnTo>
                      <a:pt x="111" y="21"/>
                    </a:lnTo>
                    <a:lnTo>
                      <a:pt x="22"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45" name="Freeform 90"/>
              <p:cNvSpPr>
                <a:spLocks noEditPoints="1"/>
              </p:cNvSpPr>
              <p:nvPr/>
            </p:nvSpPr>
            <p:spPr bwMode="auto">
              <a:xfrm>
                <a:off x="-2584450" y="5384800"/>
                <a:ext cx="552450" cy="514350"/>
              </a:xfrm>
              <a:custGeom>
                <a:avLst/>
                <a:gdLst>
                  <a:gd name="T0" fmla="*/ 132 w 147"/>
                  <a:gd name="T1" fmla="*/ 22 h 137"/>
                  <a:gd name="T2" fmla="*/ 110 w 147"/>
                  <a:gd name="T3" fmla="*/ 0 h 137"/>
                  <a:gd name="T4" fmla="*/ 73 w 147"/>
                  <a:gd name="T5" fmla="*/ 0 h 137"/>
                  <a:gd name="T6" fmla="*/ 73 w 147"/>
                  <a:gd name="T7" fmla="*/ 18 h 137"/>
                  <a:gd name="T8" fmla="*/ 110 w 147"/>
                  <a:gd name="T9" fmla="*/ 18 h 137"/>
                  <a:gd name="T10" fmla="*/ 115 w 147"/>
                  <a:gd name="T11" fmla="*/ 22 h 137"/>
                  <a:gd name="T12" fmla="*/ 115 w 147"/>
                  <a:gd name="T13" fmla="*/ 59 h 137"/>
                  <a:gd name="T14" fmla="*/ 73 w 147"/>
                  <a:gd name="T15" fmla="*/ 59 h 137"/>
                  <a:gd name="T16" fmla="*/ 73 w 147"/>
                  <a:gd name="T17" fmla="*/ 76 h 137"/>
                  <a:gd name="T18" fmla="*/ 73 w 147"/>
                  <a:gd name="T19" fmla="*/ 76 h 137"/>
                  <a:gd name="T20" fmla="*/ 87 w 147"/>
                  <a:gd name="T21" fmla="*/ 89 h 137"/>
                  <a:gd name="T22" fmla="*/ 81 w 147"/>
                  <a:gd name="T23" fmla="*/ 100 h 137"/>
                  <a:gd name="T24" fmla="*/ 79 w 147"/>
                  <a:gd name="T25" fmla="*/ 101 h 137"/>
                  <a:gd name="T26" fmla="*/ 79 w 147"/>
                  <a:gd name="T27" fmla="*/ 118 h 137"/>
                  <a:gd name="T28" fmla="*/ 79 w 147"/>
                  <a:gd name="T29" fmla="*/ 121 h 137"/>
                  <a:gd name="T30" fmla="*/ 79 w 147"/>
                  <a:gd name="T31" fmla="*/ 121 h 137"/>
                  <a:gd name="T32" fmla="*/ 73 w 147"/>
                  <a:gd name="T33" fmla="*/ 121 h 137"/>
                  <a:gd name="T34" fmla="*/ 73 w 147"/>
                  <a:gd name="T35" fmla="*/ 137 h 137"/>
                  <a:gd name="T36" fmla="*/ 147 w 147"/>
                  <a:gd name="T37" fmla="*/ 137 h 137"/>
                  <a:gd name="T38" fmla="*/ 147 w 147"/>
                  <a:gd name="T39" fmla="*/ 59 h 137"/>
                  <a:gd name="T40" fmla="*/ 132 w 147"/>
                  <a:gd name="T41" fmla="*/ 59 h 137"/>
                  <a:gd name="T42" fmla="*/ 132 w 147"/>
                  <a:gd name="T43" fmla="*/ 22 h 137"/>
                  <a:gd name="T44" fmla="*/ 73 w 147"/>
                  <a:gd name="T45" fmla="*/ 0 h 137"/>
                  <a:gd name="T46" fmla="*/ 37 w 147"/>
                  <a:gd name="T47" fmla="*/ 0 h 137"/>
                  <a:gd name="T48" fmla="*/ 15 w 147"/>
                  <a:gd name="T49" fmla="*/ 22 h 137"/>
                  <a:gd name="T50" fmla="*/ 15 w 147"/>
                  <a:gd name="T51" fmla="*/ 59 h 137"/>
                  <a:gd name="T52" fmla="*/ 0 w 147"/>
                  <a:gd name="T53" fmla="*/ 59 h 137"/>
                  <a:gd name="T54" fmla="*/ 0 w 147"/>
                  <a:gd name="T55" fmla="*/ 137 h 137"/>
                  <a:gd name="T56" fmla="*/ 73 w 147"/>
                  <a:gd name="T57" fmla="*/ 137 h 137"/>
                  <a:gd name="T58" fmla="*/ 73 w 147"/>
                  <a:gd name="T59" fmla="*/ 121 h 137"/>
                  <a:gd name="T60" fmla="*/ 67 w 147"/>
                  <a:gd name="T61" fmla="*/ 121 h 137"/>
                  <a:gd name="T62" fmla="*/ 67 w 147"/>
                  <a:gd name="T63" fmla="*/ 118 h 137"/>
                  <a:gd name="T64" fmla="*/ 67 w 147"/>
                  <a:gd name="T65" fmla="*/ 101 h 137"/>
                  <a:gd name="T66" fmla="*/ 66 w 147"/>
                  <a:gd name="T67" fmla="*/ 100 h 137"/>
                  <a:gd name="T68" fmla="*/ 60 w 147"/>
                  <a:gd name="T69" fmla="*/ 89 h 137"/>
                  <a:gd name="T70" fmla="*/ 73 w 147"/>
                  <a:gd name="T71" fmla="*/ 76 h 137"/>
                  <a:gd name="T72" fmla="*/ 73 w 147"/>
                  <a:gd name="T73" fmla="*/ 59 h 137"/>
                  <a:gd name="T74" fmla="*/ 32 w 147"/>
                  <a:gd name="T75" fmla="*/ 59 h 137"/>
                  <a:gd name="T76" fmla="*/ 32 w 147"/>
                  <a:gd name="T77" fmla="*/ 59 h 137"/>
                  <a:gd name="T78" fmla="*/ 32 w 147"/>
                  <a:gd name="T79" fmla="*/ 22 h 137"/>
                  <a:gd name="T80" fmla="*/ 37 w 147"/>
                  <a:gd name="T81" fmla="*/ 18 h 137"/>
                  <a:gd name="T82" fmla="*/ 73 w 147"/>
                  <a:gd name="T83" fmla="*/ 18 h 137"/>
                  <a:gd name="T84" fmla="*/ 73 w 147"/>
                  <a:gd name="T8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7" h="137">
                    <a:moveTo>
                      <a:pt x="132" y="22"/>
                    </a:moveTo>
                    <a:cubicBezTo>
                      <a:pt x="132" y="10"/>
                      <a:pt x="122" y="0"/>
                      <a:pt x="110" y="0"/>
                    </a:cubicBezTo>
                    <a:cubicBezTo>
                      <a:pt x="73" y="0"/>
                      <a:pt x="73" y="0"/>
                      <a:pt x="73" y="0"/>
                    </a:cubicBezTo>
                    <a:cubicBezTo>
                      <a:pt x="73" y="18"/>
                      <a:pt x="73" y="18"/>
                      <a:pt x="73" y="18"/>
                    </a:cubicBezTo>
                    <a:cubicBezTo>
                      <a:pt x="110" y="18"/>
                      <a:pt x="110" y="18"/>
                      <a:pt x="110" y="18"/>
                    </a:cubicBezTo>
                    <a:cubicBezTo>
                      <a:pt x="113" y="18"/>
                      <a:pt x="115" y="20"/>
                      <a:pt x="115" y="22"/>
                    </a:cubicBezTo>
                    <a:cubicBezTo>
                      <a:pt x="115" y="59"/>
                      <a:pt x="115" y="59"/>
                      <a:pt x="115" y="59"/>
                    </a:cubicBezTo>
                    <a:cubicBezTo>
                      <a:pt x="73" y="59"/>
                      <a:pt x="73" y="59"/>
                      <a:pt x="73" y="59"/>
                    </a:cubicBezTo>
                    <a:cubicBezTo>
                      <a:pt x="73" y="76"/>
                      <a:pt x="73" y="76"/>
                      <a:pt x="73" y="76"/>
                    </a:cubicBezTo>
                    <a:cubicBezTo>
                      <a:pt x="73" y="76"/>
                      <a:pt x="73" y="76"/>
                      <a:pt x="73" y="76"/>
                    </a:cubicBezTo>
                    <a:cubicBezTo>
                      <a:pt x="81" y="76"/>
                      <a:pt x="87" y="82"/>
                      <a:pt x="87" y="89"/>
                    </a:cubicBezTo>
                    <a:cubicBezTo>
                      <a:pt x="87" y="94"/>
                      <a:pt x="84" y="98"/>
                      <a:pt x="81" y="100"/>
                    </a:cubicBezTo>
                    <a:cubicBezTo>
                      <a:pt x="80" y="101"/>
                      <a:pt x="80" y="101"/>
                      <a:pt x="79" y="101"/>
                    </a:cubicBezTo>
                    <a:cubicBezTo>
                      <a:pt x="79" y="118"/>
                      <a:pt x="79" y="118"/>
                      <a:pt x="79" y="118"/>
                    </a:cubicBezTo>
                    <a:cubicBezTo>
                      <a:pt x="79" y="121"/>
                      <a:pt x="79" y="121"/>
                      <a:pt x="79" y="121"/>
                    </a:cubicBezTo>
                    <a:cubicBezTo>
                      <a:pt x="79" y="121"/>
                      <a:pt x="79" y="121"/>
                      <a:pt x="79" y="121"/>
                    </a:cubicBezTo>
                    <a:cubicBezTo>
                      <a:pt x="73" y="121"/>
                      <a:pt x="73" y="121"/>
                      <a:pt x="73" y="121"/>
                    </a:cubicBezTo>
                    <a:cubicBezTo>
                      <a:pt x="73" y="137"/>
                      <a:pt x="73" y="137"/>
                      <a:pt x="73" y="137"/>
                    </a:cubicBezTo>
                    <a:cubicBezTo>
                      <a:pt x="147" y="137"/>
                      <a:pt x="147" y="137"/>
                      <a:pt x="147" y="137"/>
                    </a:cubicBezTo>
                    <a:cubicBezTo>
                      <a:pt x="147" y="59"/>
                      <a:pt x="147" y="59"/>
                      <a:pt x="147" y="59"/>
                    </a:cubicBezTo>
                    <a:cubicBezTo>
                      <a:pt x="132" y="59"/>
                      <a:pt x="132" y="59"/>
                      <a:pt x="132" y="59"/>
                    </a:cubicBezTo>
                    <a:lnTo>
                      <a:pt x="132" y="22"/>
                    </a:lnTo>
                    <a:close/>
                    <a:moveTo>
                      <a:pt x="73" y="0"/>
                    </a:moveTo>
                    <a:cubicBezTo>
                      <a:pt x="37" y="0"/>
                      <a:pt x="37" y="0"/>
                      <a:pt x="37" y="0"/>
                    </a:cubicBezTo>
                    <a:cubicBezTo>
                      <a:pt x="24" y="0"/>
                      <a:pt x="15" y="10"/>
                      <a:pt x="15" y="22"/>
                    </a:cubicBezTo>
                    <a:cubicBezTo>
                      <a:pt x="15" y="59"/>
                      <a:pt x="15" y="59"/>
                      <a:pt x="15" y="59"/>
                    </a:cubicBezTo>
                    <a:cubicBezTo>
                      <a:pt x="0" y="59"/>
                      <a:pt x="0" y="59"/>
                      <a:pt x="0" y="59"/>
                    </a:cubicBezTo>
                    <a:cubicBezTo>
                      <a:pt x="0" y="137"/>
                      <a:pt x="0" y="137"/>
                      <a:pt x="0" y="137"/>
                    </a:cubicBezTo>
                    <a:cubicBezTo>
                      <a:pt x="73" y="137"/>
                      <a:pt x="73" y="137"/>
                      <a:pt x="73" y="137"/>
                    </a:cubicBezTo>
                    <a:cubicBezTo>
                      <a:pt x="73" y="121"/>
                      <a:pt x="73" y="121"/>
                      <a:pt x="73" y="121"/>
                    </a:cubicBezTo>
                    <a:cubicBezTo>
                      <a:pt x="67" y="121"/>
                      <a:pt x="67" y="121"/>
                      <a:pt x="67" y="121"/>
                    </a:cubicBezTo>
                    <a:cubicBezTo>
                      <a:pt x="67" y="118"/>
                      <a:pt x="67" y="118"/>
                      <a:pt x="67" y="118"/>
                    </a:cubicBezTo>
                    <a:cubicBezTo>
                      <a:pt x="67" y="101"/>
                      <a:pt x="67" y="101"/>
                      <a:pt x="67" y="101"/>
                    </a:cubicBezTo>
                    <a:cubicBezTo>
                      <a:pt x="67" y="101"/>
                      <a:pt x="66" y="101"/>
                      <a:pt x="66" y="100"/>
                    </a:cubicBezTo>
                    <a:cubicBezTo>
                      <a:pt x="62" y="98"/>
                      <a:pt x="60" y="94"/>
                      <a:pt x="60" y="89"/>
                    </a:cubicBezTo>
                    <a:cubicBezTo>
                      <a:pt x="60" y="82"/>
                      <a:pt x="66" y="76"/>
                      <a:pt x="73" y="76"/>
                    </a:cubicBezTo>
                    <a:cubicBezTo>
                      <a:pt x="73" y="59"/>
                      <a:pt x="73" y="59"/>
                      <a:pt x="73" y="59"/>
                    </a:cubicBezTo>
                    <a:cubicBezTo>
                      <a:pt x="32" y="59"/>
                      <a:pt x="32" y="59"/>
                      <a:pt x="32" y="59"/>
                    </a:cubicBezTo>
                    <a:cubicBezTo>
                      <a:pt x="32" y="59"/>
                      <a:pt x="32" y="59"/>
                      <a:pt x="32" y="59"/>
                    </a:cubicBezTo>
                    <a:cubicBezTo>
                      <a:pt x="32" y="22"/>
                      <a:pt x="32" y="22"/>
                      <a:pt x="32" y="22"/>
                    </a:cubicBezTo>
                    <a:cubicBezTo>
                      <a:pt x="32" y="20"/>
                      <a:pt x="34" y="18"/>
                      <a:pt x="37" y="18"/>
                    </a:cubicBezTo>
                    <a:cubicBezTo>
                      <a:pt x="73" y="18"/>
                      <a:pt x="73" y="18"/>
                      <a:pt x="73" y="18"/>
                    </a:cubicBezTo>
                    <a:lnTo>
                      <a:pt x="7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46" name="Freeform 91"/>
              <p:cNvSpPr/>
              <p:nvPr/>
            </p:nvSpPr>
            <p:spPr bwMode="auto">
              <a:xfrm>
                <a:off x="-3670300" y="-409575"/>
                <a:ext cx="588963" cy="495300"/>
              </a:xfrm>
              <a:custGeom>
                <a:avLst/>
                <a:gdLst>
                  <a:gd name="T0" fmla="*/ 105 w 157"/>
                  <a:gd name="T1" fmla="*/ 0 h 132"/>
                  <a:gd name="T2" fmla="*/ 56 w 157"/>
                  <a:gd name="T3" fmla="*/ 0 h 132"/>
                  <a:gd name="T4" fmla="*/ 0 w 157"/>
                  <a:gd name="T5" fmla="*/ 47 h 132"/>
                  <a:gd name="T6" fmla="*/ 15 w 157"/>
                  <a:gd name="T7" fmla="*/ 69 h 132"/>
                  <a:gd name="T8" fmla="*/ 35 w 157"/>
                  <a:gd name="T9" fmla="*/ 49 h 132"/>
                  <a:gd name="T10" fmla="*/ 35 w 157"/>
                  <a:gd name="T11" fmla="*/ 132 h 132"/>
                  <a:gd name="T12" fmla="*/ 79 w 157"/>
                  <a:gd name="T13" fmla="*/ 132 h 132"/>
                  <a:gd name="T14" fmla="*/ 122 w 157"/>
                  <a:gd name="T15" fmla="*/ 132 h 132"/>
                  <a:gd name="T16" fmla="*/ 122 w 157"/>
                  <a:gd name="T17" fmla="*/ 49 h 132"/>
                  <a:gd name="T18" fmla="*/ 142 w 157"/>
                  <a:gd name="T19" fmla="*/ 69 h 132"/>
                  <a:gd name="T20" fmla="*/ 157 w 157"/>
                  <a:gd name="T21" fmla="*/ 47 h 132"/>
                  <a:gd name="T22" fmla="*/ 105 w 157"/>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32">
                    <a:moveTo>
                      <a:pt x="105" y="0"/>
                    </a:moveTo>
                    <a:cubicBezTo>
                      <a:pt x="97" y="14"/>
                      <a:pt x="64" y="14"/>
                      <a:pt x="56" y="0"/>
                    </a:cubicBezTo>
                    <a:cubicBezTo>
                      <a:pt x="56" y="0"/>
                      <a:pt x="8" y="27"/>
                      <a:pt x="0" y="47"/>
                    </a:cubicBezTo>
                    <a:cubicBezTo>
                      <a:pt x="15" y="69"/>
                      <a:pt x="15" y="69"/>
                      <a:pt x="15" y="69"/>
                    </a:cubicBezTo>
                    <a:cubicBezTo>
                      <a:pt x="15" y="69"/>
                      <a:pt x="29" y="54"/>
                      <a:pt x="35" y="49"/>
                    </a:cubicBezTo>
                    <a:cubicBezTo>
                      <a:pt x="35" y="132"/>
                      <a:pt x="35" y="132"/>
                      <a:pt x="35" y="132"/>
                    </a:cubicBezTo>
                    <a:cubicBezTo>
                      <a:pt x="79" y="132"/>
                      <a:pt x="79" y="132"/>
                      <a:pt x="79" y="132"/>
                    </a:cubicBezTo>
                    <a:cubicBezTo>
                      <a:pt x="122" y="132"/>
                      <a:pt x="122" y="132"/>
                      <a:pt x="122" y="132"/>
                    </a:cubicBezTo>
                    <a:cubicBezTo>
                      <a:pt x="122" y="49"/>
                      <a:pt x="122" y="49"/>
                      <a:pt x="122" y="49"/>
                    </a:cubicBezTo>
                    <a:cubicBezTo>
                      <a:pt x="128" y="54"/>
                      <a:pt x="142" y="69"/>
                      <a:pt x="142" y="69"/>
                    </a:cubicBezTo>
                    <a:cubicBezTo>
                      <a:pt x="157" y="47"/>
                      <a:pt x="157" y="47"/>
                      <a:pt x="157" y="47"/>
                    </a:cubicBezTo>
                    <a:cubicBezTo>
                      <a:pt x="149" y="27"/>
                      <a:pt x="105" y="0"/>
                      <a:pt x="10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47" name="Freeform 92"/>
              <p:cNvSpPr/>
              <p:nvPr/>
            </p:nvSpPr>
            <p:spPr bwMode="auto">
              <a:xfrm>
                <a:off x="-3452813" y="-431800"/>
                <a:ext cx="165100" cy="49213"/>
              </a:xfrm>
              <a:custGeom>
                <a:avLst/>
                <a:gdLst>
                  <a:gd name="T0" fmla="*/ 22 w 44"/>
                  <a:gd name="T1" fmla="*/ 13 h 13"/>
                  <a:gd name="T2" fmla="*/ 44 w 44"/>
                  <a:gd name="T3" fmla="*/ 4 h 13"/>
                  <a:gd name="T4" fmla="*/ 43 w 44"/>
                  <a:gd name="T5" fmla="*/ 1 h 13"/>
                  <a:gd name="T6" fmla="*/ 40 w 44"/>
                  <a:gd name="T7" fmla="*/ 2 h 13"/>
                  <a:gd name="T8" fmla="*/ 22 w 44"/>
                  <a:gd name="T9" fmla="*/ 8 h 13"/>
                  <a:gd name="T10" fmla="*/ 5 w 44"/>
                  <a:gd name="T11" fmla="*/ 2 h 13"/>
                  <a:gd name="T12" fmla="*/ 2 w 44"/>
                  <a:gd name="T13" fmla="*/ 1 h 13"/>
                  <a:gd name="T14" fmla="*/ 1 w 44"/>
                  <a:gd name="T15" fmla="*/ 4 h 13"/>
                  <a:gd name="T16" fmla="*/ 22 w 44"/>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3">
                    <a:moveTo>
                      <a:pt x="22" y="13"/>
                    </a:moveTo>
                    <a:cubicBezTo>
                      <a:pt x="32" y="13"/>
                      <a:pt x="41" y="9"/>
                      <a:pt x="44" y="4"/>
                    </a:cubicBezTo>
                    <a:cubicBezTo>
                      <a:pt x="44" y="3"/>
                      <a:pt x="44" y="1"/>
                      <a:pt x="43" y="1"/>
                    </a:cubicBezTo>
                    <a:cubicBezTo>
                      <a:pt x="42" y="0"/>
                      <a:pt x="40" y="0"/>
                      <a:pt x="40" y="2"/>
                    </a:cubicBezTo>
                    <a:cubicBezTo>
                      <a:pt x="38" y="5"/>
                      <a:pt x="31" y="8"/>
                      <a:pt x="22" y="8"/>
                    </a:cubicBezTo>
                    <a:cubicBezTo>
                      <a:pt x="13" y="8"/>
                      <a:pt x="7" y="5"/>
                      <a:pt x="5" y="2"/>
                    </a:cubicBezTo>
                    <a:cubicBezTo>
                      <a:pt x="4" y="0"/>
                      <a:pt x="3" y="0"/>
                      <a:pt x="2" y="1"/>
                    </a:cubicBezTo>
                    <a:cubicBezTo>
                      <a:pt x="0" y="1"/>
                      <a:pt x="0" y="3"/>
                      <a:pt x="1" y="4"/>
                    </a:cubicBezTo>
                    <a:cubicBezTo>
                      <a:pt x="4" y="9"/>
                      <a:pt x="12" y="13"/>
                      <a:pt x="2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48" name="Freeform 93"/>
              <p:cNvSpPr/>
              <p:nvPr/>
            </p:nvSpPr>
            <p:spPr bwMode="auto">
              <a:xfrm>
                <a:off x="-3986213" y="5511800"/>
                <a:ext cx="187325" cy="211138"/>
              </a:xfrm>
              <a:custGeom>
                <a:avLst/>
                <a:gdLst>
                  <a:gd name="T0" fmla="*/ 32 w 50"/>
                  <a:gd name="T1" fmla="*/ 0 h 56"/>
                  <a:gd name="T2" fmla="*/ 13 w 50"/>
                  <a:gd name="T3" fmla="*/ 15 h 56"/>
                  <a:gd name="T4" fmla="*/ 6 w 50"/>
                  <a:gd name="T5" fmla="*/ 17 h 56"/>
                  <a:gd name="T6" fmla="*/ 6 w 50"/>
                  <a:gd name="T7" fmla="*/ 17 h 56"/>
                  <a:gd name="T8" fmla="*/ 13 w 50"/>
                  <a:gd name="T9" fmla="*/ 51 h 56"/>
                  <a:gd name="T10" fmla="*/ 44 w 50"/>
                  <a:gd name="T11" fmla="*/ 35 h 56"/>
                  <a:gd name="T12" fmla="*/ 37 w 50"/>
                  <a:gd name="T13" fmla="*/ 2 h 56"/>
                  <a:gd name="T14" fmla="*/ 32 w 50"/>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56">
                    <a:moveTo>
                      <a:pt x="32" y="0"/>
                    </a:moveTo>
                    <a:cubicBezTo>
                      <a:pt x="28" y="7"/>
                      <a:pt x="21" y="12"/>
                      <a:pt x="13" y="15"/>
                    </a:cubicBezTo>
                    <a:cubicBezTo>
                      <a:pt x="11" y="16"/>
                      <a:pt x="9" y="16"/>
                      <a:pt x="6" y="17"/>
                    </a:cubicBezTo>
                    <a:cubicBezTo>
                      <a:pt x="6" y="17"/>
                      <a:pt x="6" y="17"/>
                      <a:pt x="6" y="17"/>
                    </a:cubicBezTo>
                    <a:cubicBezTo>
                      <a:pt x="0" y="31"/>
                      <a:pt x="3" y="46"/>
                      <a:pt x="13" y="51"/>
                    </a:cubicBezTo>
                    <a:cubicBezTo>
                      <a:pt x="24" y="56"/>
                      <a:pt x="38" y="49"/>
                      <a:pt x="44" y="35"/>
                    </a:cubicBezTo>
                    <a:cubicBezTo>
                      <a:pt x="50" y="21"/>
                      <a:pt x="47" y="6"/>
                      <a:pt x="37" y="2"/>
                    </a:cubicBezTo>
                    <a:cubicBezTo>
                      <a:pt x="35" y="1"/>
                      <a:pt x="34" y="0"/>
                      <a:pt x="3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49" name="Freeform 94"/>
              <p:cNvSpPr/>
              <p:nvPr/>
            </p:nvSpPr>
            <p:spPr bwMode="auto">
              <a:xfrm>
                <a:off x="-4222750" y="5264150"/>
                <a:ext cx="379413" cy="300038"/>
              </a:xfrm>
              <a:custGeom>
                <a:avLst/>
                <a:gdLst>
                  <a:gd name="T0" fmla="*/ 35 w 101"/>
                  <a:gd name="T1" fmla="*/ 73 h 80"/>
                  <a:gd name="T2" fmla="*/ 73 w 101"/>
                  <a:gd name="T3" fmla="*/ 76 h 80"/>
                  <a:gd name="T4" fmla="*/ 75 w 101"/>
                  <a:gd name="T5" fmla="*/ 76 h 80"/>
                  <a:gd name="T6" fmla="*/ 89 w 101"/>
                  <a:gd name="T7" fmla="*/ 66 h 80"/>
                  <a:gd name="T8" fmla="*/ 93 w 101"/>
                  <a:gd name="T9" fmla="*/ 60 h 80"/>
                  <a:gd name="T10" fmla="*/ 66 w 101"/>
                  <a:gd name="T11" fmla="*/ 7 h 80"/>
                  <a:gd name="T12" fmla="*/ 26 w 101"/>
                  <a:gd name="T13" fmla="*/ 4 h 80"/>
                  <a:gd name="T14" fmla="*/ 8 w 101"/>
                  <a:gd name="T15" fmla="*/ 20 h 80"/>
                  <a:gd name="T16" fmla="*/ 35 w 101"/>
                  <a:gd name="T17" fmla="*/ 7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80">
                    <a:moveTo>
                      <a:pt x="35" y="73"/>
                    </a:moveTo>
                    <a:cubicBezTo>
                      <a:pt x="48" y="79"/>
                      <a:pt x="62" y="80"/>
                      <a:pt x="73" y="76"/>
                    </a:cubicBezTo>
                    <a:cubicBezTo>
                      <a:pt x="74" y="76"/>
                      <a:pt x="74" y="76"/>
                      <a:pt x="75" y="76"/>
                    </a:cubicBezTo>
                    <a:cubicBezTo>
                      <a:pt x="80" y="74"/>
                      <a:pt x="85" y="71"/>
                      <a:pt x="89" y="66"/>
                    </a:cubicBezTo>
                    <a:cubicBezTo>
                      <a:pt x="91" y="64"/>
                      <a:pt x="92" y="62"/>
                      <a:pt x="93" y="60"/>
                    </a:cubicBezTo>
                    <a:cubicBezTo>
                      <a:pt x="101" y="42"/>
                      <a:pt x="89" y="18"/>
                      <a:pt x="66" y="7"/>
                    </a:cubicBezTo>
                    <a:cubicBezTo>
                      <a:pt x="52" y="1"/>
                      <a:pt x="38" y="0"/>
                      <a:pt x="26" y="4"/>
                    </a:cubicBezTo>
                    <a:cubicBezTo>
                      <a:pt x="18" y="7"/>
                      <a:pt x="12" y="13"/>
                      <a:pt x="8" y="20"/>
                    </a:cubicBezTo>
                    <a:cubicBezTo>
                      <a:pt x="0" y="38"/>
                      <a:pt x="12" y="62"/>
                      <a:pt x="35"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50" name="Freeform 95"/>
              <p:cNvSpPr/>
              <p:nvPr/>
            </p:nvSpPr>
            <p:spPr bwMode="auto">
              <a:xfrm>
                <a:off x="-3752850" y="5448300"/>
                <a:ext cx="220663" cy="165100"/>
              </a:xfrm>
              <a:custGeom>
                <a:avLst/>
                <a:gdLst>
                  <a:gd name="T0" fmla="*/ 54 w 59"/>
                  <a:gd name="T1" fmla="*/ 31 h 44"/>
                  <a:gd name="T2" fmla="*/ 38 w 59"/>
                  <a:gd name="T3" fmla="*/ 0 h 44"/>
                  <a:gd name="T4" fmla="*/ 38 w 59"/>
                  <a:gd name="T5" fmla="*/ 0 h 44"/>
                  <a:gd name="T6" fmla="*/ 31 w 59"/>
                  <a:gd name="T7" fmla="*/ 3 h 44"/>
                  <a:gd name="T8" fmla="*/ 7 w 59"/>
                  <a:gd name="T9" fmla="*/ 4 h 44"/>
                  <a:gd name="T10" fmla="*/ 5 w 59"/>
                  <a:gd name="T11" fmla="*/ 8 h 44"/>
                  <a:gd name="T12" fmla="*/ 21 w 59"/>
                  <a:gd name="T13" fmla="*/ 38 h 44"/>
                  <a:gd name="T14" fmla="*/ 54 w 59"/>
                  <a:gd name="T15" fmla="*/ 3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4">
                    <a:moveTo>
                      <a:pt x="54" y="31"/>
                    </a:moveTo>
                    <a:cubicBezTo>
                      <a:pt x="59" y="20"/>
                      <a:pt x="52" y="7"/>
                      <a:pt x="38" y="0"/>
                    </a:cubicBezTo>
                    <a:cubicBezTo>
                      <a:pt x="38" y="0"/>
                      <a:pt x="38" y="0"/>
                      <a:pt x="38" y="0"/>
                    </a:cubicBezTo>
                    <a:cubicBezTo>
                      <a:pt x="36" y="1"/>
                      <a:pt x="33" y="2"/>
                      <a:pt x="31" y="3"/>
                    </a:cubicBezTo>
                    <a:cubicBezTo>
                      <a:pt x="23" y="6"/>
                      <a:pt x="15" y="6"/>
                      <a:pt x="7" y="4"/>
                    </a:cubicBezTo>
                    <a:cubicBezTo>
                      <a:pt x="6" y="5"/>
                      <a:pt x="6" y="6"/>
                      <a:pt x="5" y="8"/>
                    </a:cubicBezTo>
                    <a:cubicBezTo>
                      <a:pt x="0" y="18"/>
                      <a:pt x="7" y="32"/>
                      <a:pt x="21" y="38"/>
                    </a:cubicBezTo>
                    <a:cubicBezTo>
                      <a:pt x="34" y="44"/>
                      <a:pt x="49" y="41"/>
                      <a:pt x="54"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51" name="Freeform 96"/>
              <p:cNvSpPr/>
              <p:nvPr/>
            </p:nvSpPr>
            <p:spPr bwMode="auto">
              <a:xfrm>
                <a:off x="-3824288" y="5106988"/>
                <a:ext cx="330200" cy="344488"/>
              </a:xfrm>
              <a:custGeom>
                <a:avLst/>
                <a:gdLst>
                  <a:gd name="T0" fmla="*/ 64 w 88"/>
                  <a:gd name="T1" fmla="*/ 4 h 92"/>
                  <a:gd name="T2" fmla="*/ 40 w 88"/>
                  <a:gd name="T3" fmla="*/ 3 h 92"/>
                  <a:gd name="T4" fmla="*/ 11 w 88"/>
                  <a:gd name="T5" fmla="*/ 31 h 92"/>
                  <a:gd name="T6" fmla="*/ 24 w 88"/>
                  <a:gd name="T7" fmla="*/ 89 h 92"/>
                  <a:gd name="T8" fmla="*/ 31 w 88"/>
                  <a:gd name="T9" fmla="*/ 91 h 92"/>
                  <a:gd name="T10" fmla="*/ 48 w 88"/>
                  <a:gd name="T11" fmla="*/ 89 h 92"/>
                  <a:gd name="T12" fmla="*/ 50 w 88"/>
                  <a:gd name="T13" fmla="*/ 89 h 92"/>
                  <a:gd name="T14" fmla="*/ 77 w 88"/>
                  <a:gd name="T15" fmla="*/ 62 h 92"/>
                  <a:gd name="T16" fmla="*/ 64 w 88"/>
                  <a:gd name="T17"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2">
                    <a:moveTo>
                      <a:pt x="64" y="4"/>
                    </a:moveTo>
                    <a:cubicBezTo>
                      <a:pt x="57" y="0"/>
                      <a:pt x="48" y="0"/>
                      <a:pt x="40" y="3"/>
                    </a:cubicBezTo>
                    <a:cubicBezTo>
                      <a:pt x="29" y="7"/>
                      <a:pt x="18" y="17"/>
                      <a:pt x="11" y="31"/>
                    </a:cubicBezTo>
                    <a:cubicBezTo>
                      <a:pt x="0" y="54"/>
                      <a:pt x="6" y="80"/>
                      <a:pt x="24" y="89"/>
                    </a:cubicBezTo>
                    <a:cubicBezTo>
                      <a:pt x="27" y="90"/>
                      <a:pt x="29" y="90"/>
                      <a:pt x="31" y="91"/>
                    </a:cubicBezTo>
                    <a:cubicBezTo>
                      <a:pt x="37" y="92"/>
                      <a:pt x="43" y="91"/>
                      <a:pt x="48" y="89"/>
                    </a:cubicBezTo>
                    <a:cubicBezTo>
                      <a:pt x="49" y="89"/>
                      <a:pt x="49" y="89"/>
                      <a:pt x="50" y="89"/>
                    </a:cubicBezTo>
                    <a:cubicBezTo>
                      <a:pt x="61" y="84"/>
                      <a:pt x="71" y="75"/>
                      <a:pt x="77" y="62"/>
                    </a:cubicBezTo>
                    <a:cubicBezTo>
                      <a:pt x="88" y="38"/>
                      <a:pt x="82" y="12"/>
                      <a:pt x="6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52" name="Freeform 97"/>
              <p:cNvSpPr/>
              <p:nvPr/>
            </p:nvSpPr>
            <p:spPr bwMode="auto">
              <a:xfrm>
                <a:off x="-3944938" y="5203825"/>
                <a:ext cx="225425" cy="439738"/>
              </a:xfrm>
              <a:custGeom>
                <a:avLst/>
                <a:gdLst>
                  <a:gd name="T0" fmla="*/ 30 w 60"/>
                  <a:gd name="T1" fmla="*/ 6 h 117"/>
                  <a:gd name="T2" fmla="*/ 25 w 60"/>
                  <a:gd name="T3" fmla="*/ 3 h 117"/>
                  <a:gd name="T4" fmla="*/ 21 w 60"/>
                  <a:gd name="T5" fmla="*/ 17 h 117"/>
                  <a:gd name="T6" fmla="*/ 19 w 60"/>
                  <a:gd name="T7" fmla="*/ 17 h 117"/>
                  <a:gd name="T8" fmla="*/ 17 w 60"/>
                  <a:gd name="T9" fmla="*/ 18 h 117"/>
                  <a:gd name="T10" fmla="*/ 5 w 60"/>
                  <a:gd name="T11" fmla="*/ 11 h 117"/>
                  <a:gd name="T12" fmla="*/ 3 w 60"/>
                  <a:gd name="T13" fmla="*/ 15 h 117"/>
                  <a:gd name="T14" fmla="*/ 14 w 60"/>
                  <a:gd name="T15" fmla="*/ 23 h 117"/>
                  <a:gd name="T16" fmla="*/ 15 w 60"/>
                  <a:gd name="T17" fmla="*/ 26 h 117"/>
                  <a:gd name="T18" fmla="*/ 20 w 60"/>
                  <a:gd name="T19" fmla="*/ 41 h 117"/>
                  <a:gd name="T20" fmla="*/ 26 w 60"/>
                  <a:gd name="T21" fmla="*/ 59 h 117"/>
                  <a:gd name="T22" fmla="*/ 45 w 60"/>
                  <a:gd name="T23" fmla="*/ 112 h 117"/>
                  <a:gd name="T24" fmla="*/ 54 w 60"/>
                  <a:gd name="T25" fmla="*/ 116 h 117"/>
                  <a:gd name="T26" fmla="*/ 59 w 60"/>
                  <a:gd name="T27" fmla="*/ 107 h 117"/>
                  <a:gd name="T28" fmla="*/ 40 w 60"/>
                  <a:gd name="T29" fmla="*/ 55 h 117"/>
                  <a:gd name="T30" fmla="*/ 33 w 60"/>
                  <a:gd name="T31" fmla="*/ 37 h 117"/>
                  <a:gd name="T32" fmla="*/ 28 w 60"/>
                  <a:gd name="T33" fmla="*/ 21 h 117"/>
                  <a:gd name="T34" fmla="*/ 26 w 60"/>
                  <a:gd name="T35" fmla="*/ 19 h 117"/>
                  <a:gd name="T36" fmla="*/ 30 w 60"/>
                  <a:gd name="T37" fmla="*/ 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117">
                    <a:moveTo>
                      <a:pt x="30" y="6"/>
                    </a:moveTo>
                    <a:cubicBezTo>
                      <a:pt x="31" y="3"/>
                      <a:pt x="27" y="0"/>
                      <a:pt x="25" y="3"/>
                    </a:cubicBezTo>
                    <a:cubicBezTo>
                      <a:pt x="23" y="8"/>
                      <a:pt x="22" y="12"/>
                      <a:pt x="21" y="17"/>
                    </a:cubicBezTo>
                    <a:cubicBezTo>
                      <a:pt x="20" y="17"/>
                      <a:pt x="20" y="17"/>
                      <a:pt x="19" y="17"/>
                    </a:cubicBezTo>
                    <a:cubicBezTo>
                      <a:pt x="18" y="17"/>
                      <a:pt x="17" y="18"/>
                      <a:pt x="17" y="18"/>
                    </a:cubicBezTo>
                    <a:cubicBezTo>
                      <a:pt x="13" y="15"/>
                      <a:pt x="10" y="12"/>
                      <a:pt x="5" y="11"/>
                    </a:cubicBezTo>
                    <a:cubicBezTo>
                      <a:pt x="2" y="9"/>
                      <a:pt x="0" y="14"/>
                      <a:pt x="3" y="15"/>
                    </a:cubicBezTo>
                    <a:cubicBezTo>
                      <a:pt x="7" y="17"/>
                      <a:pt x="11" y="20"/>
                      <a:pt x="14" y="23"/>
                    </a:cubicBezTo>
                    <a:cubicBezTo>
                      <a:pt x="14" y="24"/>
                      <a:pt x="14" y="25"/>
                      <a:pt x="15" y="26"/>
                    </a:cubicBezTo>
                    <a:cubicBezTo>
                      <a:pt x="20" y="41"/>
                      <a:pt x="20" y="41"/>
                      <a:pt x="20" y="41"/>
                    </a:cubicBezTo>
                    <a:cubicBezTo>
                      <a:pt x="26" y="59"/>
                      <a:pt x="26" y="59"/>
                      <a:pt x="26" y="59"/>
                    </a:cubicBezTo>
                    <a:cubicBezTo>
                      <a:pt x="45" y="112"/>
                      <a:pt x="45" y="112"/>
                      <a:pt x="45" y="112"/>
                    </a:cubicBezTo>
                    <a:cubicBezTo>
                      <a:pt x="47" y="116"/>
                      <a:pt x="51" y="117"/>
                      <a:pt x="54" y="116"/>
                    </a:cubicBezTo>
                    <a:cubicBezTo>
                      <a:pt x="58" y="115"/>
                      <a:pt x="60" y="111"/>
                      <a:pt x="59" y="107"/>
                    </a:cubicBezTo>
                    <a:cubicBezTo>
                      <a:pt x="40" y="55"/>
                      <a:pt x="40" y="55"/>
                      <a:pt x="40" y="55"/>
                    </a:cubicBezTo>
                    <a:cubicBezTo>
                      <a:pt x="33" y="37"/>
                      <a:pt x="33" y="37"/>
                      <a:pt x="33" y="37"/>
                    </a:cubicBezTo>
                    <a:cubicBezTo>
                      <a:pt x="28" y="21"/>
                      <a:pt x="28" y="21"/>
                      <a:pt x="28" y="21"/>
                    </a:cubicBezTo>
                    <a:cubicBezTo>
                      <a:pt x="27" y="20"/>
                      <a:pt x="27" y="19"/>
                      <a:pt x="26" y="19"/>
                    </a:cubicBezTo>
                    <a:cubicBezTo>
                      <a:pt x="26" y="14"/>
                      <a:pt x="28" y="10"/>
                      <a:pt x="3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53" name="Freeform 98"/>
              <p:cNvSpPr/>
              <p:nvPr/>
            </p:nvSpPr>
            <p:spPr bwMode="auto">
              <a:xfrm>
                <a:off x="-6589713" y="4914900"/>
                <a:ext cx="206375" cy="307975"/>
              </a:xfrm>
              <a:custGeom>
                <a:avLst/>
                <a:gdLst>
                  <a:gd name="T0" fmla="*/ 130 w 130"/>
                  <a:gd name="T1" fmla="*/ 35 h 194"/>
                  <a:gd name="T2" fmla="*/ 99 w 130"/>
                  <a:gd name="T3" fmla="*/ 35 h 194"/>
                  <a:gd name="T4" fmla="*/ 116 w 130"/>
                  <a:gd name="T5" fmla="*/ 0 h 194"/>
                  <a:gd name="T6" fmla="*/ 73 w 130"/>
                  <a:gd name="T7" fmla="*/ 0 h 194"/>
                  <a:gd name="T8" fmla="*/ 68 w 130"/>
                  <a:gd name="T9" fmla="*/ 0 h 194"/>
                  <a:gd name="T10" fmla="*/ 49 w 130"/>
                  <a:gd name="T11" fmla="*/ 0 h 194"/>
                  <a:gd name="T12" fmla="*/ 9 w 130"/>
                  <a:gd name="T13" fmla="*/ 83 h 194"/>
                  <a:gd name="T14" fmla="*/ 45 w 130"/>
                  <a:gd name="T15" fmla="*/ 83 h 194"/>
                  <a:gd name="T16" fmla="*/ 0 w 130"/>
                  <a:gd name="T17" fmla="*/ 194 h 194"/>
                  <a:gd name="T18" fmla="*/ 130 w 130"/>
                  <a:gd name="T19" fmla="*/ 35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94">
                    <a:moveTo>
                      <a:pt x="130" y="35"/>
                    </a:moveTo>
                    <a:lnTo>
                      <a:pt x="99" y="35"/>
                    </a:lnTo>
                    <a:lnTo>
                      <a:pt x="116" y="0"/>
                    </a:lnTo>
                    <a:lnTo>
                      <a:pt x="73" y="0"/>
                    </a:lnTo>
                    <a:lnTo>
                      <a:pt x="68" y="0"/>
                    </a:lnTo>
                    <a:lnTo>
                      <a:pt x="49" y="0"/>
                    </a:lnTo>
                    <a:lnTo>
                      <a:pt x="9" y="83"/>
                    </a:lnTo>
                    <a:lnTo>
                      <a:pt x="45" y="83"/>
                    </a:lnTo>
                    <a:lnTo>
                      <a:pt x="0" y="194"/>
                    </a:lnTo>
                    <a:lnTo>
                      <a:pt x="13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54" name="Freeform 99"/>
              <p:cNvSpPr/>
              <p:nvPr/>
            </p:nvSpPr>
            <p:spPr bwMode="auto">
              <a:xfrm>
                <a:off x="-6707188" y="4551363"/>
                <a:ext cx="563563" cy="344488"/>
              </a:xfrm>
              <a:custGeom>
                <a:avLst/>
                <a:gdLst>
                  <a:gd name="T0" fmla="*/ 0 w 150"/>
                  <a:gd name="T1" fmla="*/ 76 h 92"/>
                  <a:gd name="T2" fmla="*/ 16 w 150"/>
                  <a:gd name="T3" fmla="*/ 92 h 92"/>
                  <a:gd name="T4" fmla="*/ 54 w 150"/>
                  <a:gd name="T5" fmla="*/ 92 h 92"/>
                  <a:gd name="T6" fmla="*/ 60 w 150"/>
                  <a:gd name="T7" fmla="*/ 92 h 92"/>
                  <a:gd name="T8" fmla="*/ 62 w 150"/>
                  <a:gd name="T9" fmla="*/ 92 h 92"/>
                  <a:gd name="T10" fmla="*/ 83 w 150"/>
                  <a:gd name="T11" fmla="*/ 92 h 92"/>
                  <a:gd name="T12" fmla="*/ 124 w 150"/>
                  <a:gd name="T13" fmla="*/ 92 h 92"/>
                  <a:gd name="T14" fmla="*/ 150 w 150"/>
                  <a:gd name="T15" fmla="*/ 66 h 92"/>
                  <a:gd name="T16" fmla="*/ 124 w 150"/>
                  <a:gd name="T17" fmla="*/ 39 h 92"/>
                  <a:gd name="T18" fmla="*/ 106 w 150"/>
                  <a:gd name="T19" fmla="*/ 45 h 92"/>
                  <a:gd name="T20" fmla="*/ 60 w 150"/>
                  <a:gd name="T21" fmla="*/ 0 h 92"/>
                  <a:gd name="T22" fmla="*/ 14 w 150"/>
                  <a:gd name="T23" fmla="*/ 46 h 92"/>
                  <a:gd name="T24" fmla="*/ 16 w 150"/>
                  <a:gd name="T25" fmla="*/ 60 h 92"/>
                  <a:gd name="T26" fmla="*/ 0 w 150"/>
                  <a:gd name="T2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2">
                    <a:moveTo>
                      <a:pt x="0" y="76"/>
                    </a:moveTo>
                    <a:cubicBezTo>
                      <a:pt x="0" y="85"/>
                      <a:pt x="7" y="92"/>
                      <a:pt x="16" y="92"/>
                    </a:cubicBezTo>
                    <a:cubicBezTo>
                      <a:pt x="54" y="92"/>
                      <a:pt x="54" y="92"/>
                      <a:pt x="54" y="92"/>
                    </a:cubicBezTo>
                    <a:cubicBezTo>
                      <a:pt x="60" y="92"/>
                      <a:pt x="60" y="92"/>
                      <a:pt x="60" y="92"/>
                    </a:cubicBezTo>
                    <a:cubicBezTo>
                      <a:pt x="62" y="92"/>
                      <a:pt x="62" y="92"/>
                      <a:pt x="62" y="92"/>
                    </a:cubicBezTo>
                    <a:cubicBezTo>
                      <a:pt x="83" y="92"/>
                      <a:pt x="83" y="92"/>
                      <a:pt x="83" y="92"/>
                    </a:cubicBezTo>
                    <a:cubicBezTo>
                      <a:pt x="124" y="92"/>
                      <a:pt x="124" y="92"/>
                      <a:pt x="124" y="92"/>
                    </a:cubicBezTo>
                    <a:cubicBezTo>
                      <a:pt x="138" y="92"/>
                      <a:pt x="150" y="80"/>
                      <a:pt x="150" y="66"/>
                    </a:cubicBezTo>
                    <a:cubicBezTo>
                      <a:pt x="150" y="51"/>
                      <a:pt x="138" y="39"/>
                      <a:pt x="124" y="39"/>
                    </a:cubicBezTo>
                    <a:cubicBezTo>
                      <a:pt x="117" y="39"/>
                      <a:pt x="111" y="41"/>
                      <a:pt x="106" y="45"/>
                    </a:cubicBezTo>
                    <a:cubicBezTo>
                      <a:pt x="106" y="20"/>
                      <a:pt x="85" y="0"/>
                      <a:pt x="60" y="0"/>
                    </a:cubicBezTo>
                    <a:cubicBezTo>
                      <a:pt x="34" y="0"/>
                      <a:pt x="14" y="21"/>
                      <a:pt x="14" y="46"/>
                    </a:cubicBezTo>
                    <a:cubicBezTo>
                      <a:pt x="14" y="51"/>
                      <a:pt x="14" y="55"/>
                      <a:pt x="16" y="60"/>
                    </a:cubicBezTo>
                    <a:cubicBezTo>
                      <a:pt x="7" y="60"/>
                      <a:pt x="0" y="67"/>
                      <a:pt x="0"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55" name="Freeform 100"/>
              <p:cNvSpPr>
                <a:spLocks noEditPoints="1"/>
              </p:cNvSpPr>
              <p:nvPr/>
            </p:nvSpPr>
            <p:spPr bwMode="auto">
              <a:xfrm>
                <a:off x="-2974975" y="3567113"/>
                <a:ext cx="649288" cy="322263"/>
              </a:xfrm>
              <a:custGeom>
                <a:avLst/>
                <a:gdLst>
                  <a:gd name="T0" fmla="*/ 149 w 173"/>
                  <a:gd name="T1" fmla="*/ 61 h 86"/>
                  <a:gd name="T2" fmla="*/ 173 w 173"/>
                  <a:gd name="T3" fmla="*/ 31 h 86"/>
                  <a:gd name="T4" fmla="*/ 149 w 173"/>
                  <a:gd name="T5" fmla="*/ 1 h 86"/>
                  <a:gd name="T6" fmla="*/ 149 w 173"/>
                  <a:gd name="T7" fmla="*/ 15 h 86"/>
                  <a:gd name="T8" fmla="*/ 160 w 173"/>
                  <a:gd name="T9" fmla="*/ 31 h 86"/>
                  <a:gd name="T10" fmla="*/ 149 w 173"/>
                  <a:gd name="T11" fmla="*/ 47 h 86"/>
                  <a:gd name="T12" fmla="*/ 149 w 173"/>
                  <a:gd name="T13" fmla="*/ 61 h 86"/>
                  <a:gd name="T14" fmla="*/ 73 w 173"/>
                  <a:gd name="T15" fmla="*/ 86 h 86"/>
                  <a:gd name="T16" fmla="*/ 130 w 173"/>
                  <a:gd name="T17" fmla="*/ 59 h 86"/>
                  <a:gd name="T18" fmla="*/ 143 w 173"/>
                  <a:gd name="T19" fmla="*/ 61 h 86"/>
                  <a:gd name="T20" fmla="*/ 149 w 173"/>
                  <a:gd name="T21" fmla="*/ 61 h 86"/>
                  <a:gd name="T22" fmla="*/ 149 w 173"/>
                  <a:gd name="T23" fmla="*/ 47 h 86"/>
                  <a:gd name="T24" fmla="*/ 143 w 173"/>
                  <a:gd name="T25" fmla="*/ 48 h 86"/>
                  <a:gd name="T26" fmla="*/ 137 w 173"/>
                  <a:gd name="T27" fmla="*/ 47 h 86"/>
                  <a:gd name="T28" fmla="*/ 145 w 173"/>
                  <a:gd name="T29" fmla="*/ 14 h 86"/>
                  <a:gd name="T30" fmla="*/ 145 w 173"/>
                  <a:gd name="T31" fmla="*/ 14 h 86"/>
                  <a:gd name="T32" fmla="*/ 145 w 173"/>
                  <a:gd name="T33" fmla="*/ 14 h 86"/>
                  <a:gd name="T34" fmla="*/ 149 w 173"/>
                  <a:gd name="T35" fmla="*/ 15 h 86"/>
                  <a:gd name="T36" fmla="*/ 149 w 173"/>
                  <a:gd name="T37" fmla="*/ 1 h 86"/>
                  <a:gd name="T38" fmla="*/ 144 w 173"/>
                  <a:gd name="T39" fmla="*/ 0 h 86"/>
                  <a:gd name="T40" fmla="*/ 144 w 173"/>
                  <a:gd name="T41" fmla="*/ 0 h 86"/>
                  <a:gd name="T42" fmla="*/ 2 w 173"/>
                  <a:gd name="T43" fmla="*/ 0 h 86"/>
                  <a:gd name="T44" fmla="*/ 0 w 173"/>
                  <a:gd name="T45" fmla="*/ 14 h 86"/>
                  <a:gd name="T46" fmla="*/ 73 w 173"/>
                  <a:gd name="T4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3" h="86">
                    <a:moveTo>
                      <a:pt x="149" y="61"/>
                    </a:moveTo>
                    <a:cubicBezTo>
                      <a:pt x="163" y="58"/>
                      <a:pt x="173" y="46"/>
                      <a:pt x="173" y="31"/>
                    </a:cubicBezTo>
                    <a:cubicBezTo>
                      <a:pt x="173" y="16"/>
                      <a:pt x="163" y="4"/>
                      <a:pt x="149" y="1"/>
                    </a:cubicBezTo>
                    <a:cubicBezTo>
                      <a:pt x="149" y="15"/>
                      <a:pt x="149" y="15"/>
                      <a:pt x="149" y="15"/>
                    </a:cubicBezTo>
                    <a:cubicBezTo>
                      <a:pt x="155" y="17"/>
                      <a:pt x="160" y="23"/>
                      <a:pt x="160" y="31"/>
                    </a:cubicBezTo>
                    <a:cubicBezTo>
                      <a:pt x="160" y="38"/>
                      <a:pt x="155" y="45"/>
                      <a:pt x="149" y="47"/>
                    </a:cubicBezTo>
                    <a:lnTo>
                      <a:pt x="149" y="61"/>
                    </a:lnTo>
                    <a:close/>
                    <a:moveTo>
                      <a:pt x="73" y="86"/>
                    </a:moveTo>
                    <a:cubicBezTo>
                      <a:pt x="96" y="86"/>
                      <a:pt x="117" y="75"/>
                      <a:pt x="130" y="59"/>
                    </a:cubicBezTo>
                    <a:cubicBezTo>
                      <a:pt x="134" y="60"/>
                      <a:pt x="138" y="61"/>
                      <a:pt x="143" y="61"/>
                    </a:cubicBezTo>
                    <a:cubicBezTo>
                      <a:pt x="145" y="61"/>
                      <a:pt x="147" y="61"/>
                      <a:pt x="149" y="61"/>
                    </a:cubicBezTo>
                    <a:cubicBezTo>
                      <a:pt x="149" y="47"/>
                      <a:pt x="149" y="47"/>
                      <a:pt x="149" y="47"/>
                    </a:cubicBezTo>
                    <a:cubicBezTo>
                      <a:pt x="147" y="48"/>
                      <a:pt x="145" y="48"/>
                      <a:pt x="143" y="48"/>
                    </a:cubicBezTo>
                    <a:cubicBezTo>
                      <a:pt x="141" y="48"/>
                      <a:pt x="139" y="48"/>
                      <a:pt x="137" y="47"/>
                    </a:cubicBezTo>
                    <a:cubicBezTo>
                      <a:pt x="142" y="37"/>
                      <a:pt x="145" y="26"/>
                      <a:pt x="145" y="14"/>
                    </a:cubicBezTo>
                    <a:cubicBezTo>
                      <a:pt x="145" y="14"/>
                      <a:pt x="145" y="14"/>
                      <a:pt x="145" y="14"/>
                    </a:cubicBezTo>
                    <a:cubicBezTo>
                      <a:pt x="145" y="14"/>
                      <a:pt x="145" y="14"/>
                      <a:pt x="145" y="14"/>
                    </a:cubicBezTo>
                    <a:cubicBezTo>
                      <a:pt x="146" y="14"/>
                      <a:pt x="148" y="14"/>
                      <a:pt x="149" y="15"/>
                    </a:cubicBezTo>
                    <a:cubicBezTo>
                      <a:pt x="149" y="1"/>
                      <a:pt x="149" y="1"/>
                      <a:pt x="149" y="1"/>
                    </a:cubicBezTo>
                    <a:cubicBezTo>
                      <a:pt x="147" y="1"/>
                      <a:pt x="146" y="0"/>
                      <a:pt x="144" y="0"/>
                    </a:cubicBezTo>
                    <a:cubicBezTo>
                      <a:pt x="144" y="0"/>
                      <a:pt x="144" y="0"/>
                      <a:pt x="144" y="0"/>
                    </a:cubicBezTo>
                    <a:cubicBezTo>
                      <a:pt x="2" y="0"/>
                      <a:pt x="2" y="0"/>
                      <a:pt x="2" y="0"/>
                    </a:cubicBezTo>
                    <a:cubicBezTo>
                      <a:pt x="1" y="5"/>
                      <a:pt x="0" y="9"/>
                      <a:pt x="0" y="14"/>
                    </a:cubicBezTo>
                    <a:cubicBezTo>
                      <a:pt x="0" y="54"/>
                      <a:pt x="33" y="86"/>
                      <a:pt x="73"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56" name="Rectangle 101"/>
              <p:cNvSpPr>
                <a:spLocks noChangeArrowheads="1"/>
              </p:cNvSpPr>
              <p:nvPr/>
            </p:nvSpPr>
            <p:spPr bwMode="auto">
              <a:xfrm>
                <a:off x="-2974975" y="3919538"/>
                <a:ext cx="5889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457" name="Freeform 102"/>
              <p:cNvSpPr/>
              <p:nvPr/>
            </p:nvSpPr>
            <p:spPr bwMode="auto">
              <a:xfrm>
                <a:off x="-2840038" y="3281363"/>
                <a:ext cx="104775" cy="266700"/>
              </a:xfrm>
              <a:custGeom>
                <a:avLst/>
                <a:gdLst>
                  <a:gd name="T0" fmla="*/ 10 w 28"/>
                  <a:gd name="T1" fmla="*/ 54 h 71"/>
                  <a:gd name="T2" fmla="*/ 14 w 28"/>
                  <a:gd name="T3" fmla="*/ 68 h 71"/>
                  <a:gd name="T4" fmla="*/ 26 w 28"/>
                  <a:gd name="T5" fmla="*/ 44 h 71"/>
                  <a:gd name="T6" fmla="*/ 19 w 28"/>
                  <a:gd name="T7" fmla="*/ 29 h 71"/>
                  <a:gd name="T8" fmla="*/ 18 w 28"/>
                  <a:gd name="T9" fmla="*/ 18 h 71"/>
                  <a:gd name="T10" fmla="*/ 11 w 28"/>
                  <a:gd name="T11" fmla="*/ 5 h 71"/>
                  <a:gd name="T12" fmla="*/ 3 w 28"/>
                  <a:gd name="T13" fmla="*/ 30 h 71"/>
                  <a:gd name="T14" fmla="*/ 10 w 28"/>
                  <a:gd name="T15" fmla="*/ 54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71">
                    <a:moveTo>
                      <a:pt x="10" y="54"/>
                    </a:moveTo>
                    <a:cubicBezTo>
                      <a:pt x="1" y="57"/>
                      <a:pt x="5" y="71"/>
                      <a:pt x="14" y="68"/>
                    </a:cubicBezTo>
                    <a:cubicBezTo>
                      <a:pt x="25" y="65"/>
                      <a:pt x="28" y="54"/>
                      <a:pt x="26" y="44"/>
                    </a:cubicBezTo>
                    <a:cubicBezTo>
                      <a:pt x="24" y="38"/>
                      <a:pt x="21" y="34"/>
                      <a:pt x="19" y="29"/>
                    </a:cubicBezTo>
                    <a:cubicBezTo>
                      <a:pt x="17" y="26"/>
                      <a:pt x="15" y="20"/>
                      <a:pt x="18" y="18"/>
                    </a:cubicBezTo>
                    <a:cubicBezTo>
                      <a:pt x="26" y="13"/>
                      <a:pt x="19" y="0"/>
                      <a:pt x="11" y="5"/>
                    </a:cubicBezTo>
                    <a:cubicBezTo>
                      <a:pt x="2" y="11"/>
                      <a:pt x="0" y="21"/>
                      <a:pt x="3" y="30"/>
                    </a:cubicBezTo>
                    <a:cubicBezTo>
                      <a:pt x="4" y="34"/>
                      <a:pt x="17" y="52"/>
                      <a:pt x="10"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58" name="Freeform 103"/>
              <p:cNvSpPr/>
              <p:nvPr/>
            </p:nvSpPr>
            <p:spPr bwMode="auto">
              <a:xfrm>
                <a:off x="-2686050" y="3281363"/>
                <a:ext cx="104775" cy="266700"/>
              </a:xfrm>
              <a:custGeom>
                <a:avLst/>
                <a:gdLst>
                  <a:gd name="T0" fmla="*/ 10 w 28"/>
                  <a:gd name="T1" fmla="*/ 54 h 71"/>
                  <a:gd name="T2" fmla="*/ 14 w 28"/>
                  <a:gd name="T3" fmla="*/ 68 h 71"/>
                  <a:gd name="T4" fmla="*/ 25 w 28"/>
                  <a:gd name="T5" fmla="*/ 44 h 71"/>
                  <a:gd name="T6" fmla="*/ 18 w 28"/>
                  <a:gd name="T7" fmla="*/ 29 h 71"/>
                  <a:gd name="T8" fmla="*/ 18 w 28"/>
                  <a:gd name="T9" fmla="*/ 18 h 71"/>
                  <a:gd name="T10" fmla="*/ 10 w 28"/>
                  <a:gd name="T11" fmla="*/ 5 h 71"/>
                  <a:gd name="T12" fmla="*/ 3 w 28"/>
                  <a:gd name="T13" fmla="*/ 30 h 71"/>
                  <a:gd name="T14" fmla="*/ 10 w 28"/>
                  <a:gd name="T15" fmla="*/ 54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71">
                    <a:moveTo>
                      <a:pt x="10" y="54"/>
                    </a:moveTo>
                    <a:cubicBezTo>
                      <a:pt x="1" y="57"/>
                      <a:pt x="5" y="71"/>
                      <a:pt x="14" y="68"/>
                    </a:cubicBezTo>
                    <a:cubicBezTo>
                      <a:pt x="24" y="65"/>
                      <a:pt x="28" y="54"/>
                      <a:pt x="25" y="44"/>
                    </a:cubicBezTo>
                    <a:cubicBezTo>
                      <a:pt x="24" y="38"/>
                      <a:pt x="21" y="34"/>
                      <a:pt x="18" y="29"/>
                    </a:cubicBezTo>
                    <a:cubicBezTo>
                      <a:pt x="17" y="26"/>
                      <a:pt x="14" y="20"/>
                      <a:pt x="18" y="18"/>
                    </a:cubicBezTo>
                    <a:cubicBezTo>
                      <a:pt x="26" y="13"/>
                      <a:pt x="19" y="0"/>
                      <a:pt x="10" y="5"/>
                    </a:cubicBezTo>
                    <a:cubicBezTo>
                      <a:pt x="2" y="11"/>
                      <a:pt x="0" y="21"/>
                      <a:pt x="3" y="30"/>
                    </a:cubicBezTo>
                    <a:cubicBezTo>
                      <a:pt x="4" y="34"/>
                      <a:pt x="16" y="52"/>
                      <a:pt x="10"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59" name="Freeform 104"/>
              <p:cNvSpPr/>
              <p:nvPr/>
            </p:nvSpPr>
            <p:spPr bwMode="auto">
              <a:xfrm>
                <a:off x="-5267325" y="5068888"/>
                <a:ext cx="266700" cy="431800"/>
              </a:xfrm>
              <a:custGeom>
                <a:avLst/>
                <a:gdLst>
                  <a:gd name="T0" fmla="*/ 168 w 168"/>
                  <a:gd name="T1" fmla="*/ 158 h 272"/>
                  <a:gd name="T2" fmla="*/ 168 w 168"/>
                  <a:gd name="T3" fmla="*/ 0 h 272"/>
                  <a:gd name="T4" fmla="*/ 85 w 168"/>
                  <a:gd name="T5" fmla="*/ 0 h 272"/>
                  <a:gd name="T6" fmla="*/ 0 w 168"/>
                  <a:gd name="T7" fmla="*/ 218 h 272"/>
                  <a:gd name="T8" fmla="*/ 123 w 168"/>
                  <a:gd name="T9" fmla="*/ 272 h 272"/>
                  <a:gd name="T10" fmla="*/ 168 w 168"/>
                  <a:gd name="T11" fmla="*/ 158 h 272"/>
                </a:gdLst>
                <a:ahLst/>
                <a:cxnLst>
                  <a:cxn ang="0">
                    <a:pos x="T0" y="T1"/>
                  </a:cxn>
                  <a:cxn ang="0">
                    <a:pos x="T2" y="T3"/>
                  </a:cxn>
                  <a:cxn ang="0">
                    <a:pos x="T4" y="T5"/>
                  </a:cxn>
                  <a:cxn ang="0">
                    <a:pos x="T6" y="T7"/>
                  </a:cxn>
                  <a:cxn ang="0">
                    <a:pos x="T8" y="T9"/>
                  </a:cxn>
                  <a:cxn ang="0">
                    <a:pos x="T10" y="T11"/>
                  </a:cxn>
                </a:cxnLst>
                <a:rect l="0" t="0" r="r" b="b"/>
                <a:pathLst>
                  <a:path w="168" h="272">
                    <a:moveTo>
                      <a:pt x="168" y="158"/>
                    </a:moveTo>
                    <a:lnTo>
                      <a:pt x="168" y="0"/>
                    </a:lnTo>
                    <a:lnTo>
                      <a:pt x="85" y="0"/>
                    </a:lnTo>
                    <a:lnTo>
                      <a:pt x="0" y="218"/>
                    </a:lnTo>
                    <a:lnTo>
                      <a:pt x="123" y="272"/>
                    </a:lnTo>
                    <a:lnTo>
                      <a:pt x="168" y="1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60" name="Freeform 105"/>
              <p:cNvSpPr/>
              <p:nvPr/>
            </p:nvSpPr>
            <p:spPr bwMode="auto">
              <a:xfrm>
                <a:off x="-4986338" y="5068888"/>
                <a:ext cx="49213" cy="134938"/>
              </a:xfrm>
              <a:custGeom>
                <a:avLst/>
                <a:gdLst>
                  <a:gd name="T0" fmla="*/ 0 w 13"/>
                  <a:gd name="T1" fmla="*/ 36 h 36"/>
                  <a:gd name="T2" fmla="*/ 13 w 13"/>
                  <a:gd name="T3" fmla="*/ 2 h 36"/>
                  <a:gd name="T4" fmla="*/ 13 w 13"/>
                  <a:gd name="T5" fmla="*/ 0 h 36"/>
                  <a:gd name="T6" fmla="*/ 0 w 13"/>
                  <a:gd name="T7" fmla="*/ 0 h 36"/>
                  <a:gd name="T8" fmla="*/ 0 w 13"/>
                  <a:gd name="T9" fmla="*/ 36 h 36"/>
                </a:gdLst>
                <a:ahLst/>
                <a:cxnLst>
                  <a:cxn ang="0">
                    <a:pos x="T0" y="T1"/>
                  </a:cxn>
                  <a:cxn ang="0">
                    <a:pos x="T2" y="T3"/>
                  </a:cxn>
                  <a:cxn ang="0">
                    <a:pos x="T4" y="T5"/>
                  </a:cxn>
                  <a:cxn ang="0">
                    <a:pos x="T6" y="T7"/>
                  </a:cxn>
                  <a:cxn ang="0">
                    <a:pos x="T8" y="T9"/>
                  </a:cxn>
                </a:cxnLst>
                <a:rect l="0" t="0" r="r" b="b"/>
                <a:pathLst>
                  <a:path w="13" h="36">
                    <a:moveTo>
                      <a:pt x="0" y="36"/>
                    </a:moveTo>
                    <a:cubicBezTo>
                      <a:pt x="12" y="30"/>
                      <a:pt x="13" y="14"/>
                      <a:pt x="13" y="2"/>
                    </a:cubicBezTo>
                    <a:cubicBezTo>
                      <a:pt x="13" y="1"/>
                      <a:pt x="13" y="1"/>
                      <a:pt x="13" y="0"/>
                    </a:cubicBezTo>
                    <a:cubicBezTo>
                      <a:pt x="0" y="0"/>
                      <a:pt x="0" y="0"/>
                      <a:pt x="0" y="0"/>
                    </a:cubicBez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61" name="Freeform 106"/>
              <p:cNvSpPr/>
              <p:nvPr/>
            </p:nvSpPr>
            <p:spPr bwMode="auto">
              <a:xfrm>
                <a:off x="-4986338" y="5068888"/>
                <a:ext cx="266700" cy="431800"/>
              </a:xfrm>
              <a:custGeom>
                <a:avLst/>
                <a:gdLst>
                  <a:gd name="T0" fmla="*/ 17 w 71"/>
                  <a:gd name="T1" fmla="*/ 0 h 115"/>
                  <a:gd name="T2" fmla="*/ 17 w 71"/>
                  <a:gd name="T3" fmla="*/ 2 h 115"/>
                  <a:gd name="T4" fmla="*/ 0 w 71"/>
                  <a:gd name="T5" fmla="*/ 41 h 115"/>
                  <a:gd name="T6" fmla="*/ 0 w 71"/>
                  <a:gd name="T7" fmla="*/ 67 h 115"/>
                  <a:gd name="T8" fmla="*/ 20 w 71"/>
                  <a:gd name="T9" fmla="*/ 115 h 115"/>
                  <a:gd name="T10" fmla="*/ 71 w 71"/>
                  <a:gd name="T11" fmla="*/ 92 h 115"/>
                  <a:gd name="T12" fmla="*/ 35 w 71"/>
                  <a:gd name="T13" fmla="*/ 0 h 115"/>
                  <a:gd name="T14" fmla="*/ 17 w 71"/>
                  <a:gd name="T15" fmla="*/ 0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15">
                    <a:moveTo>
                      <a:pt x="17" y="0"/>
                    </a:moveTo>
                    <a:cubicBezTo>
                      <a:pt x="17" y="1"/>
                      <a:pt x="17" y="1"/>
                      <a:pt x="17" y="2"/>
                    </a:cubicBezTo>
                    <a:cubicBezTo>
                      <a:pt x="17" y="16"/>
                      <a:pt x="15" y="34"/>
                      <a:pt x="0" y="41"/>
                    </a:cubicBezTo>
                    <a:cubicBezTo>
                      <a:pt x="0" y="67"/>
                      <a:pt x="0" y="67"/>
                      <a:pt x="0" y="67"/>
                    </a:cubicBezTo>
                    <a:cubicBezTo>
                      <a:pt x="20" y="115"/>
                      <a:pt x="20" y="115"/>
                      <a:pt x="20" y="115"/>
                    </a:cubicBezTo>
                    <a:cubicBezTo>
                      <a:pt x="71" y="92"/>
                      <a:pt x="71" y="92"/>
                      <a:pt x="71" y="92"/>
                    </a:cubicBezTo>
                    <a:cubicBezTo>
                      <a:pt x="35" y="0"/>
                      <a:pt x="35" y="0"/>
                      <a:pt x="35" y="0"/>
                    </a:cubicBez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462" name="Freeform 107"/>
              <p:cNvSpPr/>
              <p:nvPr/>
            </p:nvSpPr>
            <p:spPr bwMode="auto">
              <a:xfrm>
                <a:off x="-5132388" y="5019675"/>
                <a:ext cx="277813" cy="38100"/>
              </a:xfrm>
              <a:custGeom>
                <a:avLst/>
                <a:gdLst>
                  <a:gd name="T0" fmla="*/ 175 w 175"/>
                  <a:gd name="T1" fmla="*/ 0 h 24"/>
                  <a:gd name="T2" fmla="*/ 0 w 175"/>
                  <a:gd name="T3" fmla="*/ 0 h 24"/>
                  <a:gd name="T4" fmla="*/ 0 w 175"/>
                  <a:gd name="T5" fmla="*/ 24 h 24"/>
                  <a:gd name="T6" fmla="*/ 83 w 175"/>
                  <a:gd name="T7" fmla="*/ 24 h 24"/>
                  <a:gd name="T8" fmla="*/ 92 w 175"/>
                  <a:gd name="T9" fmla="*/ 24 h 24"/>
                  <a:gd name="T10" fmla="*/ 175 w 175"/>
                  <a:gd name="T11" fmla="*/ 24 h 24"/>
                  <a:gd name="T12" fmla="*/ 175 w 17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75" h="24">
                    <a:moveTo>
                      <a:pt x="175" y="0"/>
                    </a:moveTo>
                    <a:lnTo>
                      <a:pt x="0" y="0"/>
                    </a:lnTo>
                    <a:lnTo>
                      <a:pt x="0" y="24"/>
                    </a:lnTo>
                    <a:lnTo>
                      <a:pt x="83" y="24"/>
                    </a:lnTo>
                    <a:lnTo>
                      <a:pt x="92" y="24"/>
                    </a:lnTo>
                    <a:lnTo>
                      <a:pt x="175" y="24"/>
                    </a:lnTo>
                    <a:lnTo>
                      <a:pt x="17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grpSp>
        <p:grpSp>
          <p:nvGrpSpPr>
            <p:cNvPr id="138" name="Group 61"/>
            <p:cNvGrpSpPr/>
            <p:nvPr/>
          </p:nvGrpSpPr>
          <p:grpSpPr>
            <a:xfrm flipH="1">
              <a:off x="1238133" y="1771311"/>
              <a:ext cx="3266399" cy="4731010"/>
              <a:chOff x="-6699250" y="-300038"/>
              <a:chExt cx="6051550" cy="9296401"/>
            </a:xfrm>
            <a:grpFill/>
          </p:grpSpPr>
          <p:sp>
            <p:nvSpPr>
              <p:cNvPr id="203" name="Freeform 111"/>
              <p:cNvSpPr/>
              <p:nvPr/>
            </p:nvSpPr>
            <p:spPr bwMode="auto">
              <a:xfrm>
                <a:off x="-4589463" y="3746500"/>
                <a:ext cx="450850" cy="615950"/>
              </a:xfrm>
              <a:custGeom>
                <a:avLst/>
                <a:gdLst>
                  <a:gd name="T0" fmla="*/ 65 w 120"/>
                  <a:gd name="T1" fmla="*/ 31 h 164"/>
                  <a:gd name="T2" fmla="*/ 65 w 120"/>
                  <a:gd name="T3" fmla="*/ 31 h 164"/>
                  <a:gd name="T4" fmla="*/ 65 w 120"/>
                  <a:gd name="T5" fmla="*/ 131 h 164"/>
                  <a:gd name="T6" fmla="*/ 44 w 120"/>
                  <a:gd name="T7" fmla="*/ 153 h 164"/>
                  <a:gd name="T8" fmla="*/ 15 w 120"/>
                  <a:gd name="T9" fmla="*/ 137 h 164"/>
                  <a:gd name="T10" fmla="*/ 20 w 120"/>
                  <a:gd name="T11" fmla="*/ 137 h 164"/>
                  <a:gd name="T12" fmla="*/ 20 w 120"/>
                  <a:gd name="T13" fmla="*/ 129 h 164"/>
                  <a:gd name="T14" fmla="*/ 0 w 120"/>
                  <a:gd name="T15" fmla="*/ 129 h 164"/>
                  <a:gd name="T16" fmla="*/ 0 w 120"/>
                  <a:gd name="T17" fmla="*/ 137 h 164"/>
                  <a:gd name="T18" fmla="*/ 6 w 120"/>
                  <a:gd name="T19" fmla="*/ 137 h 164"/>
                  <a:gd name="T20" fmla="*/ 41 w 120"/>
                  <a:gd name="T21" fmla="*/ 163 h 164"/>
                  <a:gd name="T22" fmla="*/ 75 w 120"/>
                  <a:gd name="T23" fmla="*/ 129 h 164"/>
                  <a:gd name="T24" fmla="*/ 74 w 120"/>
                  <a:gd name="T25" fmla="*/ 31 h 164"/>
                  <a:gd name="T26" fmla="*/ 92 w 120"/>
                  <a:gd name="T27" fmla="*/ 10 h 164"/>
                  <a:gd name="T28" fmla="*/ 110 w 120"/>
                  <a:gd name="T29" fmla="*/ 32 h 164"/>
                  <a:gd name="T30" fmla="*/ 110 w 120"/>
                  <a:gd name="T31" fmla="*/ 142 h 164"/>
                  <a:gd name="T32" fmla="*/ 120 w 120"/>
                  <a:gd name="T33" fmla="*/ 142 h 164"/>
                  <a:gd name="T34" fmla="*/ 119 w 120"/>
                  <a:gd name="T35" fmla="*/ 30 h 164"/>
                  <a:gd name="T36" fmla="*/ 93 w 120"/>
                  <a:gd name="T37" fmla="*/ 1 h 164"/>
                  <a:gd name="T38" fmla="*/ 65 w 120"/>
                  <a:gd name="T39" fmla="*/ 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0" h="164">
                    <a:moveTo>
                      <a:pt x="65" y="31"/>
                    </a:moveTo>
                    <a:cubicBezTo>
                      <a:pt x="65" y="31"/>
                      <a:pt x="65" y="31"/>
                      <a:pt x="65" y="31"/>
                    </a:cubicBezTo>
                    <a:cubicBezTo>
                      <a:pt x="65" y="31"/>
                      <a:pt x="65" y="130"/>
                      <a:pt x="65" y="131"/>
                    </a:cubicBezTo>
                    <a:cubicBezTo>
                      <a:pt x="65" y="142"/>
                      <a:pt x="55" y="150"/>
                      <a:pt x="44" y="153"/>
                    </a:cubicBezTo>
                    <a:cubicBezTo>
                      <a:pt x="34" y="156"/>
                      <a:pt x="13" y="151"/>
                      <a:pt x="15" y="137"/>
                    </a:cubicBezTo>
                    <a:cubicBezTo>
                      <a:pt x="20" y="137"/>
                      <a:pt x="20" y="137"/>
                      <a:pt x="20" y="137"/>
                    </a:cubicBezTo>
                    <a:cubicBezTo>
                      <a:pt x="20" y="129"/>
                      <a:pt x="20" y="129"/>
                      <a:pt x="20" y="129"/>
                    </a:cubicBezTo>
                    <a:cubicBezTo>
                      <a:pt x="0" y="129"/>
                      <a:pt x="0" y="129"/>
                      <a:pt x="0" y="129"/>
                    </a:cubicBezTo>
                    <a:cubicBezTo>
                      <a:pt x="0" y="137"/>
                      <a:pt x="0" y="137"/>
                      <a:pt x="0" y="137"/>
                    </a:cubicBezTo>
                    <a:cubicBezTo>
                      <a:pt x="6" y="137"/>
                      <a:pt x="6" y="137"/>
                      <a:pt x="6" y="137"/>
                    </a:cubicBezTo>
                    <a:cubicBezTo>
                      <a:pt x="5" y="155"/>
                      <a:pt x="25" y="164"/>
                      <a:pt x="41" y="163"/>
                    </a:cubicBezTo>
                    <a:cubicBezTo>
                      <a:pt x="59" y="162"/>
                      <a:pt x="75" y="146"/>
                      <a:pt x="75" y="129"/>
                    </a:cubicBezTo>
                    <a:cubicBezTo>
                      <a:pt x="75" y="127"/>
                      <a:pt x="74" y="32"/>
                      <a:pt x="74" y="31"/>
                    </a:cubicBezTo>
                    <a:cubicBezTo>
                      <a:pt x="74" y="21"/>
                      <a:pt x="80" y="10"/>
                      <a:pt x="92" y="10"/>
                    </a:cubicBezTo>
                    <a:cubicBezTo>
                      <a:pt x="104" y="10"/>
                      <a:pt x="110" y="21"/>
                      <a:pt x="110" y="32"/>
                    </a:cubicBezTo>
                    <a:cubicBezTo>
                      <a:pt x="110" y="33"/>
                      <a:pt x="110" y="142"/>
                      <a:pt x="110" y="142"/>
                    </a:cubicBezTo>
                    <a:cubicBezTo>
                      <a:pt x="110" y="148"/>
                      <a:pt x="120" y="148"/>
                      <a:pt x="120" y="142"/>
                    </a:cubicBezTo>
                    <a:cubicBezTo>
                      <a:pt x="120" y="142"/>
                      <a:pt x="120" y="31"/>
                      <a:pt x="119" y="30"/>
                    </a:cubicBezTo>
                    <a:cubicBezTo>
                      <a:pt x="119" y="15"/>
                      <a:pt x="108" y="2"/>
                      <a:pt x="93" y="1"/>
                    </a:cubicBezTo>
                    <a:cubicBezTo>
                      <a:pt x="76" y="0"/>
                      <a:pt x="65" y="15"/>
                      <a:pt x="65"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04" name="Freeform 112"/>
              <p:cNvSpPr/>
              <p:nvPr/>
            </p:nvSpPr>
            <p:spPr bwMode="auto">
              <a:xfrm>
                <a:off x="-4645025" y="3894137"/>
                <a:ext cx="187325" cy="319088"/>
              </a:xfrm>
              <a:custGeom>
                <a:avLst/>
                <a:gdLst>
                  <a:gd name="T0" fmla="*/ 15 w 50"/>
                  <a:gd name="T1" fmla="*/ 85 h 85"/>
                  <a:gd name="T2" fmla="*/ 35 w 50"/>
                  <a:gd name="T3" fmla="*/ 85 h 85"/>
                  <a:gd name="T4" fmla="*/ 41 w 50"/>
                  <a:gd name="T5" fmla="*/ 85 h 85"/>
                  <a:gd name="T6" fmla="*/ 50 w 50"/>
                  <a:gd name="T7" fmla="*/ 0 h 85"/>
                  <a:gd name="T8" fmla="*/ 25 w 50"/>
                  <a:gd name="T9" fmla="*/ 7 h 85"/>
                  <a:gd name="T10" fmla="*/ 0 w 50"/>
                  <a:gd name="T11" fmla="*/ 0 h 85"/>
                  <a:gd name="T12" fmla="*/ 8 w 50"/>
                  <a:gd name="T13" fmla="*/ 85 h 85"/>
                  <a:gd name="T14" fmla="*/ 15 w 50"/>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85">
                    <a:moveTo>
                      <a:pt x="15" y="85"/>
                    </a:moveTo>
                    <a:cubicBezTo>
                      <a:pt x="35" y="85"/>
                      <a:pt x="35" y="85"/>
                      <a:pt x="35" y="85"/>
                    </a:cubicBezTo>
                    <a:cubicBezTo>
                      <a:pt x="41" y="85"/>
                      <a:pt x="41" y="85"/>
                      <a:pt x="41" y="85"/>
                    </a:cubicBezTo>
                    <a:cubicBezTo>
                      <a:pt x="50" y="0"/>
                      <a:pt x="50" y="0"/>
                      <a:pt x="50" y="0"/>
                    </a:cubicBezTo>
                    <a:cubicBezTo>
                      <a:pt x="43" y="4"/>
                      <a:pt x="34" y="7"/>
                      <a:pt x="25" y="7"/>
                    </a:cubicBezTo>
                    <a:cubicBezTo>
                      <a:pt x="16" y="7"/>
                      <a:pt x="7" y="4"/>
                      <a:pt x="0" y="0"/>
                    </a:cubicBezTo>
                    <a:cubicBezTo>
                      <a:pt x="8" y="85"/>
                      <a:pt x="8" y="85"/>
                      <a:pt x="8" y="85"/>
                    </a:cubicBezTo>
                    <a:lnTo>
                      <a:pt x="15"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05" name="Freeform 113"/>
              <p:cNvSpPr/>
              <p:nvPr/>
            </p:nvSpPr>
            <p:spPr bwMode="auto">
              <a:xfrm>
                <a:off x="-4672013" y="3690937"/>
                <a:ext cx="236538" cy="209550"/>
              </a:xfrm>
              <a:custGeom>
                <a:avLst/>
                <a:gdLst>
                  <a:gd name="T0" fmla="*/ 0 w 63"/>
                  <a:gd name="T1" fmla="*/ 32 h 56"/>
                  <a:gd name="T2" fmla="*/ 3 w 63"/>
                  <a:gd name="T3" fmla="*/ 44 h 56"/>
                  <a:gd name="T4" fmla="*/ 5 w 63"/>
                  <a:gd name="T5" fmla="*/ 46 h 56"/>
                  <a:gd name="T6" fmla="*/ 7 w 63"/>
                  <a:gd name="T7" fmla="*/ 48 h 56"/>
                  <a:gd name="T8" fmla="*/ 7 w 63"/>
                  <a:gd name="T9" fmla="*/ 48 h 56"/>
                  <a:gd name="T10" fmla="*/ 7 w 63"/>
                  <a:gd name="T11" fmla="*/ 49 h 56"/>
                  <a:gd name="T12" fmla="*/ 31 w 63"/>
                  <a:gd name="T13" fmla="*/ 56 h 56"/>
                  <a:gd name="T14" fmla="*/ 32 w 63"/>
                  <a:gd name="T15" fmla="*/ 56 h 56"/>
                  <a:gd name="T16" fmla="*/ 32 w 63"/>
                  <a:gd name="T17" fmla="*/ 56 h 56"/>
                  <a:gd name="T18" fmla="*/ 56 w 63"/>
                  <a:gd name="T19" fmla="*/ 49 h 56"/>
                  <a:gd name="T20" fmla="*/ 57 w 63"/>
                  <a:gd name="T21" fmla="*/ 48 h 56"/>
                  <a:gd name="T22" fmla="*/ 57 w 63"/>
                  <a:gd name="T23" fmla="*/ 48 h 56"/>
                  <a:gd name="T24" fmla="*/ 59 w 63"/>
                  <a:gd name="T25" fmla="*/ 46 h 56"/>
                  <a:gd name="T26" fmla="*/ 60 w 63"/>
                  <a:gd name="T27" fmla="*/ 44 h 56"/>
                  <a:gd name="T28" fmla="*/ 63 w 63"/>
                  <a:gd name="T29" fmla="*/ 32 h 56"/>
                  <a:gd name="T30" fmla="*/ 32 w 63"/>
                  <a:gd name="T31" fmla="*/ 0 h 56"/>
                  <a:gd name="T32" fmla="*/ 0 w 63"/>
                  <a:gd name="T33"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56">
                    <a:moveTo>
                      <a:pt x="0" y="32"/>
                    </a:moveTo>
                    <a:cubicBezTo>
                      <a:pt x="0" y="36"/>
                      <a:pt x="1" y="40"/>
                      <a:pt x="3" y="44"/>
                    </a:cubicBezTo>
                    <a:cubicBezTo>
                      <a:pt x="4" y="45"/>
                      <a:pt x="4" y="45"/>
                      <a:pt x="5" y="46"/>
                    </a:cubicBezTo>
                    <a:cubicBezTo>
                      <a:pt x="6" y="47"/>
                      <a:pt x="6" y="48"/>
                      <a:pt x="7" y="48"/>
                    </a:cubicBezTo>
                    <a:cubicBezTo>
                      <a:pt x="7" y="48"/>
                      <a:pt x="7" y="48"/>
                      <a:pt x="7" y="48"/>
                    </a:cubicBezTo>
                    <a:cubicBezTo>
                      <a:pt x="7" y="48"/>
                      <a:pt x="7" y="49"/>
                      <a:pt x="7" y="49"/>
                    </a:cubicBezTo>
                    <a:cubicBezTo>
                      <a:pt x="14" y="53"/>
                      <a:pt x="22" y="56"/>
                      <a:pt x="31" y="56"/>
                    </a:cubicBezTo>
                    <a:cubicBezTo>
                      <a:pt x="32" y="56"/>
                      <a:pt x="32" y="56"/>
                      <a:pt x="32" y="56"/>
                    </a:cubicBezTo>
                    <a:cubicBezTo>
                      <a:pt x="32" y="56"/>
                      <a:pt x="32" y="56"/>
                      <a:pt x="32" y="56"/>
                    </a:cubicBezTo>
                    <a:cubicBezTo>
                      <a:pt x="41" y="56"/>
                      <a:pt x="50" y="53"/>
                      <a:pt x="56" y="49"/>
                    </a:cubicBezTo>
                    <a:cubicBezTo>
                      <a:pt x="57" y="49"/>
                      <a:pt x="57" y="48"/>
                      <a:pt x="57" y="48"/>
                    </a:cubicBezTo>
                    <a:cubicBezTo>
                      <a:pt x="57" y="48"/>
                      <a:pt x="57" y="48"/>
                      <a:pt x="57" y="48"/>
                    </a:cubicBezTo>
                    <a:cubicBezTo>
                      <a:pt x="58" y="48"/>
                      <a:pt x="58" y="47"/>
                      <a:pt x="59" y="46"/>
                    </a:cubicBezTo>
                    <a:cubicBezTo>
                      <a:pt x="59" y="45"/>
                      <a:pt x="60" y="45"/>
                      <a:pt x="60" y="44"/>
                    </a:cubicBezTo>
                    <a:cubicBezTo>
                      <a:pt x="62" y="40"/>
                      <a:pt x="63" y="36"/>
                      <a:pt x="63" y="32"/>
                    </a:cubicBezTo>
                    <a:cubicBezTo>
                      <a:pt x="63" y="14"/>
                      <a:pt x="49" y="0"/>
                      <a:pt x="32" y="0"/>
                    </a:cubicBezTo>
                    <a:cubicBezTo>
                      <a:pt x="15" y="0"/>
                      <a:pt x="0" y="14"/>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06" name="Freeform 114"/>
              <p:cNvSpPr>
                <a:spLocks noEditPoints="1"/>
              </p:cNvSpPr>
              <p:nvPr/>
            </p:nvSpPr>
            <p:spPr bwMode="auto">
              <a:xfrm>
                <a:off x="-5145088" y="806450"/>
                <a:ext cx="442913" cy="500063"/>
              </a:xfrm>
              <a:custGeom>
                <a:avLst/>
                <a:gdLst>
                  <a:gd name="T0" fmla="*/ 260 w 279"/>
                  <a:gd name="T1" fmla="*/ 315 h 315"/>
                  <a:gd name="T2" fmla="*/ 260 w 279"/>
                  <a:gd name="T3" fmla="*/ 0 h 315"/>
                  <a:gd name="T4" fmla="*/ 244 w 279"/>
                  <a:gd name="T5" fmla="*/ 36 h 315"/>
                  <a:gd name="T6" fmla="*/ 244 w 279"/>
                  <a:gd name="T7" fmla="*/ 64 h 315"/>
                  <a:gd name="T8" fmla="*/ 260 w 279"/>
                  <a:gd name="T9" fmla="*/ 119 h 315"/>
                  <a:gd name="T10" fmla="*/ 260 w 279"/>
                  <a:gd name="T11" fmla="*/ 142 h 315"/>
                  <a:gd name="T12" fmla="*/ 244 w 279"/>
                  <a:gd name="T13" fmla="*/ 197 h 315"/>
                  <a:gd name="T14" fmla="*/ 244 w 279"/>
                  <a:gd name="T15" fmla="*/ 225 h 315"/>
                  <a:gd name="T16" fmla="*/ 260 w 279"/>
                  <a:gd name="T17" fmla="*/ 279 h 315"/>
                  <a:gd name="T18" fmla="*/ 140 w 279"/>
                  <a:gd name="T19" fmla="*/ 230 h 315"/>
                  <a:gd name="T20" fmla="*/ 227 w 279"/>
                  <a:gd name="T21" fmla="*/ 315 h 315"/>
                  <a:gd name="T22" fmla="*/ 244 w 279"/>
                  <a:gd name="T23" fmla="*/ 279 h 315"/>
                  <a:gd name="T24" fmla="*/ 227 w 279"/>
                  <a:gd name="T25" fmla="*/ 249 h 315"/>
                  <a:gd name="T26" fmla="*/ 227 w 279"/>
                  <a:gd name="T27" fmla="*/ 225 h 315"/>
                  <a:gd name="T28" fmla="*/ 244 w 279"/>
                  <a:gd name="T29" fmla="*/ 197 h 315"/>
                  <a:gd name="T30" fmla="*/ 227 w 279"/>
                  <a:gd name="T31" fmla="*/ 142 h 315"/>
                  <a:gd name="T32" fmla="*/ 244 w 279"/>
                  <a:gd name="T33" fmla="*/ 119 h 315"/>
                  <a:gd name="T34" fmla="*/ 227 w 279"/>
                  <a:gd name="T35" fmla="*/ 88 h 315"/>
                  <a:gd name="T36" fmla="*/ 227 w 279"/>
                  <a:gd name="T37" fmla="*/ 64 h 315"/>
                  <a:gd name="T38" fmla="*/ 244 w 279"/>
                  <a:gd name="T39" fmla="*/ 36 h 315"/>
                  <a:gd name="T40" fmla="*/ 227 w 279"/>
                  <a:gd name="T41" fmla="*/ 0 h 315"/>
                  <a:gd name="T42" fmla="*/ 140 w 279"/>
                  <a:gd name="T43" fmla="*/ 83 h 315"/>
                  <a:gd name="T44" fmla="*/ 206 w 279"/>
                  <a:gd name="T45" fmla="*/ 114 h 315"/>
                  <a:gd name="T46" fmla="*/ 140 w 279"/>
                  <a:gd name="T47" fmla="*/ 230 h 315"/>
                  <a:gd name="T48" fmla="*/ 36 w 279"/>
                  <a:gd name="T49" fmla="*/ 12 h 315"/>
                  <a:gd name="T50" fmla="*/ 52 w 279"/>
                  <a:gd name="T51" fmla="*/ 64 h 315"/>
                  <a:gd name="T52" fmla="*/ 36 w 279"/>
                  <a:gd name="T53" fmla="*/ 88 h 315"/>
                  <a:gd name="T54" fmla="*/ 52 w 279"/>
                  <a:gd name="T55" fmla="*/ 119 h 315"/>
                  <a:gd name="T56" fmla="*/ 52 w 279"/>
                  <a:gd name="T57" fmla="*/ 142 h 315"/>
                  <a:gd name="T58" fmla="*/ 36 w 279"/>
                  <a:gd name="T59" fmla="*/ 171 h 315"/>
                  <a:gd name="T60" fmla="*/ 52 w 279"/>
                  <a:gd name="T61" fmla="*/ 225 h 315"/>
                  <a:gd name="T62" fmla="*/ 36 w 279"/>
                  <a:gd name="T63" fmla="*/ 249 h 315"/>
                  <a:gd name="T64" fmla="*/ 52 w 279"/>
                  <a:gd name="T65" fmla="*/ 279 h 315"/>
                  <a:gd name="T66" fmla="*/ 52 w 279"/>
                  <a:gd name="T67" fmla="*/ 303 h 315"/>
                  <a:gd name="T68" fmla="*/ 74 w 279"/>
                  <a:gd name="T69" fmla="*/ 230 h 315"/>
                  <a:gd name="T70" fmla="*/ 74 w 279"/>
                  <a:gd name="T71" fmla="*/ 199 h 315"/>
                  <a:gd name="T72" fmla="*/ 140 w 279"/>
                  <a:gd name="T73" fmla="*/ 83 h 315"/>
                  <a:gd name="T74" fmla="*/ 52 w 279"/>
                  <a:gd name="T75" fmla="*/ 0 h 315"/>
                  <a:gd name="T76" fmla="*/ 21 w 279"/>
                  <a:gd name="T77" fmla="*/ 0 h 315"/>
                  <a:gd name="T78" fmla="*/ 21 w 279"/>
                  <a:gd name="T79" fmla="*/ 315 h 315"/>
                  <a:gd name="T80" fmla="*/ 36 w 279"/>
                  <a:gd name="T81" fmla="*/ 279 h 315"/>
                  <a:gd name="T82" fmla="*/ 36 w 279"/>
                  <a:gd name="T83" fmla="*/ 249 h 315"/>
                  <a:gd name="T84" fmla="*/ 21 w 279"/>
                  <a:gd name="T85" fmla="*/ 197 h 315"/>
                  <a:gd name="T86" fmla="*/ 21 w 279"/>
                  <a:gd name="T87" fmla="*/ 171 h 315"/>
                  <a:gd name="T88" fmla="*/ 36 w 279"/>
                  <a:gd name="T89" fmla="*/ 119 h 315"/>
                  <a:gd name="T90" fmla="*/ 36 w 279"/>
                  <a:gd name="T91" fmla="*/ 88 h 315"/>
                  <a:gd name="T92" fmla="*/ 21 w 279"/>
                  <a:gd name="T93" fmla="*/ 3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9" h="315">
                    <a:moveTo>
                      <a:pt x="244" y="303"/>
                    </a:moveTo>
                    <a:lnTo>
                      <a:pt x="260" y="303"/>
                    </a:lnTo>
                    <a:lnTo>
                      <a:pt x="260" y="315"/>
                    </a:lnTo>
                    <a:lnTo>
                      <a:pt x="279" y="315"/>
                    </a:lnTo>
                    <a:lnTo>
                      <a:pt x="279" y="0"/>
                    </a:lnTo>
                    <a:lnTo>
                      <a:pt x="260" y="0"/>
                    </a:lnTo>
                    <a:lnTo>
                      <a:pt x="260" y="12"/>
                    </a:lnTo>
                    <a:lnTo>
                      <a:pt x="244" y="12"/>
                    </a:lnTo>
                    <a:lnTo>
                      <a:pt x="244" y="36"/>
                    </a:lnTo>
                    <a:lnTo>
                      <a:pt x="260" y="36"/>
                    </a:lnTo>
                    <a:lnTo>
                      <a:pt x="260" y="64"/>
                    </a:lnTo>
                    <a:lnTo>
                      <a:pt x="244" y="64"/>
                    </a:lnTo>
                    <a:lnTo>
                      <a:pt x="244" y="88"/>
                    </a:lnTo>
                    <a:lnTo>
                      <a:pt x="260" y="88"/>
                    </a:lnTo>
                    <a:lnTo>
                      <a:pt x="260" y="119"/>
                    </a:lnTo>
                    <a:lnTo>
                      <a:pt x="244" y="119"/>
                    </a:lnTo>
                    <a:lnTo>
                      <a:pt x="244" y="142"/>
                    </a:lnTo>
                    <a:lnTo>
                      <a:pt x="260" y="142"/>
                    </a:lnTo>
                    <a:lnTo>
                      <a:pt x="260" y="171"/>
                    </a:lnTo>
                    <a:lnTo>
                      <a:pt x="244" y="171"/>
                    </a:lnTo>
                    <a:lnTo>
                      <a:pt x="244" y="197"/>
                    </a:lnTo>
                    <a:lnTo>
                      <a:pt x="260" y="197"/>
                    </a:lnTo>
                    <a:lnTo>
                      <a:pt x="260" y="225"/>
                    </a:lnTo>
                    <a:lnTo>
                      <a:pt x="244" y="225"/>
                    </a:lnTo>
                    <a:lnTo>
                      <a:pt x="244" y="249"/>
                    </a:lnTo>
                    <a:lnTo>
                      <a:pt x="260" y="249"/>
                    </a:lnTo>
                    <a:lnTo>
                      <a:pt x="260" y="279"/>
                    </a:lnTo>
                    <a:lnTo>
                      <a:pt x="244" y="279"/>
                    </a:lnTo>
                    <a:lnTo>
                      <a:pt x="244" y="303"/>
                    </a:lnTo>
                    <a:close/>
                    <a:moveTo>
                      <a:pt x="140" y="230"/>
                    </a:moveTo>
                    <a:lnTo>
                      <a:pt x="206" y="230"/>
                    </a:lnTo>
                    <a:lnTo>
                      <a:pt x="206" y="315"/>
                    </a:lnTo>
                    <a:lnTo>
                      <a:pt x="227" y="315"/>
                    </a:lnTo>
                    <a:lnTo>
                      <a:pt x="227" y="303"/>
                    </a:lnTo>
                    <a:lnTo>
                      <a:pt x="244" y="303"/>
                    </a:lnTo>
                    <a:lnTo>
                      <a:pt x="244" y="279"/>
                    </a:lnTo>
                    <a:lnTo>
                      <a:pt x="227" y="279"/>
                    </a:lnTo>
                    <a:lnTo>
                      <a:pt x="227" y="249"/>
                    </a:lnTo>
                    <a:lnTo>
                      <a:pt x="227" y="249"/>
                    </a:lnTo>
                    <a:lnTo>
                      <a:pt x="244" y="249"/>
                    </a:lnTo>
                    <a:lnTo>
                      <a:pt x="244" y="225"/>
                    </a:lnTo>
                    <a:lnTo>
                      <a:pt x="227" y="225"/>
                    </a:lnTo>
                    <a:lnTo>
                      <a:pt x="227" y="197"/>
                    </a:lnTo>
                    <a:lnTo>
                      <a:pt x="227" y="197"/>
                    </a:lnTo>
                    <a:lnTo>
                      <a:pt x="244" y="197"/>
                    </a:lnTo>
                    <a:lnTo>
                      <a:pt x="244" y="171"/>
                    </a:lnTo>
                    <a:lnTo>
                      <a:pt x="227" y="171"/>
                    </a:lnTo>
                    <a:lnTo>
                      <a:pt x="227" y="142"/>
                    </a:lnTo>
                    <a:lnTo>
                      <a:pt x="227" y="142"/>
                    </a:lnTo>
                    <a:lnTo>
                      <a:pt x="244" y="142"/>
                    </a:lnTo>
                    <a:lnTo>
                      <a:pt x="244" y="119"/>
                    </a:lnTo>
                    <a:lnTo>
                      <a:pt x="227" y="119"/>
                    </a:lnTo>
                    <a:lnTo>
                      <a:pt x="227" y="88"/>
                    </a:lnTo>
                    <a:lnTo>
                      <a:pt x="227" y="88"/>
                    </a:lnTo>
                    <a:lnTo>
                      <a:pt x="244" y="88"/>
                    </a:lnTo>
                    <a:lnTo>
                      <a:pt x="244" y="64"/>
                    </a:lnTo>
                    <a:lnTo>
                      <a:pt x="227" y="64"/>
                    </a:lnTo>
                    <a:lnTo>
                      <a:pt x="227" y="36"/>
                    </a:lnTo>
                    <a:lnTo>
                      <a:pt x="227" y="36"/>
                    </a:lnTo>
                    <a:lnTo>
                      <a:pt x="244" y="36"/>
                    </a:lnTo>
                    <a:lnTo>
                      <a:pt x="244" y="12"/>
                    </a:lnTo>
                    <a:lnTo>
                      <a:pt x="227" y="12"/>
                    </a:lnTo>
                    <a:lnTo>
                      <a:pt x="227" y="0"/>
                    </a:lnTo>
                    <a:lnTo>
                      <a:pt x="206" y="0"/>
                    </a:lnTo>
                    <a:lnTo>
                      <a:pt x="206" y="83"/>
                    </a:lnTo>
                    <a:lnTo>
                      <a:pt x="140" y="83"/>
                    </a:lnTo>
                    <a:lnTo>
                      <a:pt x="140" y="114"/>
                    </a:lnTo>
                    <a:lnTo>
                      <a:pt x="206" y="114"/>
                    </a:lnTo>
                    <a:lnTo>
                      <a:pt x="206" y="114"/>
                    </a:lnTo>
                    <a:lnTo>
                      <a:pt x="206" y="199"/>
                    </a:lnTo>
                    <a:lnTo>
                      <a:pt x="140" y="199"/>
                    </a:lnTo>
                    <a:lnTo>
                      <a:pt x="140" y="230"/>
                    </a:lnTo>
                    <a:close/>
                    <a:moveTo>
                      <a:pt x="52" y="0"/>
                    </a:moveTo>
                    <a:lnTo>
                      <a:pt x="52" y="12"/>
                    </a:lnTo>
                    <a:lnTo>
                      <a:pt x="36" y="12"/>
                    </a:lnTo>
                    <a:lnTo>
                      <a:pt x="36" y="36"/>
                    </a:lnTo>
                    <a:lnTo>
                      <a:pt x="52" y="36"/>
                    </a:lnTo>
                    <a:lnTo>
                      <a:pt x="52" y="64"/>
                    </a:lnTo>
                    <a:lnTo>
                      <a:pt x="52" y="64"/>
                    </a:lnTo>
                    <a:lnTo>
                      <a:pt x="36" y="64"/>
                    </a:lnTo>
                    <a:lnTo>
                      <a:pt x="36" y="88"/>
                    </a:lnTo>
                    <a:lnTo>
                      <a:pt x="52" y="88"/>
                    </a:lnTo>
                    <a:lnTo>
                      <a:pt x="52" y="119"/>
                    </a:lnTo>
                    <a:lnTo>
                      <a:pt x="52" y="119"/>
                    </a:lnTo>
                    <a:lnTo>
                      <a:pt x="36" y="119"/>
                    </a:lnTo>
                    <a:lnTo>
                      <a:pt x="36" y="142"/>
                    </a:lnTo>
                    <a:lnTo>
                      <a:pt x="52" y="142"/>
                    </a:lnTo>
                    <a:lnTo>
                      <a:pt x="52" y="171"/>
                    </a:lnTo>
                    <a:lnTo>
                      <a:pt x="52" y="171"/>
                    </a:lnTo>
                    <a:lnTo>
                      <a:pt x="36" y="171"/>
                    </a:lnTo>
                    <a:lnTo>
                      <a:pt x="36" y="197"/>
                    </a:lnTo>
                    <a:lnTo>
                      <a:pt x="52" y="197"/>
                    </a:lnTo>
                    <a:lnTo>
                      <a:pt x="52" y="225"/>
                    </a:lnTo>
                    <a:lnTo>
                      <a:pt x="52" y="225"/>
                    </a:lnTo>
                    <a:lnTo>
                      <a:pt x="36" y="225"/>
                    </a:lnTo>
                    <a:lnTo>
                      <a:pt x="36" y="249"/>
                    </a:lnTo>
                    <a:lnTo>
                      <a:pt x="52" y="249"/>
                    </a:lnTo>
                    <a:lnTo>
                      <a:pt x="52" y="279"/>
                    </a:lnTo>
                    <a:lnTo>
                      <a:pt x="52" y="279"/>
                    </a:lnTo>
                    <a:lnTo>
                      <a:pt x="36" y="279"/>
                    </a:lnTo>
                    <a:lnTo>
                      <a:pt x="36" y="303"/>
                    </a:lnTo>
                    <a:lnTo>
                      <a:pt x="52" y="303"/>
                    </a:lnTo>
                    <a:lnTo>
                      <a:pt x="52" y="315"/>
                    </a:lnTo>
                    <a:lnTo>
                      <a:pt x="74" y="315"/>
                    </a:lnTo>
                    <a:lnTo>
                      <a:pt x="74" y="230"/>
                    </a:lnTo>
                    <a:lnTo>
                      <a:pt x="140" y="230"/>
                    </a:lnTo>
                    <a:lnTo>
                      <a:pt x="140" y="199"/>
                    </a:lnTo>
                    <a:lnTo>
                      <a:pt x="74" y="199"/>
                    </a:lnTo>
                    <a:lnTo>
                      <a:pt x="74" y="114"/>
                    </a:lnTo>
                    <a:lnTo>
                      <a:pt x="140" y="114"/>
                    </a:lnTo>
                    <a:lnTo>
                      <a:pt x="140" y="83"/>
                    </a:lnTo>
                    <a:lnTo>
                      <a:pt x="74" y="83"/>
                    </a:lnTo>
                    <a:lnTo>
                      <a:pt x="74" y="0"/>
                    </a:lnTo>
                    <a:lnTo>
                      <a:pt x="52" y="0"/>
                    </a:lnTo>
                    <a:close/>
                    <a:moveTo>
                      <a:pt x="36" y="12"/>
                    </a:moveTo>
                    <a:lnTo>
                      <a:pt x="21" y="12"/>
                    </a:lnTo>
                    <a:lnTo>
                      <a:pt x="21" y="0"/>
                    </a:lnTo>
                    <a:lnTo>
                      <a:pt x="0" y="0"/>
                    </a:lnTo>
                    <a:lnTo>
                      <a:pt x="0" y="315"/>
                    </a:lnTo>
                    <a:lnTo>
                      <a:pt x="21" y="315"/>
                    </a:lnTo>
                    <a:lnTo>
                      <a:pt x="21" y="303"/>
                    </a:lnTo>
                    <a:lnTo>
                      <a:pt x="36" y="303"/>
                    </a:lnTo>
                    <a:lnTo>
                      <a:pt x="36" y="279"/>
                    </a:lnTo>
                    <a:lnTo>
                      <a:pt x="21" y="279"/>
                    </a:lnTo>
                    <a:lnTo>
                      <a:pt x="21" y="249"/>
                    </a:lnTo>
                    <a:lnTo>
                      <a:pt x="36" y="249"/>
                    </a:lnTo>
                    <a:lnTo>
                      <a:pt x="36" y="225"/>
                    </a:lnTo>
                    <a:lnTo>
                      <a:pt x="21" y="225"/>
                    </a:lnTo>
                    <a:lnTo>
                      <a:pt x="21" y="197"/>
                    </a:lnTo>
                    <a:lnTo>
                      <a:pt x="36" y="197"/>
                    </a:lnTo>
                    <a:lnTo>
                      <a:pt x="36" y="171"/>
                    </a:lnTo>
                    <a:lnTo>
                      <a:pt x="21" y="171"/>
                    </a:lnTo>
                    <a:lnTo>
                      <a:pt x="21" y="142"/>
                    </a:lnTo>
                    <a:lnTo>
                      <a:pt x="36" y="142"/>
                    </a:lnTo>
                    <a:lnTo>
                      <a:pt x="36" y="119"/>
                    </a:lnTo>
                    <a:lnTo>
                      <a:pt x="21" y="119"/>
                    </a:lnTo>
                    <a:lnTo>
                      <a:pt x="21" y="88"/>
                    </a:lnTo>
                    <a:lnTo>
                      <a:pt x="36" y="88"/>
                    </a:lnTo>
                    <a:lnTo>
                      <a:pt x="36" y="64"/>
                    </a:lnTo>
                    <a:lnTo>
                      <a:pt x="21" y="64"/>
                    </a:lnTo>
                    <a:lnTo>
                      <a:pt x="21" y="36"/>
                    </a:lnTo>
                    <a:lnTo>
                      <a:pt x="36" y="36"/>
                    </a:lnTo>
                    <a:lnTo>
                      <a:pt x="36"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07" name="Freeform 115"/>
              <p:cNvSpPr/>
              <p:nvPr/>
            </p:nvSpPr>
            <p:spPr bwMode="auto">
              <a:xfrm>
                <a:off x="-968375" y="8429625"/>
                <a:ext cx="101600" cy="127000"/>
              </a:xfrm>
              <a:custGeom>
                <a:avLst/>
                <a:gdLst>
                  <a:gd name="T0" fmla="*/ 64 w 64"/>
                  <a:gd name="T1" fmla="*/ 0 h 80"/>
                  <a:gd name="T2" fmla="*/ 0 w 64"/>
                  <a:gd name="T3" fmla="*/ 0 h 80"/>
                  <a:gd name="T4" fmla="*/ 0 w 64"/>
                  <a:gd name="T5" fmla="*/ 28 h 80"/>
                  <a:gd name="T6" fmla="*/ 64 w 64"/>
                  <a:gd name="T7" fmla="*/ 80 h 80"/>
                  <a:gd name="T8" fmla="*/ 64 w 64"/>
                  <a:gd name="T9" fmla="*/ 0 h 80"/>
                </a:gdLst>
                <a:ahLst/>
                <a:cxnLst>
                  <a:cxn ang="0">
                    <a:pos x="T0" y="T1"/>
                  </a:cxn>
                  <a:cxn ang="0">
                    <a:pos x="T2" y="T3"/>
                  </a:cxn>
                  <a:cxn ang="0">
                    <a:pos x="T4" y="T5"/>
                  </a:cxn>
                  <a:cxn ang="0">
                    <a:pos x="T6" y="T7"/>
                  </a:cxn>
                  <a:cxn ang="0">
                    <a:pos x="T8" y="T9"/>
                  </a:cxn>
                </a:cxnLst>
                <a:rect l="0" t="0" r="r" b="b"/>
                <a:pathLst>
                  <a:path w="64" h="80">
                    <a:moveTo>
                      <a:pt x="64" y="0"/>
                    </a:moveTo>
                    <a:lnTo>
                      <a:pt x="0" y="0"/>
                    </a:lnTo>
                    <a:lnTo>
                      <a:pt x="0" y="28"/>
                    </a:lnTo>
                    <a:lnTo>
                      <a:pt x="64" y="80"/>
                    </a:lnTo>
                    <a:lnTo>
                      <a:pt x="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08" name="Freeform 116"/>
              <p:cNvSpPr/>
              <p:nvPr/>
            </p:nvSpPr>
            <p:spPr bwMode="auto">
              <a:xfrm>
                <a:off x="-1282700" y="8537575"/>
                <a:ext cx="415925" cy="406400"/>
              </a:xfrm>
              <a:custGeom>
                <a:avLst/>
                <a:gdLst>
                  <a:gd name="T0" fmla="*/ 262 w 262"/>
                  <a:gd name="T1" fmla="*/ 135 h 256"/>
                  <a:gd name="T2" fmla="*/ 262 w 262"/>
                  <a:gd name="T3" fmla="*/ 107 h 256"/>
                  <a:gd name="T4" fmla="*/ 198 w 262"/>
                  <a:gd name="T5" fmla="*/ 55 h 256"/>
                  <a:gd name="T6" fmla="*/ 130 w 262"/>
                  <a:gd name="T7" fmla="*/ 0 h 256"/>
                  <a:gd name="T8" fmla="*/ 0 w 262"/>
                  <a:gd name="T9" fmla="*/ 107 h 256"/>
                  <a:gd name="T10" fmla="*/ 0 w 262"/>
                  <a:gd name="T11" fmla="*/ 256 h 256"/>
                  <a:gd name="T12" fmla="*/ 83 w 262"/>
                  <a:gd name="T13" fmla="*/ 256 h 256"/>
                  <a:gd name="T14" fmla="*/ 83 w 262"/>
                  <a:gd name="T15" fmla="*/ 109 h 256"/>
                  <a:gd name="T16" fmla="*/ 180 w 262"/>
                  <a:gd name="T17" fmla="*/ 109 h 256"/>
                  <a:gd name="T18" fmla="*/ 180 w 262"/>
                  <a:gd name="T19" fmla="*/ 256 h 256"/>
                  <a:gd name="T20" fmla="*/ 262 w 262"/>
                  <a:gd name="T21" fmla="*/ 256 h 256"/>
                  <a:gd name="T22" fmla="*/ 262 w 262"/>
                  <a:gd name="T23" fmla="*/ 1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2" h="256">
                    <a:moveTo>
                      <a:pt x="262" y="135"/>
                    </a:moveTo>
                    <a:lnTo>
                      <a:pt x="262" y="107"/>
                    </a:lnTo>
                    <a:lnTo>
                      <a:pt x="198" y="55"/>
                    </a:lnTo>
                    <a:lnTo>
                      <a:pt x="130" y="0"/>
                    </a:lnTo>
                    <a:lnTo>
                      <a:pt x="0" y="107"/>
                    </a:lnTo>
                    <a:lnTo>
                      <a:pt x="0" y="256"/>
                    </a:lnTo>
                    <a:lnTo>
                      <a:pt x="83" y="256"/>
                    </a:lnTo>
                    <a:lnTo>
                      <a:pt x="83" y="109"/>
                    </a:lnTo>
                    <a:lnTo>
                      <a:pt x="180" y="109"/>
                    </a:lnTo>
                    <a:lnTo>
                      <a:pt x="180" y="256"/>
                    </a:lnTo>
                    <a:lnTo>
                      <a:pt x="262" y="256"/>
                    </a:lnTo>
                    <a:lnTo>
                      <a:pt x="262" y="1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09" name="Freeform 117"/>
              <p:cNvSpPr/>
              <p:nvPr/>
            </p:nvSpPr>
            <p:spPr bwMode="auto">
              <a:xfrm>
                <a:off x="-1384300" y="8407400"/>
                <a:ext cx="619125" cy="319088"/>
              </a:xfrm>
              <a:custGeom>
                <a:avLst/>
                <a:gdLst>
                  <a:gd name="T0" fmla="*/ 64 w 390"/>
                  <a:gd name="T1" fmla="*/ 177 h 201"/>
                  <a:gd name="T2" fmla="*/ 194 w 390"/>
                  <a:gd name="T3" fmla="*/ 68 h 201"/>
                  <a:gd name="T4" fmla="*/ 262 w 390"/>
                  <a:gd name="T5" fmla="*/ 123 h 201"/>
                  <a:gd name="T6" fmla="*/ 326 w 390"/>
                  <a:gd name="T7" fmla="*/ 177 h 201"/>
                  <a:gd name="T8" fmla="*/ 357 w 390"/>
                  <a:gd name="T9" fmla="*/ 201 h 201"/>
                  <a:gd name="T10" fmla="*/ 390 w 390"/>
                  <a:gd name="T11" fmla="*/ 158 h 201"/>
                  <a:gd name="T12" fmla="*/ 326 w 390"/>
                  <a:gd name="T13" fmla="*/ 108 h 201"/>
                  <a:gd name="T14" fmla="*/ 262 w 390"/>
                  <a:gd name="T15" fmla="*/ 56 h 201"/>
                  <a:gd name="T16" fmla="*/ 194 w 390"/>
                  <a:gd name="T17" fmla="*/ 0 h 201"/>
                  <a:gd name="T18" fmla="*/ 0 w 390"/>
                  <a:gd name="T19" fmla="*/ 158 h 201"/>
                  <a:gd name="T20" fmla="*/ 33 w 390"/>
                  <a:gd name="T21" fmla="*/ 201 h 201"/>
                  <a:gd name="T22" fmla="*/ 64 w 390"/>
                  <a:gd name="T23" fmla="*/ 17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01">
                    <a:moveTo>
                      <a:pt x="64" y="177"/>
                    </a:moveTo>
                    <a:lnTo>
                      <a:pt x="194" y="68"/>
                    </a:lnTo>
                    <a:lnTo>
                      <a:pt x="262" y="123"/>
                    </a:lnTo>
                    <a:lnTo>
                      <a:pt x="326" y="177"/>
                    </a:lnTo>
                    <a:lnTo>
                      <a:pt x="357" y="201"/>
                    </a:lnTo>
                    <a:lnTo>
                      <a:pt x="390" y="158"/>
                    </a:lnTo>
                    <a:lnTo>
                      <a:pt x="326" y="108"/>
                    </a:lnTo>
                    <a:lnTo>
                      <a:pt x="262" y="56"/>
                    </a:lnTo>
                    <a:lnTo>
                      <a:pt x="194" y="0"/>
                    </a:lnTo>
                    <a:lnTo>
                      <a:pt x="0" y="158"/>
                    </a:lnTo>
                    <a:lnTo>
                      <a:pt x="33" y="201"/>
                    </a:lnTo>
                    <a:lnTo>
                      <a:pt x="64" y="1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10" name="Freeform 118"/>
              <p:cNvSpPr/>
              <p:nvPr/>
            </p:nvSpPr>
            <p:spPr bwMode="auto">
              <a:xfrm>
                <a:off x="-3157538" y="8669338"/>
                <a:ext cx="157163" cy="312738"/>
              </a:xfrm>
              <a:custGeom>
                <a:avLst/>
                <a:gdLst>
                  <a:gd name="T0" fmla="*/ 0 w 99"/>
                  <a:gd name="T1" fmla="*/ 197 h 197"/>
                  <a:gd name="T2" fmla="*/ 99 w 99"/>
                  <a:gd name="T3" fmla="*/ 78 h 197"/>
                  <a:gd name="T4" fmla="*/ 0 w 99"/>
                  <a:gd name="T5" fmla="*/ 0 h 197"/>
                  <a:gd name="T6" fmla="*/ 0 w 99"/>
                  <a:gd name="T7" fmla="*/ 197 h 197"/>
                </a:gdLst>
                <a:ahLst/>
                <a:cxnLst>
                  <a:cxn ang="0">
                    <a:pos x="T0" y="T1"/>
                  </a:cxn>
                  <a:cxn ang="0">
                    <a:pos x="T2" y="T3"/>
                  </a:cxn>
                  <a:cxn ang="0">
                    <a:pos x="T4" y="T5"/>
                  </a:cxn>
                  <a:cxn ang="0">
                    <a:pos x="T6" y="T7"/>
                  </a:cxn>
                </a:cxnLst>
                <a:rect l="0" t="0" r="r" b="b"/>
                <a:pathLst>
                  <a:path w="99" h="197">
                    <a:moveTo>
                      <a:pt x="0" y="197"/>
                    </a:moveTo>
                    <a:lnTo>
                      <a:pt x="99" y="78"/>
                    </a:lnTo>
                    <a:lnTo>
                      <a:pt x="0" y="0"/>
                    </a:lnTo>
                    <a:lnTo>
                      <a:pt x="0" y="1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11" name="Freeform 119"/>
              <p:cNvSpPr/>
              <p:nvPr/>
            </p:nvSpPr>
            <p:spPr bwMode="auto">
              <a:xfrm>
                <a:off x="-2781300" y="8669338"/>
                <a:ext cx="157163" cy="312738"/>
              </a:xfrm>
              <a:custGeom>
                <a:avLst/>
                <a:gdLst>
                  <a:gd name="T0" fmla="*/ 99 w 99"/>
                  <a:gd name="T1" fmla="*/ 197 h 197"/>
                  <a:gd name="T2" fmla="*/ 99 w 99"/>
                  <a:gd name="T3" fmla="*/ 0 h 197"/>
                  <a:gd name="T4" fmla="*/ 0 w 99"/>
                  <a:gd name="T5" fmla="*/ 78 h 197"/>
                  <a:gd name="T6" fmla="*/ 99 w 99"/>
                  <a:gd name="T7" fmla="*/ 197 h 197"/>
                </a:gdLst>
                <a:ahLst/>
                <a:cxnLst>
                  <a:cxn ang="0">
                    <a:pos x="T0" y="T1"/>
                  </a:cxn>
                  <a:cxn ang="0">
                    <a:pos x="T2" y="T3"/>
                  </a:cxn>
                  <a:cxn ang="0">
                    <a:pos x="T4" y="T5"/>
                  </a:cxn>
                  <a:cxn ang="0">
                    <a:pos x="T6" y="T7"/>
                  </a:cxn>
                </a:cxnLst>
                <a:rect l="0" t="0" r="r" b="b"/>
                <a:pathLst>
                  <a:path w="99" h="197">
                    <a:moveTo>
                      <a:pt x="99" y="197"/>
                    </a:moveTo>
                    <a:lnTo>
                      <a:pt x="99" y="0"/>
                    </a:lnTo>
                    <a:lnTo>
                      <a:pt x="0" y="78"/>
                    </a:lnTo>
                    <a:lnTo>
                      <a:pt x="99" y="1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12" name="Freeform 120"/>
              <p:cNvSpPr/>
              <p:nvPr/>
            </p:nvSpPr>
            <p:spPr bwMode="auto">
              <a:xfrm>
                <a:off x="-2624138" y="8993188"/>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13" name="Freeform 121"/>
              <p:cNvSpPr/>
              <p:nvPr/>
            </p:nvSpPr>
            <p:spPr bwMode="auto">
              <a:xfrm>
                <a:off x="-3157538" y="8993188"/>
                <a:ext cx="3175" cy="317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14" name="Freeform 122"/>
              <p:cNvSpPr/>
              <p:nvPr/>
            </p:nvSpPr>
            <p:spPr bwMode="auto">
              <a:xfrm>
                <a:off x="-3146425" y="8804275"/>
                <a:ext cx="514350" cy="192088"/>
              </a:xfrm>
              <a:custGeom>
                <a:avLst/>
                <a:gdLst>
                  <a:gd name="T0" fmla="*/ 324 w 324"/>
                  <a:gd name="T1" fmla="*/ 121 h 121"/>
                  <a:gd name="T2" fmla="*/ 322 w 324"/>
                  <a:gd name="T3" fmla="*/ 119 h 121"/>
                  <a:gd name="T4" fmla="*/ 222 w 324"/>
                  <a:gd name="T5" fmla="*/ 0 h 121"/>
                  <a:gd name="T6" fmla="*/ 161 w 324"/>
                  <a:gd name="T7" fmla="*/ 50 h 121"/>
                  <a:gd name="T8" fmla="*/ 99 w 324"/>
                  <a:gd name="T9" fmla="*/ 0 h 121"/>
                  <a:gd name="T10" fmla="*/ 0 w 324"/>
                  <a:gd name="T11" fmla="*/ 119 h 121"/>
                  <a:gd name="T12" fmla="*/ 0 w 324"/>
                  <a:gd name="T13" fmla="*/ 121 h 121"/>
                  <a:gd name="T14" fmla="*/ 324 w 324"/>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4" h="121">
                    <a:moveTo>
                      <a:pt x="324" y="121"/>
                    </a:moveTo>
                    <a:lnTo>
                      <a:pt x="322" y="119"/>
                    </a:lnTo>
                    <a:lnTo>
                      <a:pt x="222" y="0"/>
                    </a:lnTo>
                    <a:lnTo>
                      <a:pt x="161" y="50"/>
                    </a:lnTo>
                    <a:lnTo>
                      <a:pt x="99" y="0"/>
                    </a:lnTo>
                    <a:lnTo>
                      <a:pt x="0" y="119"/>
                    </a:lnTo>
                    <a:lnTo>
                      <a:pt x="0" y="121"/>
                    </a:lnTo>
                    <a:lnTo>
                      <a:pt x="324" y="1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15" name="Freeform 123"/>
              <p:cNvSpPr/>
              <p:nvPr/>
            </p:nvSpPr>
            <p:spPr bwMode="auto">
              <a:xfrm>
                <a:off x="-3146425" y="8658225"/>
                <a:ext cx="511175" cy="206375"/>
              </a:xfrm>
              <a:custGeom>
                <a:avLst/>
                <a:gdLst>
                  <a:gd name="T0" fmla="*/ 97 w 322"/>
                  <a:gd name="T1" fmla="*/ 78 h 130"/>
                  <a:gd name="T2" fmla="*/ 102 w 322"/>
                  <a:gd name="T3" fmla="*/ 81 h 130"/>
                  <a:gd name="T4" fmla="*/ 107 w 322"/>
                  <a:gd name="T5" fmla="*/ 85 h 130"/>
                  <a:gd name="T6" fmla="*/ 161 w 322"/>
                  <a:gd name="T7" fmla="*/ 130 h 130"/>
                  <a:gd name="T8" fmla="*/ 218 w 322"/>
                  <a:gd name="T9" fmla="*/ 85 h 130"/>
                  <a:gd name="T10" fmla="*/ 220 w 322"/>
                  <a:gd name="T11" fmla="*/ 81 h 130"/>
                  <a:gd name="T12" fmla="*/ 225 w 322"/>
                  <a:gd name="T13" fmla="*/ 78 h 130"/>
                  <a:gd name="T14" fmla="*/ 322 w 322"/>
                  <a:gd name="T15" fmla="*/ 0 h 130"/>
                  <a:gd name="T16" fmla="*/ 0 w 322"/>
                  <a:gd name="T17" fmla="*/ 0 h 130"/>
                  <a:gd name="T18" fmla="*/ 97 w 322"/>
                  <a:gd name="T19"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130">
                    <a:moveTo>
                      <a:pt x="97" y="78"/>
                    </a:moveTo>
                    <a:lnTo>
                      <a:pt x="102" y="81"/>
                    </a:lnTo>
                    <a:lnTo>
                      <a:pt x="107" y="85"/>
                    </a:lnTo>
                    <a:lnTo>
                      <a:pt x="161" y="130"/>
                    </a:lnTo>
                    <a:lnTo>
                      <a:pt x="218" y="85"/>
                    </a:lnTo>
                    <a:lnTo>
                      <a:pt x="220" y="81"/>
                    </a:lnTo>
                    <a:lnTo>
                      <a:pt x="225" y="78"/>
                    </a:lnTo>
                    <a:lnTo>
                      <a:pt x="322" y="0"/>
                    </a:lnTo>
                    <a:lnTo>
                      <a:pt x="0" y="0"/>
                    </a:lnTo>
                    <a:lnTo>
                      <a:pt x="97"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16" name="Freeform 124"/>
              <p:cNvSpPr/>
              <p:nvPr/>
            </p:nvSpPr>
            <p:spPr bwMode="auto">
              <a:xfrm>
                <a:off x="-2200275" y="1177925"/>
                <a:ext cx="549275" cy="338138"/>
              </a:xfrm>
              <a:custGeom>
                <a:avLst/>
                <a:gdLst>
                  <a:gd name="T0" fmla="*/ 146 w 146"/>
                  <a:gd name="T1" fmla="*/ 74 h 90"/>
                  <a:gd name="T2" fmla="*/ 130 w 146"/>
                  <a:gd name="T3" fmla="*/ 58 h 90"/>
                  <a:gd name="T4" fmla="*/ 132 w 146"/>
                  <a:gd name="T5" fmla="*/ 45 h 90"/>
                  <a:gd name="T6" fmla="*/ 87 w 146"/>
                  <a:gd name="T7" fmla="*/ 0 h 90"/>
                  <a:gd name="T8" fmla="*/ 43 w 146"/>
                  <a:gd name="T9" fmla="*/ 44 h 90"/>
                  <a:gd name="T10" fmla="*/ 26 w 146"/>
                  <a:gd name="T11" fmla="*/ 38 h 90"/>
                  <a:gd name="T12" fmla="*/ 0 w 146"/>
                  <a:gd name="T13" fmla="*/ 64 h 90"/>
                  <a:gd name="T14" fmla="*/ 26 w 146"/>
                  <a:gd name="T15" fmla="*/ 90 h 90"/>
                  <a:gd name="T16" fmla="*/ 85 w 146"/>
                  <a:gd name="T17" fmla="*/ 90 h 90"/>
                  <a:gd name="T18" fmla="*/ 87 w 146"/>
                  <a:gd name="T19" fmla="*/ 90 h 90"/>
                  <a:gd name="T20" fmla="*/ 130 w 146"/>
                  <a:gd name="T21" fmla="*/ 90 h 90"/>
                  <a:gd name="T22" fmla="*/ 146 w 146"/>
                  <a:gd name="T23" fmla="*/ 7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90">
                    <a:moveTo>
                      <a:pt x="146" y="74"/>
                    </a:moveTo>
                    <a:cubicBezTo>
                      <a:pt x="146" y="65"/>
                      <a:pt x="139" y="58"/>
                      <a:pt x="130" y="58"/>
                    </a:cubicBezTo>
                    <a:cubicBezTo>
                      <a:pt x="132" y="54"/>
                      <a:pt x="132" y="50"/>
                      <a:pt x="132" y="45"/>
                    </a:cubicBezTo>
                    <a:cubicBezTo>
                      <a:pt x="132" y="20"/>
                      <a:pt x="112" y="0"/>
                      <a:pt x="87" y="0"/>
                    </a:cubicBezTo>
                    <a:cubicBezTo>
                      <a:pt x="63" y="0"/>
                      <a:pt x="43" y="20"/>
                      <a:pt x="43" y="44"/>
                    </a:cubicBezTo>
                    <a:cubicBezTo>
                      <a:pt x="38" y="40"/>
                      <a:pt x="32" y="38"/>
                      <a:pt x="26" y="38"/>
                    </a:cubicBezTo>
                    <a:cubicBezTo>
                      <a:pt x="12" y="38"/>
                      <a:pt x="0" y="50"/>
                      <a:pt x="0" y="64"/>
                    </a:cubicBezTo>
                    <a:cubicBezTo>
                      <a:pt x="0" y="78"/>
                      <a:pt x="12" y="90"/>
                      <a:pt x="26" y="90"/>
                    </a:cubicBezTo>
                    <a:cubicBezTo>
                      <a:pt x="85" y="90"/>
                      <a:pt x="85" y="90"/>
                      <a:pt x="85" y="90"/>
                    </a:cubicBezTo>
                    <a:cubicBezTo>
                      <a:pt x="87" y="90"/>
                      <a:pt x="87" y="90"/>
                      <a:pt x="87" y="90"/>
                    </a:cubicBezTo>
                    <a:cubicBezTo>
                      <a:pt x="130" y="90"/>
                      <a:pt x="130" y="90"/>
                      <a:pt x="130" y="90"/>
                    </a:cubicBezTo>
                    <a:cubicBezTo>
                      <a:pt x="139" y="90"/>
                      <a:pt x="146" y="83"/>
                      <a:pt x="146"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17" name="Rectangle 125"/>
              <p:cNvSpPr>
                <a:spLocks noChangeArrowheads="1"/>
              </p:cNvSpPr>
              <p:nvPr/>
            </p:nvSpPr>
            <p:spPr bwMode="auto">
              <a:xfrm>
                <a:off x="-2120900" y="1546225"/>
                <a:ext cx="44450" cy="106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218" name="Rectangle 126"/>
              <p:cNvSpPr>
                <a:spLocks noChangeArrowheads="1"/>
              </p:cNvSpPr>
              <p:nvPr/>
            </p:nvSpPr>
            <p:spPr bwMode="auto">
              <a:xfrm>
                <a:off x="-2008188" y="1603375"/>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219" name="Rectangle 127"/>
              <p:cNvSpPr>
                <a:spLocks noChangeArrowheads="1"/>
              </p:cNvSpPr>
              <p:nvPr/>
            </p:nvSpPr>
            <p:spPr bwMode="auto">
              <a:xfrm>
                <a:off x="-1892300" y="1546225"/>
                <a:ext cx="46038" cy="106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220" name="Rectangle 128"/>
              <p:cNvSpPr>
                <a:spLocks noChangeArrowheads="1"/>
              </p:cNvSpPr>
              <p:nvPr/>
            </p:nvSpPr>
            <p:spPr bwMode="auto">
              <a:xfrm>
                <a:off x="-1779588" y="1603375"/>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221" name="Freeform 129"/>
              <p:cNvSpPr/>
              <p:nvPr/>
            </p:nvSpPr>
            <p:spPr bwMode="auto">
              <a:xfrm>
                <a:off x="-1843088" y="2755900"/>
                <a:ext cx="469900" cy="387350"/>
              </a:xfrm>
              <a:custGeom>
                <a:avLst/>
                <a:gdLst>
                  <a:gd name="T0" fmla="*/ 241 w 296"/>
                  <a:gd name="T1" fmla="*/ 0 h 244"/>
                  <a:gd name="T2" fmla="*/ 107 w 296"/>
                  <a:gd name="T3" fmla="*/ 137 h 244"/>
                  <a:gd name="T4" fmla="*/ 55 w 296"/>
                  <a:gd name="T5" fmla="*/ 85 h 244"/>
                  <a:gd name="T6" fmla="*/ 0 w 296"/>
                  <a:gd name="T7" fmla="*/ 139 h 244"/>
                  <a:gd name="T8" fmla="*/ 52 w 296"/>
                  <a:gd name="T9" fmla="*/ 189 h 244"/>
                  <a:gd name="T10" fmla="*/ 107 w 296"/>
                  <a:gd name="T11" fmla="*/ 244 h 244"/>
                  <a:gd name="T12" fmla="*/ 159 w 296"/>
                  <a:gd name="T13" fmla="*/ 189 h 244"/>
                  <a:gd name="T14" fmla="*/ 296 w 296"/>
                  <a:gd name="T15" fmla="*/ 54 h 244"/>
                  <a:gd name="T16" fmla="*/ 241 w 296"/>
                  <a:gd name="T1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244">
                    <a:moveTo>
                      <a:pt x="241" y="0"/>
                    </a:moveTo>
                    <a:lnTo>
                      <a:pt x="107" y="137"/>
                    </a:lnTo>
                    <a:lnTo>
                      <a:pt x="55" y="85"/>
                    </a:lnTo>
                    <a:lnTo>
                      <a:pt x="0" y="139"/>
                    </a:lnTo>
                    <a:lnTo>
                      <a:pt x="52" y="189"/>
                    </a:lnTo>
                    <a:lnTo>
                      <a:pt x="107" y="244"/>
                    </a:lnTo>
                    <a:lnTo>
                      <a:pt x="159" y="189"/>
                    </a:lnTo>
                    <a:lnTo>
                      <a:pt x="296" y="54"/>
                    </a:lnTo>
                    <a:lnTo>
                      <a:pt x="2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22" name="Freeform 130"/>
              <p:cNvSpPr/>
              <p:nvPr/>
            </p:nvSpPr>
            <p:spPr bwMode="auto">
              <a:xfrm>
                <a:off x="-5813425" y="2943225"/>
                <a:ext cx="560388" cy="131763"/>
              </a:xfrm>
              <a:custGeom>
                <a:avLst/>
                <a:gdLst>
                  <a:gd name="T0" fmla="*/ 353 w 353"/>
                  <a:gd name="T1" fmla="*/ 0 h 83"/>
                  <a:gd name="T2" fmla="*/ 322 w 353"/>
                  <a:gd name="T3" fmla="*/ 0 h 83"/>
                  <a:gd name="T4" fmla="*/ 322 w 353"/>
                  <a:gd name="T5" fmla="*/ 52 h 83"/>
                  <a:gd name="T6" fmla="*/ 33 w 353"/>
                  <a:gd name="T7" fmla="*/ 52 h 83"/>
                  <a:gd name="T8" fmla="*/ 33 w 353"/>
                  <a:gd name="T9" fmla="*/ 0 h 83"/>
                  <a:gd name="T10" fmla="*/ 0 w 353"/>
                  <a:gd name="T11" fmla="*/ 0 h 83"/>
                  <a:gd name="T12" fmla="*/ 0 w 353"/>
                  <a:gd name="T13" fmla="*/ 83 h 83"/>
                  <a:gd name="T14" fmla="*/ 353 w 353"/>
                  <a:gd name="T15" fmla="*/ 83 h 83"/>
                  <a:gd name="T16" fmla="*/ 353 w 353"/>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83">
                    <a:moveTo>
                      <a:pt x="353" y="0"/>
                    </a:moveTo>
                    <a:lnTo>
                      <a:pt x="322" y="0"/>
                    </a:lnTo>
                    <a:lnTo>
                      <a:pt x="322" y="52"/>
                    </a:lnTo>
                    <a:lnTo>
                      <a:pt x="33" y="52"/>
                    </a:lnTo>
                    <a:lnTo>
                      <a:pt x="33" y="0"/>
                    </a:lnTo>
                    <a:lnTo>
                      <a:pt x="0" y="0"/>
                    </a:lnTo>
                    <a:lnTo>
                      <a:pt x="0" y="83"/>
                    </a:lnTo>
                    <a:lnTo>
                      <a:pt x="353" y="83"/>
                    </a:lnTo>
                    <a:lnTo>
                      <a:pt x="3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23" name="Freeform 131"/>
              <p:cNvSpPr/>
              <p:nvPr/>
            </p:nvSpPr>
            <p:spPr bwMode="auto">
              <a:xfrm>
                <a:off x="-5734050" y="2544762"/>
                <a:ext cx="412750" cy="439738"/>
              </a:xfrm>
              <a:custGeom>
                <a:avLst/>
                <a:gdLst>
                  <a:gd name="T0" fmla="*/ 45 w 260"/>
                  <a:gd name="T1" fmla="*/ 116 h 277"/>
                  <a:gd name="T2" fmla="*/ 0 w 260"/>
                  <a:gd name="T3" fmla="*/ 116 h 277"/>
                  <a:gd name="T4" fmla="*/ 130 w 260"/>
                  <a:gd name="T5" fmla="*/ 277 h 277"/>
                  <a:gd name="T6" fmla="*/ 260 w 260"/>
                  <a:gd name="T7" fmla="*/ 116 h 277"/>
                  <a:gd name="T8" fmla="*/ 215 w 260"/>
                  <a:gd name="T9" fmla="*/ 116 h 277"/>
                  <a:gd name="T10" fmla="*/ 215 w 260"/>
                  <a:gd name="T11" fmla="*/ 0 h 277"/>
                  <a:gd name="T12" fmla="*/ 45 w 260"/>
                  <a:gd name="T13" fmla="*/ 0 h 277"/>
                  <a:gd name="T14" fmla="*/ 45 w 260"/>
                  <a:gd name="T15" fmla="*/ 116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277">
                    <a:moveTo>
                      <a:pt x="45" y="116"/>
                    </a:moveTo>
                    <a:lnTo>
                      <a:pt x="0" y="116"/>
                    </a:lnTo>
                    <a:lnTo>
                      <a:pt x="130" y="277"/>
                    </a:lnTo>
                    <a:lnTo>
                      <a:pt x="260" y="116"/>
                    </a:lnTo>
                    <a:lnTo>
                      <a:pt x="215" y="116"/>
                    </a:lnTo>
                    <a:lnTo>
                      <a:pt x="215" y="0"/>
                    </a:lnTo>
                    <a:lnTo>
                      <a:pt x="45" y="0"/>
                    </a:lnTo>
                    <a:lnTo>
                      <a:pt x="45"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24" name="Freeform 132"/>
              <p:cNvSpPr>
                <a:spLocks noEditPoints="1"/>
              </p:cNvSpPr>
              <p:nvPr/>
            </p:nvSpPr>
            <p:spPr bwMode="auto">
              <a:xfrm>
                <a:off x="-3600450" y="4483100"/>
                <a:ext cx="566738" cy="566738"/>
              </a:xfrm>
              <a:custGeom>
                <a:avLst/>
                <a:gdLst>
                  <a:gd name="T0" fmla="*/ 76 w 151"/>
                  <a:gd name="T1" fmla="*/ 151 h 151"/>
                  <a:gd name="T2" fmla="*/ 151 w 151"/>
                  <a:gd name="T3" fmla="*/ 75 h 151"/>
                  <a:gd name="T4" fmla="*/ 76 w 151"/>
                  <a:gd name="T5" fmla="*/ 0 h 151"/>
                  <a:gd name="T6" fmla="*/ 76 w 151"/>
                  <a:gd name="T7" fmla="*/ 8 h 151"/>
                  <a:gd name="T8" fmla="*/ 82 w 151"/>
                  <a:gd name="T9" fmla="*/ 8 h 151"/>
                  <a:gd name="T10" fmla="*/ 82 w 151"/>
                  <a:gd name="T11" fmla="*/ 75 h 151"/>
                  <a:gd name="T12" fmla="*/ 76 w 151"/>
                  <a:gd name="T13" fmla="*/ 75 h 151"/>
                  <a:gd name="T14" fmla="*/ 76 w 151"/>
                  <a:gd name="T15" fmla="*/ 123 h 151"/>
                  <a:gd name="T16" fmla="*/ 124 w 151"/>
                  <a:gd name="T17" fmla="*/ 75 h 151"/>
                  <a:gd name="T18" fmla="*/ 98 w 151"/>
                  <a:gd name="T19" fmla="*/ 32 h 151"/>
                  <a:gd name="T20" fmla="*/ 103 w 151"/>
                  <a:gd name="T21" fmla="*/ 21 h 151"/>
                  <a:gd name="T22" fmla="*/ 136 w 151"/>
                  <a:gd name="T23" fmla="*/ 75 h 151"/>
                  <a:gd name="T24" fmla="*/ 76 w 151"/>
                  <a:gd name="T25" fmla="*/ 135 h 151"/>
                  <a:gd name="T26" fmla="*/ 76 w 151"/>
                  <a:gd name="T27" fmla="*/ 151 h 151"/>
                  <a:gd name="T28" fmla="*/ 76 w 151"/>
                  <a:gd name="T29" fmla="*/ 135 h 151"/>
                  <a:gd name="T30" fmla="*/ 76 w 151"/>
                  <a:gd name="T31" fmla="*/ 135 h 151"/>
                  <a:gd name="T32" fmla="*/ 76 w 151"/>
                  <a:gd name="T33" fmla="*/ 0 h 151"/>
                  <a:gd name="T34" fmla="*/ 0 w 151"/>
                  <a:gd name="T35" fmla="*/ 75 h 151"/>
                  <a:gd name="T36" fmla="*/ 76 w 151"/>
                  <a:gd name="T37" fmla="*/ 151 h 151"/>
                  <a:gd name="T38" fmla="*/ 76 w 151"/>
                  <a:gd name="T39" fmla="*/ 135 h 151"/>
                  <a:gd name="T40" fmla="*/ 76 w 151"/>
                  <a:gd name="T41" fmla="*/ 135 h 151"/>
                  <a:gd name="T42" fmla="*/ 15 w 151"/>
                  <a:gd name="T43" fmla="*/ 75 h 151"/>
                  <a:gd name="T44" fmla="*/ 49 w 151"/>
                  <a:gd name="T45" fmla="*/ 21 h 151"/>
                  <a:gd name="T46" fmla="*/ 54 w 151"/>
                  <a:gd name="T47" fmla="*/ 32 h 151"/>
                  <a:gd name="T48" fmla="*/ 28 w 151"/>
                  <a:gd name="T49" fmla="*/ 75 h 151"/>
                  <a:gd name="T50" fmla="*/ 76 w 151"/>
                  <a:gd name="T51" fmla="*/ 123 h 151"/>
                  <a:gd name="T52" fmla="*/ 76 w 151"/>
                  <a:gd name="T53" fmla="*/ 75 h 151"/>
                  <a:gd name="T54" fmla="*/ 70 w 151"/>
                  <a:gd name="T55" fmla="*/ 75 h 151"/>
                  <a:gd name="T56" fmla="*/ 70 w 151"/>
                  <a:gd name="T57" fmla="*/ 8 h 151"/>
                  <a:gd name="T58" fmla="*/ 70 w 151"/>
                  <a:gd name="T59" fmla="*/ 8 h 151"/>
                  <a:gd name="T60" fmla="*/ 76 w 151"/>
                  <a:gd name="T61" fmla="*/ 8 h 151"/>
                  <a:gd name="T62" fmla="*/ 76 w 151"/>
                  <a:gd name="T63"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 h="151">
                    <a:moveTo>
                      <a:pt x="76" y="151"/>
                    </a:moveTo>
                    <a:cubicBezTo>
                      <a:pt x="118" y="151"/>
                      <a:pt x="151" y="117"/>
                      <a:pt x="151" y="75"/>
                    </a:cubicBezTo>
                    <a:cubicBezTo>
                      <a:pt x="151" y="33"/>
                      <a:pt x="118" y="0"/>
                      <a:pt x="76" y="0"/>
                    </a:cubicBezTo>
                    <a:cubicBezTo>
                      <a:pt x="76" y="8"/>
                      <a:pt x="76" y="8"/>
                      <a:pt x="76" y="8"/>
                    </a:cubicBezTo>
                    <a:cubicBezTo>
                      <a:pt x="82" y="8"/>
                      <a:pt x="82" y="8"/>
                      <a:pt x="82" y="8"/>
                    </a:cubicBezTo>
                    <a:cubicBezTo>
                      <a:pt x="82" y="75"/>
                      <a:pt x="82" y="75"/>
                      <a:pt x="82" y="75"/>
                    </a:cubicBezTo>
                    <a:cubicBezTo>
                      <a:pt x="76" y="75"/>
                      <a:pt x="76" y="75"/>
                      <a:pt x="76" y="75"/>
                    </a:cubicBezTo>
                    <a:cubicBezTo>
                      <a:pt x="76" y="123"/>
                      <a:pt x="76" y="123"/>
                      <a:pt x="76" y="123"/>
                    </a:cubicBezTo>
                    <a:cubicBezTo>
                      <a:pt x="102" y="123"/>
                      <a:pt x="124" y="101"/>
                      <a:pt x="124" y="75"/>
                    </a:cubicBezTo>
                    <a:cubicBezTo>
                      <a:pt x="124" y="57"/>
                      <a:pt x="114" y="41"/>
                      <a:pt x="98" y="32"/>
                    </a:cubicBezTo>
                    <a:cubicBezTo>
                      <a:pt x="103" y="21"/>
                      <a:pt x="103" y="21"/>
                      <a:pt x="103" y="21"/>
                    </a:cubicBezTo>
                    <a:cubicBezTo>
                      <a:pt x="124" y="32"/>
                      <a:pt x="136" y="52"/>
                      <a:pt x="136" y="75"/>
                    </a:cubicBezTo>
                    <a:cubicBezTo>
                      <a:pt x="136" y="108"/>
                      <a:pt x="109" y="135"/>
                      <a:pt x="76" y="135"/>
                    </a:cubicBezTo>
                    <a:cubicBezTo>
                      <a:pt x="76" y="151"/>
                      <a:pt x="76" y="151"/>
                      <a:pt x="76" y="151"/>
                    </a:cubicBezTo>
                    <a:close/>
                    <a:moveTo>
                      <a:pt x="76" y="135"/>
                    </a:moveTo>
                    <a:cubicBezTo>
                      <a:pt x="76" y="135"/>
                      <a:pt x="76" y="135"/>
                      <a:pt x="76" y="135"/>
                    </a:cubicBezTo>
                    <a:moveTo>
                      <a:pt x="76" y="0"/>
                    </a:moveTo>
                    <a:cubicBezTo>
                      <a:pt x="34" y="0"/>
                      <a:pt x="0" y="33"/>
                      <a:pt x="0" y="75"/>
                    </a:cubicBezTo>
                    <a:cubicBezTo>
                      <a:pt x="0" y="117"/>
                      <a:pt x="34" y="151"/>
                      <a:pt x="76" y="151"/>
                    </a:cubicBezTo>
                    <a:cubicBezTo>
                      <a:pt x="76" y="135"/>
                      <a:pt x="76" y="135"/>
                      <a:pt x="76" y="135"/>
                    </a:cubicBezTo>
                    <a:cubicBezTo>
                      <a:pt x="76" y="135"/>
                      <a:pt x="76" y="135"/>
                      <a:pt x="76" y="135"/>
                    </a:cubicBezTo>
                    <a:cubicBezTo>
                      <a:pt x="43" y="135"/>
                      <a:pt x="15" y="108"/>
                      <a:pt x="15" y="75"/>
                    </a:cubicBezTo>
                    <a:cubicBezTo>
                      <a:pt x="15" y="52"/>
                      <a:pt x="28" y="32"/>
                      <a:pt x="49" y="21"/>
                    </a:cubicBezTo>
                    <a:cubicBezTo>
                      <a:pt x="54" y="32"/>
                      <a:pt x="54" y="32"/>
                      <a:pt x="54" y="32"/>
                    </a:cubicBezTo>
                    <a:cubicBezTo>
                      <a:pt x="38" y="41"/>
                      <a:pt x="28" y="57"/>
                      <a:pt x="28" y="75"/>
                    </a:cubicBezTo>
                    <a:cubicBezTo>
                      <a:pt x="28" y="101"/>
                      <a:pt x="49" y="123"/>
                      <a:pt x="76" y="123"/>
                    </a:cubicBezTo>
                    <a:cubicBezTo>
                      <a:pt x="76" y="75"/>
                      <a:pt x="76" y="75"/>
                      <a:pt x="76" y="75"/>
                    </a:cubicBezTo>
                    <a:cubicBezTo>
                      <a:pt x="70" y="75"/>
                      <a:pt x="70" y="75"/>
                      <a:pt x="70" y="75"/>
                    </a:cubicBezTo>
                    <a:cubicBezTo>
                      <a:pt x="70" y="8"/>
                      <a:pt x="70" y="8"/>
                      <a:pt x="70" y="8"/>
                    </a:cubicBezTo>
                    <a:cubicBezTo>
                      <a:pt x="70" y="8"/>
                      <a:pt x="70" y="8"/>
                      <a:pt x="70" y="8"/>
                    </a:cubicBezTo>
                    <a:cubicBezTo>
                      <a:pt x="76" y="8"/>
                      <a:pt x="76" y="8"/>
                      <a:pt x="76" y="8"/>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25" name="Oval 133"/>
              <p:cNvSpPr>
                <a:spLocks noChangeArrowheads="1"/>
              </p:cNvSpPr>
              <p:nvPr/>
            </p:nvSpPr>
            <p:spPr bwMode="auto">
              <a:xfrm>
                <a:off x="-3303588" y="7318375"/>
                <a:ext cx="165100" cy="165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26" name="Freeform 134"/>
              <p:cNvSpPr>
                <a:spLocks noEditPoints="1"/>
              </p:cNvSpPr>
              <p:nvPr/>
            </p:nvSpPr>
            <p:spPr bwMode="auto">
              <a:xfrm>
                <a:off x="-3379788" y="7239000"/>
                <a:ext cx="312738" cy="458788"/>
              </a:xfrm>
              <a:custGeom>
                <a:avLst/>
                <a:gdLst>
                  <a:gd name="T0" fmla="*/ 83 w 83"/>
                  <a:gd name="T1" fmla="*/ 0 h 122"/>
                  <a:gd name="T2" fmla="*/ 42 w 83"/>
                  <a:gd name="T3" fmla="*/ 0 h 122"/>
                  <a:gd name="T4" fmla="*/ 42 w 83"/>
                  <a:gd name="T5" fmla="*/ 10 h 122"/>
                  <a:gd name="T6" fmla="*/ 42 w 83"/>
                  <a:gd name="T7" fmla="*/ 10 h 122"/>
                  <a:gd name="T8" fmla="*/ 74 w 83"/>
                  <a:gd name="T9" fmla="*/ 43 h 122"/>
                  <a:gd name="T10" fmla="*/ 42 w 83"/>
                  <a:gd name="T11" fmla="*/ 75 h 122"/>
                  <a:gd name="T12" fmla="*/ 42 w 83"/>
                  <a:gd name="T13" fmla="*/ 75 h 122"/>
                  <a:gd name="T14" fmla="*/ 42 w 83"/>
                  <a:gd name="T15" fmla="*/ 75 h 122"/>
                  <a:gd name="T16" fmla="*/ 42 w 83"/>
                  <a:gd name="T17" fmla="*/ 89 h 122"/>
                  <a:gd name="T18" fmla="*/ 42 w 83"/>
                  <a:gd name="T19" fmla="*/ 89 h 122"/>
                  <a:gd name="T20" fmla="*/ 53 w 83"/>
                  <a:gd name="T21" fmla="*/ 100 h 122"/>
                  <a:gd name="T22" fmla="*/ 42 w 83"/>
                  <a:gd name="T23" fmla="*/ 111 h 122"/>
                  <a:gd name="T24" fmla="*/ 42 w 83"/>
                  <a:gd name="T25" fmla="*/ 111 h 122"/>
                  <a:gd name="T26" fmla="*/ 42 w 83"/>
                  <a:gd name="T27" fmla="*/ 111 h 122"/>
                  <a:gd name="T28" fmla="*/ 42 w 83"/>
                  <a:gd name="T29" fmla="*/ 122 h 122"/>
                  <a:gd name="T30" fmla="*/ 83 w 83"/>
                  <a:gd name="T31" fmla="*/ 122 h 122"/>
                  <a:gd name="T32" fmla="*/ 83 w 83"/>
                  <a:gd name="T33" fmla="*/ 0 h 122"/>
                  <a:gd name="T34" fmla="*/ 42 w 83"/>
                  <a:gd name="T35" fmla="*/ 0 h 122"/>
                  <a:gd name="T36" fmla="*/ 0 w 83"/>
                  <a:gd name="T37" fmla="*/ 0 h 122"/>
                  <a:gd name="T38" fmla="*/ 0 w 83"/>
                  <a:gd name="T39" fmla="*/ 122 h 122"/>
                  <a:gd name="T40" fmla="*/ 42 w 83"/>
                  <a:gd name="T41" fmla="*/ 122 h 122"/>
                  <a:gd name="T42" fmla="*/ 42 w 83"/>
                  <a:gd name="T43" fmla="*/ 111 h 122"/>
                  <a:gd name="T44" fmla="*/ 31 w 83"/>
                  <a:gd name="T45" fmla="*/ 100 h 122"/>
                  <a:gd name="T46" fmla="*/ 42 w 83"/>
                  <a:gd name="T47" fmla="*/ 89 h 122"/>
                  <a:gd name="T48" fmla="*/ 42 w 83"/>
                  <a:gd name="T49" fmla="*/ 75 h 122"/>
                  <a:gd name="T50" fmla="*/ 10 w 83"/>
                  <a:gd name="T51" fmla="*/ 43 h 122"/>
                  <a:gd name="T52" fmla="*/ 42 w 83"/>
                  <a:gd name="T53" fmla="*/ 10 h 122"/>
                  <a:gd name="T54" fmla="*/ 42 w 83"/>
                  <a:gd name="T5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22">
                    <a:moveTo>
                      <a:pt x="83" y="0"/>
                    </a:moveTo>
                    <a:cubicBezTo>
                      <a:pt x="42" y="0"/>
                      <a:pt x="42" y="0"/>
                      <a:pt x="42" y="0"/>
                    </a:cubicBezTo>
                    <a:cubicBezTo>
                      <a:pt x="42" y="10"/>
                      <a:pt x="42" y="10"/>
                      <a:pt x="42" y="10"/>
                    </a:cubicBezTo>
                    <a:cubicBezTo>
                      <a:pt x="42" y="10"/>
                      <a:pt x="42" y="10"/>
                      <a:pt x="42" y="10"/>
                    </a:cubicBezTo>
                    <a:cubicBezTo>
                      <a:pt x="60" y="10"/>
                      <a:pt x="74" y="25"/>
                      <a:pt x="74" y="43"/>
                    </a:cubicBezTo>
                    <a:cubicBezTo>
                      <a:pt x="74" y="60"/>
                      <a:pt x="60" y="75"/>
                      <a:pt x="42" y="75"/>
                    </a:cubicBezTo>
                    <a:cubicBezTo>
                      <a:pt x="42" y="75"/>
                      <a:pt x="42" y="75"/>
                      <a:pt x="42" y="75"/>
                    </a:cubicBezTo>
                    <a:cubicBezTo>
                      <a:pt x="42" y="75"/>
                      <a:pt x="42" y="75"/>
                      <a:pt x="42" y="75"/>
                    </a:cubicBezTo>
                    <a:cubicBezTo>
                      <a:pt x="42" y="89"/>
                      <a:pt x="42" y="89"/>
                      <a:pt x="42" y="89"/>
                    </a:cubicBezTo>
                    <a:cubicBezTo>
                      <a:pt x="42" y="89"/>
                      <a:pt x="42" y="89"/>
                      <a:pt x="42" y="89"/>
                    </a:cubicBezTo>
                    <a:cubicBezTo>
                      <a:pt x="48" y="89"/>
                      <a:pt x="53" y="94"/>
                      <a:pt x="53" y="100"/>
                    </a:cubicBezTo>
                    <a:cubicBezTo>
                      <a:pt x="53" y="106"/>
                      <a:pt x="48" y="111"/>
                      <a:pt x="42" y="111"/>
                    </a:cubicBezTo>
                    <a:cubicBezTo>
                      <a:pt x="42" y="111"/>
                      <a:pt x="42" y="111"/>
                      <a:pt x="42" y="111"/>
                    </a:cubicBezTo>
                    <a:cubicBezTo>
                      <a:pt x="42" y="111"/>
                      <a:pt x="42" y="111"/>
                      <a:pt x="42" y="111"/>
                    </a:cubicBezTo>
                    <a:cubicBezTo>
                      <a:pt x="42" y="122"/>
                      <a:pt x="42" y="122"/>
                      <a:pt x="42" y="122"/>
                    </a:cubicBezTo>
                    <a:cubicBezTo>
                      <a:pt x="83" y="122"/>
                      <a:pt x="83" y="122"/>
                      <a:pt x="83" y="122"/>
                    </a:cubicBezTo>
                    <a:lnTo>
                      <a:pt x="83" y="0"/>
                    </a:lnTo>
                    <a:close/>
                    <a:moveTo>
                      <a:pt x="42" y="0"/>
                    </a:moveTo>
                    <a:cubicBezTo>
                      <a:pt x="0" y="0"/>
                      <a:pt x="0" y="0"/>
                      <a:pt x="0" y="0"/>
                    </a:cubicBezTo>
                    <a:cubicBezTo>
                      <a:pt x="0" y="122"/>
                      <a:pt x="0" y="122"/>
                      <a:pt x="0" y="122"/>
                    </a:cubicBezTo>
                    <a:cubicBezTo>
                      <a:pt x="42" y="122"/>
                      <a:pt x="42" y="122"/>
                      <a:pt x="42" y="122"/>
                    </a:cubicBezTo>
                    <a:cubicBezTo>
                      <a:pt x="42" y="111"/>
                      <a:pt x="42" y="111"/>
                      <a:pt x="42" y="111"/>
                    </a:cubicBezTo>
                    <a:cubicBezTo>
                      <a:pt x="36" y="111"/>
                      <a:pt x="31" y="106"/>
                      <a:pt x="31" y="100"/>
                    </a:cubicBezTo>
                    <a:cubicBezTo>
                      <a:pt x="31" y="94"/>
                      <a:pt x="36" y="89"/>
                      <a:pt x="42" y="89"/>
                    </a:cubicBezTo>
                    <a:cubicBezTo>
                      <a:pt x="42" y="75"/>
                      <a:pt x="42" y="75"/>
                      <a:pt x="42" y="75"/>
                    </a:cubicBezTo>
                    <a:cubicBezTo>
                      <a:pt x="24" y="75"/>
                      <a:pt x="10" y="60"/>
                      <a:pt x="10" y="43"/>
                    </a:cubicBezTo>
                    <a:cubicBezTo>
                      <a:pt x="10" y="25"/>
                      <a:pt x="24" y="10"/>
                      <a:pt x="42" y="10"/>
                    </a:cubicBezTo>
                    <a:lnTo>
                      <a:pt x="4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27" name="Freeform 135"/>
              <p:cNvSpPr/>
              <p:nvPr/>
            </p:nvSpPr>
            <p:spPr bwMode="auto">
              <a:xfrm>
                <a:off x="-3698875" y="7189788"/>
                <a:ext cx="63500" cy="30163"/>
              </a:xfrm>
              <a:custGeom>
                <a:avLst/>
                <a:gdLst>
                  <a:gd name="T0" fmla="*/ 17 w 17"/>
                  <a:gd name="T1" fmla="*/ 6 h 8"/>
                  <a:gd name="T2" fmla="*/ 10 w 17"/>
                  <a:gd name="T3" fmla="*/ 0 h 8"/>
                  <a:gd name="T4" fmla="*/ 7 w 17"/>
                  <a:gd name="T5" fmla="*/ 0 h 8"/>
                  <a:gd name="T6" fmla="*/ 0 w 17"/>
                  <a:gd name="T7" fmla="*/ 6 h 8"/>
                  <a:gd name="T8" fmla="*/ 0 w 17"/>
                  <a:gd name="T9" fmla="*/ 8 h 8"/>
                  <a:gd name="T10" fmla="*/ 16 w 17"/>
                  <a:gd name="T11" fmla="*/ 8 h 8"/>
                  <a:gd name="T12" fmla="*/ 17 w 17"/>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7" h="8">
                    <a:moveTo>
                      <a:pt x="17" y="6"/>
                    </a:moveTo>
                    <a:cubicBezTo>
                      <a:pt x="17" y="3"/>
                      <a:pt x="14" y="0"/>
                      <a:pt x="10" y="0"/>
                    </a:cubicBezTo>
                    <a:cubicBezTo>
                      <a:pt x="7" y="0"/>
                      <a:pt x="7" y="0"/>
                      <a:pt x="7" y="0"/>
                    </a:cubicBezTo>
                    <a:cubicBezTo>
                      <a:pt x="3" y="0"/>
                      <a:pt x="0" y="3"/>
                      <a:pt x="0" y="6"/>
                    </a:cubicBezTo>
                    <a:cubicBezTo>
                      <a:pt x="0" y="7"/>
                      <a:pt x="0" y="8"/>
                      <a:pt x="0" y="8"/>
                    </a:cubicBezTo>
                    <a:cubicBezTo>
                      <a:pt x="16" y="8"/>
                      <a:pt x="16" y="8"/>
                      <a:pt x="16" y="8"/>
                    </a:cubicBezTo>
                    <a:cubicBezTo>
                      <a:pt x="17" y="8"/>
                      <a:pt x="17" y="7"/>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28" name="Freeform 136"/>
              <p:cNvSpPr>
                <a:spLocks noEditPoints="1"/>
              </p:cNvSpPr>
              <p:nvPr/>
            </p:nvSpPr>
            <p:spPr bwMode="auto">
              <a:xfrm>
                <a:off x="-3735388" y="7239000"/>
                <a:ext cx="311150" cy="458788"/>
              </a:xfrm>
              <a:custGeom>
                <a:avLst/>
                <a:gdLst>
                  <a:gd name="T0" fmla="*/ 42 w 83"/>
                  <a:gd name="T1" fmla="*/ 122 h 122"/>
                  <a:gd name="T2" fmla="*/ 83 w 83"/>
                  <a:gd name="T3" fmla="*/ 122 h 122"/>
                  <a:gd name="T4" fmla="*/ 83 w 83"/>
                  <a:gd name="T5" fmla="*/ 0 h 122"/>
                  <a:gd name="T6" fmla="*/ 42 w 83"/>
                  <a:gd name="T7" fmla="*/ 0 h 122"/>
                  <a:gd name="T8" fmla="*/ 42 w 83"/>
                  <a:gd name="T9" fmla="*/ 10 h 122"/>
                  <a:gd name="T10" fmla="*/ 42 w 83"/>
                  <a:gd name="T11" fmla="*/ 10 h 122"/>
                  <a:gd name="T12" fmla="*/ 42 w 83"/>
                  <a:gd name="T13" fmla="*/ 10 h 122"/>
                  <a:gd name="T14" fmla="*/ 74 w 83"/>
                  <a:gd name="T15" fmla="*/ 43 h 122"/>
                  <a:gd name="T16" fmla="*/ 42 w 83"/>
                  <a:gd name="T17" fmla="*/ 75 h 122"/>
                  <a:gd name="T18" fmla="*/ 42 w 83"/>
                  <a:gd name="T19" fmla="*/ 75 h 122"/>
                  <a:gd name="T20" fmla="*/ 42 w 83"/>
                  <a:gd name="T21" fmla="*/ 89 h 122"/>
                  <a:gd name="T22" fmla="*/ 42 w 83"/>
                  <a:gd name="T23" fmla="*/ 89 h 122"/>
                  <a:gd name="T24" fmla="*/ 53 w 83"/>
                  <a:gd name="T25" fmla="*/ 100 h 122"/>
                  <a:gd name="T26" fmla="*/ 42 w 83"/>
                  <a:gd name="T27" fmla="*/ 111 h 122"/>
                  <a:gd name="T28" fmla="*/ 42 w 83"/>
                  <a:gd name="T29" fmla="*/ 111 h 122"/>
                  <a:gd name="T30" fmla="*/ 42 w 83"/>
                  <a:gd name="T31" fmla="*/ 111 h 122"/>
                  <a:gd name="T32" fmla="*/ 42 w 83"/>
                  <a:gd name="T33" fmla="*/ 122 h 122"/>
                  <a:gd name="T34" fmla="*/ 0 w 83"/>
                  <a:gd name="T35" fmla="*/ 122 h 122"/>
                  <a:gd name="T36" fmla="*/ 42 w 83"/>
                  <a:gd name="T37" fmla="*/ 122 h 122"/>
                  <a:gd name="T38" fmla="*/ 42 w 83"/>
                  <a:gd name="T39" fmla="*/ 111 h 122"/>
                  <a:gd name="T40" fmla="*/ 31 w 83"/>
                  <a:gd name="T41" fmla="*/ 100 h 122"/>
                  <a:gd name="T42" fmla="*/ 42 w 83"/>
                  <a:gd name="T43" fmla="*/ 89 h 122"/>
                  <a:gd name="T44" fmla="*/ 42 w 83"/>
                  <a:gd name="T45" fmla="*/ 75 h 122"/>
                  <a:gd name="T46" fmla="*/ 9 w 83"/>
                  <a:gd name="T47" fmla="*/ 43 h 122"/>
                  <a:gd name="T48" fmla="*/ 42 w 83"/>
                  <a:gd name="T49" fmla="*/ 10 h 122"/>
                  <a:gd name="T50" fmla="*/ 42 w 83"/>
                  <a:gd name="T51" fmla="*/ 0 h 122"/>
                  <a:gd name="T52" fmla="*/ 20 w 83"/>
                  <a:gd name="T53" fmla="*/ 0 h 122"/>
                  <a:gd name="T54" fmla="*/ 16 w 83"/>
                  <a:gd name="T55" fmla="*/ 0 h 122"/>
                  <a:gd name="T56" fmla="*/ 0 w 83"/>
                  <a:gd name="T57" fmla="*/ 0 h 122"/>
                  <a:gd name="T58" fmla="*/ 0 w 83"/>
                  <a:gd name="T59"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3" h="122">
                    <a:moveTo>
                      <a:pt x="42" y="122"/>
                    </a:moveTo>
                    <a:cubicBezTo>
                      <a:pt x="83" y="122"/>
                      <a:pt x="83" y="122"/>
                      <a:pt x="83" y="122"/>
                    </a:cubicBezTo>
                    <a:cubicBezTo>
                      <a:pt x="83" y="0"/>
                      <a:pt x="83" y="0"/>
                      <a:pt x="83" y="0"/>
                    </a:cubicBezTo>
                    <a:cubicBezTo>
                      <a:pt x="42" y="0"/>
                      <a:pt x="42" y="0"/>
                      <a:pt x="42" y="0"/>
                    </a:cubicBezTo>
                    <a:cubicBezTo>
                      <a:pt x="42" y="10"/>
                      <a:pt x="42" y="10"/>
                      <a:pt x="42" y="10"/>
                    </a:cubicBezTo>
                    <a:cubicBezTo>
                      <a:pt x="42" y="10"/>
                      <a:pt x="42" y="10"/>
                      <a:pt x="42" y="10"/>
                    </a:cubicBezTo>
                    <a:cubicBezTo>
                      <a:pt x="42" y="10"/>
                      <a:pt x="42" y="10"/>
                      <a:pt x="42" y="10"/>
                    </a:cubicBezTo>
                    <a:cubicBezTo>
                      <a:pt x="60" y="10"/>
                      <a:pt x="74" y="25"/>
                      <a:pt x="74" y="43"/>
                    </a:cubicBezTo>
                    <a:cubicBezTo>
                      <a:pt x="74" y="60"/>
                      <a:pt x="60" y="75"/>
                      <a:pt x="42" y="75"/>
                    </a:cubicBezTo>
                    <a:cubicBezTo>
                      <a:pt x="42" y="75"/>
                      <a:pt x="42" y="75"/>
                      <a:pt x="42" y="75"/>
                    </a:cubicBezTo>
                    <a:cubicBezTo>
                      <a:pt x="42" y="89"/>
                      <a:pt x="42" y="89"/>
                      <a:pt x="42" y="89"/>
                    </a:cubicBezTo>
                    <a:cubicBezTo>
                      <a:pt x="42" y="89"/>
                      <a:pt x="42" y="89"/>
                      <a:pt x="42" y="89"/>
                    </a:cubicBezTo>
                    <a:cubicBezTo>
                      <a:pt x="48" y="89"/>
                      <a:pt x="53" y="94"/>
                      <a:pt x="53" y="100"/>
                    </a:cubicBezTo>
                    <a:cubicBezTo>
                      <a:pt x="53" y="106"/>
                      <a:pt x="48" y="111"/>
                      <a:pt x="42" y="111"/>
                    </a:cubicBezTo>
                    <a:cubicBezTo>
                      <a:pt x="42" y="111"/>
                      <a:pt x="42" y="111"/>
                      <a:pt x="42" y="111"/>
                    </a:cubicBezTo>
                    <a:cubicBezTo>
                      <a:pt x="42" y="111"/>
                      <a:pt x="42" y="111"/>
                      <a:pt x="42" y="111"/>
                    </a:cubicBezTo>
                    <a:lnTo>
                      <a:pt x="42" y="122"/>
                    </a:lnTo>
                    <a:close/>
                    <a:moveTo>
                      <a:pt x="0" y="122"/>
                    </a:moveTo>
                    <a:cubicBezTo>
                      <a:pt x="42" y="122"/>
                      <a:pt x="42" y="122"/>
                      <a:pt x="42" y="122"/>
                    </a:cubicBezTo>
                    <a:cubicBezTo>
                      <a:pt x="42" y="111"/>
                      <a:pt x="42" y="111"/>
                      <a:pt x="42" y="111"/>
                    </a:cubicBezTo>
                    <a:cubicBezTo>
                      <a:pt x="36" y="111"/>
                      <a:pt x="31" y="106"/>
                      <a:pt x="31" y="100"/>
                    </a:cubicBezTo>
                    <a:cubicBezTo>
                      <a:pt x="31" y="94"/>
                      <a:pt x="36" y="89"/>
                      <a:pt x="42" y="89"/>
                    </a:cubicBezTo>
                    <a:cubicBezTo>
                      <a:pt x="42" y="75"/>
                      <a:pt x="42" y="75"/>
                      <a:pt x="42" y="75"/>
                    </a:cubicBezTo>
                    <a:cubicBezTo>
                      <a:pt x="24" y="75"/>
                      <a:pt x="9" y="60"/>
                      <a:pt x="9" y="43"/>
                    </a:cubicBezTo>
                    <a:cubicBezTo>
                      <a:pt x="9" y="25"/>
                      <a:pt x="24" y="10"/>
                      <a:pt x="42" y="10"/>
                    </a:cubicBezTo>
                    <a:cubicBezTo>
                      <a:pt x="42" y="0"/>
                      <a:pt x="42" y="0"/>
                      <a:pt x="42" y="0"/>
                    </a:cubicBezTo>
                    <a:cubicBezTo>
                      <a:pt x="20" y="0"/>
                      <a:pt x="20" y="0"/>
                      <a:pt x="20" y="0"/>
                    </a:cubicBezTo>
                    <a:cubicBezTo>
                      <a:pt x="16" y="0"/>
                      <a:pt x="16" y="0"/>
                      <a:pt x="16" y="0"/>
                    </a:cubicBezTo>
                    <a:cubicBezTo>
                      <a:pt x="0" y="0"/>
                      <a:pt x="0" y="0"/>
                      <a:pt x="0" y="0"/>
                    </a:cubicBezTo>
                    <a:lnTo>
                      <a:pt x="0"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29" name="Oval 137"/>
              <p:cNvSpPr>
                <a:spLocks noChangeArrowheads="1"/>
              </p:cNvSpPr>
              <p:nvPr/>
            </p:nvSpPr>
            <p:spPr bwMode="auto">
              <a:xfrm>
                <a:off x="-3660775" y="7318375"/>
                <a:ext cx="165100" cy="165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30" name="Freeform 138"/>
              <p:cNvSpPr>
                <a:spLocks noEditPoints="1"/>
              </p:cNvSpPr>
              <p:nvPr/>
            </p:nvSpPr>
            <p:spPr bwMode="auto">
              <a:xfrm>
                <a:off x="-6011863" y="4824413"/>
                <a:ext cx="563563" cy="525463"/>
              </a:xfrm>
              <a:custGeom>
                <a:avLst/>
                <a:gdLst>
                  <a:gd name="T0" fmla="*/ 141 w 150"/>
                  <a:gd name="T1" fmla="*/ 140 h 140"/>
                  <a:gd name="T2" fmla="*/ 141 w 150"/>
                  <a:gd name="T3" fmla="*/ 129 h 140"/>
                  <a:gd name="T4" fmla="*/ 150 w 150"/>
                  <a:gd name="T5" fmla="*/ 22 h 140"/>
                  <a:gd name="T6" fmla="*/ 131 w 150"/>
                  <a:gd name="T7" fmla="*/ 38 h 140"/>
                  <a:gd name="T8" fmla="*/ 131 w 150"/>
                  <a:gd name="T9" fmla="*/ 55 h 140"/>
                  <a:gd name="T10" fmla="*/ 131 w 150"/>
                  <a:gd name="T11" fmla="*/ 67 h 140"/>
                  <a:gd name="T12" fmla="*/ 131 w 150"/>
                  <a:gd name="T13" fmla="*/ 84 h 140"/>
                  <a:gd name="T14" fmla="*/ 65 w 150"/>
                  <a:gd name="T15" fmla="*/ 7 h 140"/>
                  <a:gd name="T16" fmla="*/ 63 w 150"/>
                  <a:gd name="T17" fmla="*/ 9 h 140"/>
                  <a:gd name="T18" fmla="*/ 63 w 150"/>
                  <a:gd name="T19" fmla="*/ 129 h 140"/>
                  <a:gd name="T20" fmla="*/ 122 w 150"/>
                  <a:gd name="T21" fmla="*/ 129 h 140"/>
                  <a:gd name="T22" fmla="*/ 131 w 150"/>
                  <a:gd name="T23" fmla="*/ 140 h 140"/>
                  <a:gd name="T24" fmla="*/ 123 w 150"/>
                  <a:gd name="T25" fmla="*/ 75 h 140"/>
                  <a:gd name="T26" fmla="*/ 131 w 150"/>
                  <a:gd name="T27" fmla="*/ 55 h 140"/>
                  <a:gd name="T28" fmla="*/ 123 w 150"/>
                  <a:gd name="T29" fmla="*/ 47 h 140"/>
                  <a:gd name="T30" fmla="*/ 131 w 150"/>
                  <a:gd name="T31" fmla="*/ 22 h 140"/>
                  <a:gd name="T32" fmla="*/ 63 w 150"/>
                  <a:gd name="T33" fmla="*/ 35 h 140"/>
                  <a:gd name="T34" fmla="*/ 108 w 150"/>
                  <a:gd name="T35" fmla="*/ 115 h 140"/>
                  <a:gd name="T36" fmla="*/ 63 w 150"/>
                  <a:gd name="T37" fmla="*/ 115 h 140"/>
                  <a:gd name="T38" fmla="*/ 131 w 150"/>
                  <a:gd name="T39" fmla="*/ 67 h 140"/>
                  <a:gd name="T40" fmla="*/ 63 w 150"/>
                  <a:gd name="T41" fmla="*/ 5 h 140"/>
                  <a:gd name="T42" fmla="*/ 33 w 150"/>
                  <a:gd name="T43" fmla="*/ 20 h 140"/>
                  <a:gd name="T44" fmla="*/ 0 w 150"/>
                  <a:gd name="T45" fmla="*/ 7 h 140"/>
                  <a:gd name="T46" fmla="*/ 20 w 150"/>
                  <a:gd name="T47" fmla="*/ 22 h 140"/>
                  <a:gd name="T48" fmla="*/ 3 w 150"/>
                  <a:gd name="T49" fmla="*/ 129 h 140"/>
                  <a:gd name="T50" fmla="*/ 14 w 150"/>
                  <a:gd name="T51" fmla="*/ 129 h 140"/>
                  <a:gd name="T52" fmla="*/ 33 w 150"/>
                  <a:gd name="T53" fmla="*/ 140 h 140"/>
                  <a:gd name="T54" fmla="*/ 33 w 150"/>
                  <a:gd name="T55" fmla="*/ 129 h 140"/>
                  <a:gd name="T56" fmla="*/ 63 w 150"/>
                  <a:gd name="T57" fmla="*/ 115 h 140"/>
                  <a:gd name="T58" fmla="*/ 17 w 150"/>
                  <a:gd name="T59" fmla="*/ 35 h 140"/>
                  <a:gd name="T60" fmla="*/ 63 w 150"/>
                  <a:gd name="T61" fmla="*/ 22 h 140"/>
                  <a:gd name="T62" fmla="*/ 46 w 150"/>
                  <a:gd name="T63" fmla="*/ 21 h 140"/>
                  <a:gd name="T64" fmla="*/ 63 w 150"/>
                  <a:gd name="T65" fmla="*/ 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 h="140">
                    <a:moveTo>
                      <a:pt x="131" y="140"/>
                    </a:moveTo>
                    <a:cubicBezTo>
                      <a:pt x="141" y="140"/>
                      <a:pt x="141" y="140"/>
                      <a:pt x="141" y="140"/>
                    </a:cubicBezTo>
                    <a:cubicBezTo>
                      <a:pt x="141" y="129"/>
                      <a:pt x="141" y="129"/>
                      <a:pt x="141" y="129"/>
                    </a:cubicBezTo>
                    <a:cubicBezTo>
                      <a:pt x="141" y="129"/>
                      <a:pt x="141" y="129"/>
                      <a:pt x="141" y="129"/>
                    </a:cubicBezTo>
                    <a:cubicBezTo>
                      <a:pt x="150" y="129"/>
                      <a:pt x="150" y="129"/>
                      <a:pt x="150" y="129"/>
                    </a:cubicBezTo>
                    <a:cubicBezTo>
                      <a:pt x="150" y="22"/>
                      <a:pt x="150" y="22"/>
                      <a:pt x="150" y="22"/>
                    </a:cubicBezTo>
                    <a:cubicBezTo>
                      <a:pt x="131" y="22"/>
                      <a:pt x="131" y="22"/>
                      <a:pt x="131" y="22"/>
                    </a:cubicBezTo>
                    <a:cubicBezTo>
                      <a:pt x="131" y="38"/>
                      <a:pt x="131" y="38"/>
                      <a:pt x="131" y="38"/>
                    </a:cubicBezTo>
                    <a:cubicBezTo>
                      <a:pt x="136" y="38"/>
                      <a:pt x="140" y="42"/>
                      <a:pt x="140" y="47"/>
                    </a:cubicBezTo>
                    <a:cubicBezTo>
                      <a:pt x="140" y="51"/>
                      <a:pt x="136" y="55"/>
                      <a:pt x="131" y="55"/>
                    </a:cubicBezTo>
                    <a:cubicBezTo>
                      <a:pt x="131" y="67"/>
                      <a:pt x="131" y="67"/>
                      <a:pt x="131" y="67"/>
                    </a:cubicBezTo>
                    <a:cubicBezTo>
                      <a:pt x="131" y="67"/>
                      <a:pt x="131" y="67"/>
                      <a:pt x="131" y="67"/>
                    </a:cubicBezTo>
                    <a:cubicBezTo>
                      <a:pt x="136" y="67"/>
                      <a:pt x="140" y="71"/>
                      <a:pt x="140" y="75"/>
                    </a:cubicBezTo>
                    <a:cubicBezTo>
                      <a:pt x="140" y="80"/>
                      <a:pt x="136" y="84"/>
                      <a:pt x="131" y="84"/>
                    </a:cubicBezTo>
                    <a:lnTo>
                      <a:pt x="131" y="140"/>
                    </a:lnTo>
                    <a:close/>
                    <a:moveTo>
                      <a:pt x="65" y="7"/>
                    </a:moveTo>
                    <a:cubicBezTo>
                      <a:pt x="63" y="5"/>
                      <a:pt x="63" y="5"/>
                      <a:pt x="63" y="5"/>
                    </a:cubicBezTo>
                    <a:cubicBezTo>
                      <a:pt x="63" y="9"/>
                      <a:pt x="63" y="9"/>
                      <a:pt x="63" y="9"/>
                    </a:cubicBezTo>
                    <a:cubicBezTo>
                      <a:pt x="65" y="7"/>
                      <a:pt x="65" y="7"/>
                      <a:pt x="65" y="7"/>
                    </a:cubicBezTo>
                    <a:close/>
                    <a:moveTo>
                      <a:pt x="63" y="129"/>
                    </a:moveTo>
                    <a:cubicBezTo>
                      <a:pt x="122" y="129"/>
                      <a:pt x="122" y="129"/>
                      <a:pt x="122" y="129"/>
                    </a:cubicBezTo>
                    <a:cubicBezTo>
                      <a:pt x="122" y="129"/>
                      <a:pt x="122" y="129"/>
                      <a:pt x="122" y="129"/>
                    </a:cubicBezTo>
                    <a:cubicBezTo>
                      <a:pt x="122" y="140"/>
                      <a:pt x="122" y="140"/>
                      <a:pt x="122" y="140"/>
                    </a:cubicBezTo>
                    <a:cubicBezTo>
                      <a:pt x="131" y="140"/>
                      <a:pt x="131" y="140"/>
                      <a:pt x="131" y="140"/>
                    </a:cubicBezTo>
                    <a:cubicBezTo>
                      <a:pt x="131" y="84"/>
                      <a:pt x="131" y="84"/>
                      <a:pt x="131" y="84"/>
                    </a:cubicBezTo>
                    <a:cubicBezTo>
                      <a:pt x="127" y="84"/>
                      <a:pt x="123" y="80"/>
                      <a:pt x="123" y="75"/>
                    </a:cubicBezTo>
                    <a:cubicBezTo>
                      <a:pt x="123" y="71"/>
                      <a:pt x="127" y="67"/>
                      <a:pt x="131" y="67"/>
                    </a:cubicBezTo>
                    <a:cubicBezTo>
                      <a:pt x="131" y="55"/>
                      <a:pt x="131" y="55"/>
                      <a:pt x="131" y="55"/>
                    </a:cubicBezTo>
                    <a:cubicBezTo>
                      <a:pt x="127" y="55"/>
                      <a:pt x="123" y="51"/>
                      <a:pt x="123" y="47"/>
                    </a:cubicBezTo>
                    <a:cubicBezTo>
                      <a:pt x="123" y="47"/>
                      <a:pt x="123" y="47"/>
                      <a:pt x="123" y="47"/>
                    </a:cubicBezTo>
                    <a:cubicBezTo>
                      <a:pt x="123" y="42"/>
                      <a:pt x="127" y="38"/>
                      <a:pt x="131" y="38"/>
                    </a:cubicBezTo>
                    <a:cubicBezTo>
                      <a:pt x="131" y="22"/>
                      <a:pt x="131" y="22"/>
                      <a:pt x="131" y="22"/>
                    </a:cubicBezTo>
                    <a:cubicBezTo>
                      <a:pt x="63" y="22"/>
                      <a:pt x="63" y="22"/>
                      <a:pt x="63" y="22"/>
                    </a:cubicBezTo>
                    <a:cubicBezTo>
                      <a:pt x="63" y="35"/>
                      <a:pt x="63" y="35"/>
                      <a:pt x="63" y="35"/>
                    </a:cubicBezTo>
                    <a:cubicBezTo>
                      <a:pt x="108" y="35"/>
                      <a:pt x="108" y="35"/>
                      <a:pt x="108" y="35"/>
                    </a:cubicBezTo>
                    <a:cubicBezTo>
                      <a:pt x="108" y="115"/>
                      <a:pt x="108" y="115"/>
                      <a:pt x="108" y="115"/>
                    </a:cubicBezTo>
                    <a:cubicBezTo>
                      <a:pt x="108" y="115"/>
                      <a:pt x="108" y="115"/>
                      <a:pt x="108" y="115"/>
                    </a:cubicBezTo>
                    <a:cubicBezTo>
                      <a:pt x="63" y="115"/>
                      <a:pt x="63" y="115"/>
                      <a:pt x="63" y="115"/>
                    </a:cubicBezTo>
                    <a:cubicBezTo>
                      <a:pt x="63" y="129"/>
                      <a:pt x="63" y="129"/>
                      <a:pt x="63" y="129"/>
                    </a:cubicBezTo>
                    <a:close/>
                    <a:moveTo>
                      <a:pt x="131" y="67"/>
                    </a:moveTo>
                    <a:cubicBezTo>
                      <a:pt x="131" y="67"/>
                      <a:pt x="131" y="67"/>
                      <a:pt x="131" y="67"/>
                    </a:cubicBezTo>
                    <a:moveTo>
                      <a:pt x="63" y="5"/>
                    </a:moveTo>
                    <a:cubicBezTo>
                      <a:pt x="59" y="0"/>
                      <a:pt x="59" y="0"/>
                      <a:pt x="59" y="0"/>
                    </a:cubicBezTo>
                    <a:cubicBezTo>
                      <a:pt x="33" y="20"/>
                      <a:pt x="33" y="20"/>
                      <a:pt x="33" y="20"/>
                    </a:cubicBezTo>
                    <a:cubicBezTo>
                      <a:pt x="6" y="0"/>
                      <a:pt x="6" y="0"/>
                      <a:pt x="6" y="0"/>
                    </a:cubicBezTo>
                    <a:cubicBezTo>
                      <a:pt x="0" y="7"/>
                      <a:pt x="0" y="7"/>
                      <a:pt x="0" y="7"/>
                    </a:cubicBezTo>
                    <a:cubicBezTo>
                      <a:pt x="19" y="21"/>
                      <a:pt x="19" y="21"/>
                      <a:pt x="19" y="21"/>
                    </a:cubicBezTo>
                    <a:cubicBezTo>
                      <a:pt x="20" y="22"/>
                      <a:pt x="20" y="22"/>
                      <a:pt x="20" y="22"/>
                    </a:cubicBezTo>
                    <a:cubicBezTo>
                      <a:pt x="3" y="22"/>
                      <a:pt x="3" y="22"/>
                      <a:pt x="3" y="22"/>
                    </a:cubicBezTo>
                    <a:cubicBezTo>
                      <a:pt x="3" y="129"/>
                      <a:pt x="3" y="129"/>
                      <a:pt x="3" y="129"/>
                    </a:cubicBezTo>
                    <a:cubicBezTo>
                      <a:pt x="14" y="129"/>
                      <a:pt x="14" y="129"/>
                      <a:pt x="14" y="129"/>
                    </a:cubicBezTo>
                    <a:cubicBezTo>
                      <a:pt x="14" y="129"/>
                      <a:pt x="14" y="129"/>
                      <a:pt x="14" y="129"/>
                    </a:cubicBezTo>
                    <a:cubicBezTo>
                      <a:pt x="14" y="140"/>
                      <a:pt x="14" y="140"/>
                      <a:pt x="14" y="140"/>
                    </a:cubicBezTo>
                    <a:cubicBezTo>
                      <a:pt x="33" y="140"/>
                      <a:pt x="33" y="140"/>
                      <a:pt x="33" y="140"/>
                    </a:cubicBezTo>
                    <a:cubicBezTo>
                      <a:pt x="33" y="129"/>
                      <a:pt x="33" y="129"/>
                      <a:pt x="33" y="129"/>
                    </a:cubicBezTo>
                    <a:cubicBezTo>
                      <a:pt x="33" y="129"/>
                      <a:pt x="33" y="129"/>
                      <a:pt x="33" y="129"/>
                    </a:cubicBezTo>
                    <a:cubicBezTo>
                      <a:pt x="63" y="129"/>
                      <a:pt x="63" y="129"/>
                      <a:pt x="63" y="129"/>
                    </a:cubicBezTo>
                    <a:cubicBezTo>
                      <a:pt x="63" y="115"/>
                      <a:pt x="63" y="115"/>
                      <a:pt x="63" y="115"/>
                    </a:cubicBezTo>
                    <a:cubicBezTo>
                      <a:pt x="17" y="115"/>
                      <a:pt x="17" y="115"/>
                      <a:pt x="17" y="115"/>
                    </a:cubicBezTo>
                    <a:cubicBezTo>
                      <a:pt x="17" y="35"/>
                      <a:pt x="17" y="35"/>
                      <a:pt x="17" y="35"/>
                    </a:cubicBezTo>
                    <a:cubicBezTo>
                      <a:pt x="63" y="35"/>
                      <a:pt x="63" y="35"/>
                      <a:pt x="63" y="35"/>
                    </a:cubicBezTo>
                    <a:cubicBezTo>
                      <a:pt x="63" y="22"/>
                      <a:pt x="63" y="22"/>
                      <a:pt x="63" y="22"/>
                    </a:cubicBezTo>
                    <a:cubicBezTo>
                      <a:pt x="45" y="22"/>
                      <a:pt x="45" y="22"/>
                      <a:pt x="45" y="22"/>
                    </a:cubicBezTo>
                    <a:cubicBezTo>
                      <a:pt x="46" y="21"/>
                      <a:pt x="46" y="21"/>
                      <a:pt x="46" y="21"/>
                    </a:cubicBezTo>
                    <a:cubicBezTo>
                      <a:pt x="63" y="9"/>
                      <a:pt x="63" y="9"/>
                      <a:pt x="63" y="9"/>
                    </a:cubicBezTo>
                    <a:lnTo>
                      <a:pt x="6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31" name="Freeform 139"/>
              <p:cNvSpPr/>
              <p:nvPr/>
            </p:nvSpPr>
            <p:spPr bwMode="auto">
              <a:xfrm>
                <a:off x="-5461000" y="509587"/>
                <a:ext cx="60325" cy="57150"/>
              </a:xfrm>
              <a:custGeom>
                <a:avLst/>
                <a:gdLst>
                  <a:gd name="T0" fmla="*/ 0 w 16"/>
                  <a:gd name="T1" fmla="*/ 8 h 15"/>
                  <a:gd name="T2" fmla="*/ 3 w 16"/>
                  <a:gd name="T3" fmla="*/ 10 h 15"/>
                  <a:gd name="T4" fmla="*/ 11 w 16"/>
                  <a:gd name="T5" fmla="*/ 15 h 15"/>
                  <a:gd name="T6" fmla="*/ 16 w 16"/>
                  <a:gd name="T7" fmla="*/ 6 h 15"/>
                  <a:gd name="T8" fmla="*/ 4 w 16"/>
                  <a:gd name="T9" fmla="*/ 0 h 15"/>
                  <a:gd name="T10" fmla="*/ 0 w 16"/>
                  <a:gd name="T11" fmla="*/ 8 h 15"/>
                </a:gdLst>
                <a:ahLst/>
                <a:cxnLst>
                  <a:cxn ang="0">
                    <a:pos x="T0" y="T1"/>
                  </a:cxn>
                  <a:cxn ang="0">
                    <a:pos x="T2" y="T3"/>
                  </a:cxn>
                  <a:cxn ang="0">
                    <a:pos x="T4" y="T5"/>
                  </a:cxn>
                  <a:cxn ang="0">
                    <a:pos x="T6" y="T7"/>
                  </a:cxn>
                  <a:cxn ang="0">
                    <a:pos x="T8" y="T9"/>
                  </a:cxn>
                  <a:cxn ang="0">
                    <a:pos x="T10" y="T11"/>
                  </a:cxn>
                </a:cxnLst>
                <a:rect l="0" t="0" r="r" b="b"/>
                <a:pathLst>
                  <a:path w="16" h="15">
                    <a:moveTo>
                      <a:pt x="0" y="8"/>
                    </a:moveTo>
                    <a:cubicBezTo>
                      <a:pt x="1" y="8"/>
                      <a:pt x="2" y="9"/>
                      <a:pt x="3" y="10"/>
                    </a:cubicBezTo>
                    <a:cubicBezTo>
                      <a:pt x="6" y="11"/>
                      <a:pt x="9" y="13"/>
                      <a:pt x="11" y="15"/>
                    </a:cubicBezTo>
                    <a:cubicBezTo>
                      <a:pt x="16" y="6"/>
                      <a:pt x="16" y="6"/>
                      <a:pt x="16" y="6"/>
                    </a:cubicBezTo>
                    <a:cubicBezTo>
                      <a:pt x="4" y="0"/>
                      <a:pt x="4" y="0"/>
                      <a:pt x="4" y="0"/>
                    </a:cubicBez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32" name="Freeform 140"/>
              <p:cNvSpPr/>
              <p:nvPr/>
            </p:nvSpPr>
            <p:spPr bwMode="auto">
              <a:xfrm>
                <a:off x="-5892800" y="841375"/>
                <a:ext cx="312738" cy="228600"/>
              </a:xfrm>
              <a:custGeom>
                <a:avLst/>
                <a:gdLst>
                  <a:gd name="T0" fmla="*/ 21 w 83"/>
                  <a:gd name="T1" fmla="*/ 58 h 61"/>
                  <a:gd name="T2" fmla="*/ 36 w 83"/>
                  <a:gd name="T3" fmla="*/ 61 h 61"/>
                  <a:gd name="T4" fmla="*/ 45 w 83"/>
                  <a:gd name="T5" fmla="*/ 60 h 61"/>
                  <a:gd name="T6" fmla="*/ 64 w 83"/>
                  <a:gd name="T7" fmla="*/ 45 h 61"/>
                  <a:gd name="T8" fmla="*/ 83 w 83"/>
                  <a:gd name="T9" fmla="*/ 9 h 61"/>
                  <a:gd name="T10" fmla="*/ 76 w 83"/>
                  <a:gd name="T11" fmla="*/ 2 h 61"/>
                  <a:gd name="T12" fmla="*/ 72 w 83"/>
                  <a:gd name="T13" fmla="*/ 0 h 61"/>
                  <a:gd name="T14" fmla="*/ 52 w 83"/>
                  <a:gd name="T15" fmla="*/ 38 h 61"/>
                  <a:gd name="T16" fmla="*/ 27 w 83"/>
                  <a:gd name="T17" fmla="*/ 46 h 61"/>
                  <a:gd name="T18" fmla="*/ 20 w 83"/>
                  <a:gd name="T19" fmla="*/ 21 h 61"/>
                  <a:gd name="T20" fmla="*/ 8 w 83"/>
                  <a:gd name="T21" fmla="*/ 15 h 61"/>
                  <a:gd name="T22" fmla="*/ 21 w 83"/>
                  <a:gd name="T23" fmla="*/ 5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61">
                    <a:moveTo>
                      <a:pt x="21" y="58"/>
                    </a:moveTo>
                    <a:cubicBezTo>
                      <a:pt x="26" y="60"/>
                      <a:pt x="31" y="61"/>
                      <a:pt x="36" y="61"/>
                    </a:cubicBezTo>
                    <a:cubicBezTo>
                      <a:pt x="39" y="61"/>
                      <a:pt x="42" y="61"/>
                      <a:pt x="45" y="60"/>
                    </a:cubicBezTo>
                    <a:cubicBezTo>
                      <a:pt x="53" y="57"/>
                      <a:pt x="60" y="52"/>
                      <a:pt x="64" y="45"/>
                    </a:cubicBezTo>
                    <a:cubicBezTo>
                      <a:pt x="83" y="9"/>
                      <a:pt x="83" y="9"/>
                      <a:pt x="83" y="9"/>
                    </a:cubicBezTo>
                    <a:cubicBezTo>
                      <a:pt x="81" y="6"/>
                      <a:pt x="79" y="3"/>
                      <a:pt x="76" y="2"/>
                    </a:cubicBezTo>
                    <a:cubicBezTo>
                      <a:pt x="74" y="1"/>
                      <a:pt x="73" y="1"/>
                      <a:pt x="72" y="0"/>
                    </a:cubicBezTo>
                    <a:cubicBezTo>
                      <a:pt x="52" y="38"/>
                      <a:pt x="52" y="38"/>
                      <a:pt x="52" y="38"/>
                    </a:cubicBezTo>
                    <a:cubicBezTo>
                      <a:pt x="47" y="47"/>
                      <a:pt x="36" y="51"/>
                      <a:pt x="27" y="46"/>
                    </a:cubicBezTo>
                    <a:cubicBezTo>
                      <a:pt x="19" y="41"/>
                      <a:pt x="15" y="30"/>
                      <a:pt x="20" y="21"/>
                    </a:cubicBezTo>
                    <a:cubicBezTo>
                      <a:pt x="8" y="15"/>
                      <a:pt x="8" y="15"/>
                      <a:pt x="8" y="15"/>
                    </a:cubicBezTo>
                    <a:cubicBezTo>
                      <a:pt x="0" y="30"/>
                      <a:pt x="6" y="50"/>
                      <a:pt x="2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33" name="Freeform 141"/>
              <p:cNvSpPr/>
              <p:nvPr/>
            </p:nvSpPr>
            <p:spPr bwMode="auto">
              <a:xfrm>
                <a:off x="-5832475" y="533400"/>
                <a:ext cx="541338" cy="454025"/>
              </a:xfrm>
              <a:custGeom>
                <a:avLst/>
                <a:gdLst>
                  <a:gd name="T0" fmla="*/ 108 w 144"/>
                  <a:gd name="T1" fmla="*/ 13 h 121"/>
                  <a:gd name="T2" fmla="*/ 100 w 144"/>
                  <a:gd name="T3" fmla="*/ 7 h 121"/>
                  <a:gd name="T4" fmla="*/ 97 w 144"/>
                  <a:gd name="T5" fmla="*/ 6 h 121"/>
                  <a:gd name="T6" fmla="*/ 68 w 144"/>
                  <a:gd name="T7" fmla="*/ 0 h 121"/>
                  <a:gd name="T8" fmla="*/ 8 w 144"/>
                  <a:gd name="T9" fmla="*/ 36 h 121"/>
                  <a:gd name="T10" fmla="*/ 1 w 144"/>
                  <a:gd name="T11" fmla="*/ 61 h 121"/>
                  <a:gd name="T12" fmla="*/ 0 w 144"/>
                  <a:gd name="T13" fmla="*/ 65 h 121"/>
                  <a:gd name="T14" fmla="*/ 1 w 144"/>
                  <a:gd name="T15" fmla="*/ 67 h 121"/>
                  <a:gd name="T16" fmla="*/ 3 w 144"/>
                  <a:gd name="T17" fmla="*/ 66 h 121"/>
                  <a:gd name="T18" fmla="*/ 6 w 144"/>
                  <a:gd name="T19" fmla="*/ 63 h 121"/>
                  <a:gd name="T20" fmla="*/ 18 w 144"/>
                  <a:gd name="T21" fmla="*/ 59 h 121"/>
                  <a:gd name="T22" fmla="*/ 27 w 144"/>
                  <a:gd name="T23" fmla="*/ 61 h 121"/>
                  <a:gd name="T24" fmla="*/ 37 w 144"/>
                  <a:gd name="T25" fmla="*/ 79 h 121"/>
                  <a:gd name="T26" fmla="*/ 37 w 144"/>
                  <a:gd name="T27" fmla="*/ 83 h 121"/>
                  <a:gd name="T28" fmla="*/ 41 w 144"/>
                  <a:gd name="T29" fmla="*/ 81 h 121"/>
                  <a:gd name="T30" fmla="*/ 52 w 144"/>
                  <a:gd name="T31" fmla="*/ 77 h 121"/>
                  <a:gd name="T32" fmla="*/ 58 w 144"/>
                  <a:gd name="T33" fmla="*/ 78 h 121"/>
                  <a:gd name="T34" fmla="*/ 62 w 144"/>
                  <a:gd name="T35" fmla="*/ 80 h 121"/>
                  <a:gd name="T36" fmla="*/ 69 w 144"/>
                  <a:gd name="T37" fmla="*/ 87 h 121"/>
                  <a:gd name="T38" fmla="*/ 72 w 144"/>
                  <a:gd name="T39" fmla="*/ 98 h 121"/>
                  <a:gd name="T40" fmla="*/ 72 w 144"/>
                  <a:gd name="T41" fmla="*/ 102 h 121"/>
                  <a:gd name="T42" fmla="*/ 75 w 144"/>
                  <a:gd name="T43" fmla="*/ 100 h 121"/>
                  <a:gd name="T44" fmla="*/ 87 w 144"/>
                  <a:gd name="T45" fmla="*/ 96 h 121"/>
                  <a:gd name="T46" fmla="*/ 96 w 144"/>
                  <a:gd name="T47" fmla="*/ 98 h 121"/>
                  <a:gd name="T48" fmla="*/ 107 w 144"/>
                  <a:gd name="T49" fmla="*/ 116 h 121"/>
                  <a:gd name="T50" fmla="*/ 108 w 144"/>
                  <a:gd name="T51" fmla="*/ 121 h 121"/>
                  <a:gd name="T52" fmla="*/ 111 w 144"/>
                  <a:gd name="T53" fmla="*/ 119 h 121"/>
                  <a:gd name="T54" fmla="*/ 128 w 144"/>
                  <a:gd name="T55" fmla="*/ 99 h 121"/>
                  <a:gd name="T56" fmla="*/ 108 w 144"/>
                  <a:gd name="T57" fmla="*/ 1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21">
                    <a:moveTo>
                      <a:pt x="108" y="13"/>
                    </a:moveTo>
                    <a:cubicBezTo>
                      <a:pt x="106" y="11"/>
                      <a:pt x="103" y="9"/>
                      <a:pt x="100" y="7"/>
                    </a:cubicBezTo>
                    <a:cubicBezTo>
                      <a:pt x="99" y="7"/>
                      <a:pt x="98" y="6"/>
                      <a:pt x="97" y="6"/>
                    </a:cubicBezTo>
                    <a:cubicBezTo>
                      <a:pt x="88" y="2"/>
                      <a:pt x="78" y="0"/>
                      <a:pt x="68" y="0"/>
                    </a:cubicBezTo>
                    <a:cubicBezTo>
                      <a:pt x="44" y="0"/>
                      <a:pt x="20" y="13"/>
                      <a:pt x="8" y="36"/>
                    </a:cubicBezTo>
                    <a:cubicBezTo>
                      <a:pt x="4" y="44"/>
                      <a:pt x="2" y="52"/>
                      <a:pt x="1" y="61"/>
                    </a:cubicBezTo>
                    <a:cubicBezTo>
                      <a:pt x="1" y="62"/>
                      <a:pt x="0" y="64"/>
                      <a:pt x="0" y="65"/>
                    </a:cubicBezTo>
                    <a:cubicBezTo>
                      <a:pt x="0" y="66"/>
                      <a:pt x="1" y="67"/>
                      <a:pt x="1" y="67"/>
                    </a:cubicBezTo>
                    <a:cubicBezTo>
                      <a:pt x="2" y="67"/>
                      <a:pt x="2" y="67"/>
                      <a:pt x="3" y="66"/>
                    </a:cubicBezTo>
                    <a:cubicBezTo>
                      <a:pt x="4" y="65"/>
                      <a:pt x="5" y="64"/>
                      <a:pt x="6" y="63"/>
                    </a:cubicBezTo>
                    <a:cubicBezTo>
                      <a:pt x="10" y="60"/>
                      <a:pt x="14" y="59"/>
                      <a:pt x="18" y="59"/>
                    </a:cubicBezTo>
                    <a:cubicBezTo>
                      <a:pt x="21" y="59"/>
                      <a:pt x="24" y="60"/>
                      <a:pt x="27" y="61"/>
                    </a:cubicBezTo>
                    <a:cubicBezTo>
                      <a:pt x="34" y="65"/>
                      <a:pt x="37" y="72"/>
                      <a:pt x="37" y="79"/>
                    </a:cubicBezTo>
                    <a:cubicBezTo>
                      <a:pt x="37" y="82"/>
                      <a:pt x="37" y="83"/>
                      <a:pt x="37" y="83"/>
                    </a:cubicBezTo>
                    <a:cubicBezTo>
                      <a:pt x="38" y="83"/>
                      <a:pt x="39" y="82"/>
                      <a:pt x="41" y="81"/>
                    </a:cubicBezTo>
                    <a:cubicBezTo>
                      <a:pt x="44" y="79"/>
                      <a:pt x="48" y="77"/>
                      <a:pt x="52" y="77"/>
                    </a:cubicBezTo>
                    <a:cubicBezTo>
                      <a:pt x="54" y="77"/>
                      <a:pt x="56" y="78"/>
                      <a:pt x="58" y="78"/>
                    </a:cubicBezTo>
                    <a:cubicBezTo>
                      <a:pt x="59" y="79"/>
                      <a:pt x="61" y="79"/>
                      <a:pt x="62" y="80"/>
                    </a:cubicBezTo>
                    <a:cubicBezTo>
                      <a:pt x="65" y="81"/>
                      <a:pt x="67" y="84"/>
                      <a:pt x="69" y="87"/>
                    </a:cubicBezTo>
                    <a:cubicBezTo>
                      <a:pt x="71" y="90"/>
                      <a:pt x="72" y="94"/>
                      <a:pt x="72" y="98"/>
                    </a:cubicBezTo>
                    <a:cubicBezTo>
                      <a:pt x="72" y="100"/>
                      <a:pt x="72" y="102"/>
                      <a:pt x="72" y="102"/>
                    </a:cubicBezTo>
                    <a:cubicBezTo>
                      <a:pt x="73" y="102"/>
                      <a:pt x="74" y="101"/>
                      <a:pt x="75" y="100"/>
                    </a:cubicBezTo>
                    <a:cubicBezTo>
                      <a:pt x="79" y="97"/>
                      <a:pt x="83" y="96"/>
                      <a:pt x="87" y="96"/>
                    </a:cubicBezTo>
                    <a:cubicBezTo>
                      <a:pt x="90" y="96"/>
                      <a:pt x="93" y="97"/>
                      <a:pt x="96" y="98"/>
                    </a:cubicBezTo>
                    <a:cubicBezTo>
                      <a:pt x="103" y="102"/>
                      <a:pt x="107" y="109"/>
                      <a:pt x="107" y="116"/>
                    </a:cubicBezTo>
                    <a:cubicBezTo>
                      <a:pt x="107" y="119"/>
                      <a:pt x="107" y="121"/>
                      <a:pt x="108" y="121"/>
                    </a:cubicBezTo>
                    <a:cubicBezTo>
                      <a:pt x="109" y="121"/>
                      <a:pt x="110" y="120"/>
                      <a:pt x="111" y="119"/>
                    </a:cubicBezTo>
                    <a:cubicBezTo>
                      <a:pt x="118" y="114"/>
                      <a:pt x="124" y="107"/>
                      <a:pt x="128" y="99"/>
                    </a:cubicBezTo>
                    <a:cubicBezTo>
                      <a:pt x="144" y="69"/>
                      <a:pt x="135" y="32"/>
                      <a:pt x="10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34" name="Freeform 142"/>
              <p:cNvSpPr>
                <a:spLocks noEditPoints="1"/>
              </p:cNvSpPr>
              <p:nvPr/>
            </p:nvSpPr>
            <p:spPr bwMode="auto">
              <a:xfrm>
                <a:off x="-4886325" y="6961188"/>
                <a:ext cx="582613" cy="563563"/>
              </a:xfrm>
              <a:custGeom>
                <a:avLst/>
                <a:gdLst>
                  <a:gd name="T0" fmla="*/ 64 w 155"/>
                  <a:gd name="T1" fmla="*/ 117 h 150"/>
                  <a:gd name="T2" fmla="*/ 94 w 155"/>
                  <a:gd name="T3" fmla="*/ 108 h 150"/>
                  <a:gd name="T4" fmla="*/ 136 w 155"/>
                  <a:gd name="T5" fmla="*/ 150 h 150"/>
                  <a:gd name="T6" fmla="*/ 155 w 155"/>
                  <a:gd name="T7" fmla="*/ 131 h 150"/>
                  <a:gd name="T8" fmla="*/ 113 w 155"/>
                  <a:gd name="T9" fmla="*/ 89 h 150"/>
                  <a:gd name="T10" fmla="*/ 105 w 155"/>
                  <a:gd name="T11" fmla="*/ 17 h 150"/>
                  <a:gd name="T12" fmla="*/ 64 w 155"/>
                  <a:gd name="T13" fmla="*/ 0 h 150"/>
                  <a:gd name="T14" fmla="*/ 64 w 155"/>
                  <a:gd name="T15" fmla="*/ 23 h 150"/>
                  <a:gd name="T16" fmla="*/ 75 w 155"/>
                  <a:gd name="T17" fmla="*/ 23 h 150"/>
                  <a:gd name="T18" fmla="*/ 75 w 155"/>
                  <a:gd name="T19" fmla="*/ 47 h 150"/>
                  <a:gd name="T20" fmla="*/ 99 w 155"/>
                  <a:gd name="T21" fmla="*/ 47 h 150"/>
                  <a:gd name="T22" fmla="*/ 99 w 155"/>
                  <a:gd name="T23" fmla="*/ 70 h 150"/>
                  <a:gd name="T24" fmla="*/ 75 w 155"/>
                  <a:gd name="T25" fmla="*/ 70 h 150"/>
                  <a:gd name="T26" fmla="*/ 75 w 155"/>
                  <a:gd name="T27" fmla="*/ 94 h 150"/>
                  <a:gd name="T28" fmla="*/ 64 w 155"/>
                  <a:gd name="T29" fmla="*/ 94 h 150"/>
                  <a:gd name="T30" fmla="*/ 64 w 155"/>
                  <a:gd name="T31" fmla="*/ 117 h 150"/>
                  <a:gd name="T32" fmla="*/ 22 w 155"/>
                  <a:gd name="T33" fmla="*/ 100 h 150"/>
                  <a:gd name="T34" fmla="*/ 64 w 155"/>
                  <a:gd name="T35" fmla="*/ 117 h 150"/>
                  <a:gd name="T36" fmla="*/ 64 w 155"/>
                  <a:gd name="T37" fmla="*/ 94 h 150"/>
                  <a:gd name="T38" fmla="*/ 53 w 155"/>
                  <a:gd name="T39" fmla="*/ 94 h 150"/>
                  <a:gd name="T40" fmla="*/ 53 w 155"/>
                  <a:gd name="T41" fmla="*/ 70 h 150"/>
                  <a:gd name="T42" fmla="*/ 28 w 155"/>
                  <a:gd name="T43" fmla="*/ 70 h 150"/>
                  <a:gd name="T44" fmla="*/ 28 w 155"/>
                  <a:gd name="T45" fmla="*/ 47 h 150"/>
                  <a:gd name="T46" fmla="*/ 28 w 155"/>
                  <a:gd name="T47" fmla="*/ 47 h 150"/>
                  <a:gd name="T48" fmla="*/ 53 w 155"/>
                  <a:gd name="T49" fmla="*/ 47 h 150"/>
                  <a:gd name="T50" fmla="*/ 53 w 155"/>
                  <a:gd name="T51" fmla="*/ 23 h 150"/>
                  <a:gd name="T52" fmla="*/ 64 w 155"/>
                  <a:gd name="T53" fmla="*/ 23 h 150"/>
                  <a:gd name="T54" fmla="*/ 64 w 155"/>
                  <a:gd name="T55" fmla="*/ 0 h 150"/>
                  <a:gd name="T56" fmla="*/ 22 w 155"/>
                  <a:gd name="T57" fmla="*/ 17 h 150"/>
                  <a:gd name="T58" fmla="*/ 22 w 155"/>
                  <a:gd name="T59" fmla="*/ 10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5" h="150">
                    <a:moveTo>
                      <a:pt x="64" y="117"/>
                    </a:moveTo>
                    <a:cubicBezTo>
                      <a:pt x="74" y="117"/>
                      <a:pt x="85" y="114"/>
                      <a:pt x="94" y="108"/>
                    </a:cubicBezTo>
                    <a:cubicBezTo>
                      <a:pt x="136" y="150"/>
                      <a:pt x="136" y="150"/>
                      <a:pt x="136" y="150"/>
                    </a:cubicBezTo>
                    <a:cubicBezTo>
                      <a:pt x="155" y="131"/>
                      <a:pt x="155" y="131"/>
                      <a:pt x="155" y="131"/>
                    </a:cubicBezTo>
                    <a:cubicBezTo>
                      <a:pt x="113" y="89"/>
                      <a:pt x="113" y="89"/>
                      <a:pt x="113" y="89"/>
                    </a:cubicBezTo>
                    <a:cubicBezTo>
                      <a:pt x="127" y="67"/>
                      <a:pt x="124" y="37"/>
                      <a:pt x="105" y="17"/>
                    </a:cubicBezTo>
                    <a:cubicBezTo>
                      <a:pt x="94" y="6"/>
                      <a:pt x="79" y="0"/>
                      <a:pt x="64" y="0"/>
                    </a:cubicBezTo>
                    <a:cubicBezTo>
                      <a:pt x="64" y="23"/>
                      <a:pt x="64" y="23"/>
                      <a:pt x="64" y="23"/>
                    </a:cubicBezTo>
                    <a:cubicBezTo>
                      <a:pt x="75" y="23"/>
                      <a:pt x="75" y="23"/>
                      <a:pt x="75" y="23"/>
                    </a:cubicBezTo>
                    <a:cubicBezTo>
                      <a:pt x="75" y="47"/>
                      <a:pt x="75" y="47"/>
                      <a:pt x="75" y="47"/>
                    </a:cubicBezTo>
                    <a:cubicBezTo>
                      <a:pt x="99" y="47"/>
                      <a:pt x="99" y="47"/>
                      <a:pt x="99" y="47"/>
                    </a:cubicBezTo>
                    <a:cubicBezTo>
                      <a:pt x="99" y="70"/>
                      <a:pt x="99" y="70"/>
                      <a:pt x="99" y="70"/>
                    </a:cubicBezTo>
                    <a:cubicBezTo>
                      <a:pt x="75" y="70"/>
                      <a:pt x="75" y="70"/>
                      <a:pt x="75" y="70"/>
                    </a:cubicBezTo>
                    <a:cubicBezTo>
                      <a:pt x="75" y="94"/>
                      <a:pt x="75" y="94"/>
                      <a:pt x="75" y="94"/>
                    </a:cubicBezTo>
                    <a:cubicBezTo>
                      <a:pt x="64" y="94"/>
                      <a:pt x="64" y="94"/>
                      <a:pt x="64" y="94"/>
                    </a:cubicBezTo>
                    <a:lnTo>
                      <a:pt x="64" y="117"/>
                    </a:lnTo>
                    <a:close/>
                    <a:moveTo>
                      <a:pt x="22" y="100"/>
                    </a:moveTo>
                    <a:cubicBezTo>
                      <a:pt x="34" y="111"/>
                      <a:pt x="49" y="117"/>
                      <a:pt x="64" y="117"/>
                    </a:cubicBezTo>
                    <a:cubicBezTo>
                      <a:pt x="64" y="94"/>
                      <a:pt x="64" y="94"/>
                      <a:pt x="64" y="94"/>
                    </a:cubicBezTo>
                    <a:cubicBezTo>
                      <a:pt x="53" y="94"/>
                      <a:pt x="53" y="94"/>
                      <a:pt x="53" y="94"/>
                    </a:cubicBezTo>
                    <a:cubicBezTo>
                      <a:pt x="53" y="70"/>
                      <a:pt x="53" y="70"/>
                      <a:pt x="53" y="70"/>
                    </a:cubicBezTo>
                    <a:cubicBezTo>
                      <a:pt x="28" y="70"/>
                      <a:pt x="28" y="70"/>
                      <a:pt x="28" y="70"/>
                    </a:cubicBezTo>
                    <a:cubicBezTo>
                      <a:pt x="28" y="47"/>
                      <a:pt x="28" y="47"/>
                      <a:pt x="28" y="47"/>
                    </a:cubicBezTo>
                    <a:cubicBezTo>
                      <a:pt x="28" y="47"/>
                      <a:pt x="28" y="47"/>
                      <a:pt x="28" y="47"/>
                    </a:cubicBezTo>
                    <a:cubicBezTo>
                      <a:pt x="53" y="47"/>
                      <a:pt x="53" y="47"/>
                      <a:pt x="53" y="47"/>
                    </a:cubicBezTo>
                    <a:cubicBezTo>
                      <a:pt x="53" y="23"/>
                      <a:pt x="53" y="23"/>
                      <a:pt x="53" y="23"/>
                    </a:cubicBezTo>
                    <a:cubicBezTo>
                      <a:pt x="64" y="23"/>
                      <a:pt x="64" y="23"/>
                      <a:pt x="64" y="23"/>
                    </a:cubicBezTo>
                    <a:cubicBezTo>
                      <a:pt x="64" y="0"/>
                      <a:pt x="64" y="0"/>
                      <a:pt x="64" y="0"/>
                    </a:cubicBezTo>
                    <a:cubicBezTo>
                      <a:pt x="49" y="0"/>
                      <a:pt x="34" y="6"/>
                      <a:pt x="22" y="17"/>
                    </a:cubicBezTo>
                    <a:cubicBezTo>
                      <a:pt x="0" y="40"/>
                      <a:pt x="0" y="77"/>
                      <a:pt x="2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35" name="Freeform 143"/>
              <p:cNvSpPr/>
              <p:nvPr/>
            </p:nvSpPr>
            <p:spPr bwMode="auto">
              <a:xfrm>
                <a:off x="-6264275" y="5621338"/>
                <a:ext cx="153988" cy="195263"/>
              </a:xfrm>
              <a:custGeom>
                <a:avLst/>
                <a:gdLst>
                  <a:gd name="T0" fmla="*/ 0 w 41"/>
                  <a:gd name="T1" fmla="*/ 0 h 52"/>
                  <a:gd name="T2" fmla="*/ 16 w 41"/>
                  <a:gd name="T3" fmla="*/ 52 h 52"/>
                  <a:gd name="T4" fmla="*/ 41 w 41"/>
                  <a:gd name="T5" fmla="*/ 0 h 52"/>
                  <a:gd name="T6" fmla="*/ 0 w 41"/>
                  <a:gd name="T7" fmla="*/ 0 h 52"/>
                </a:gdLst>
                <a:ahLst/>
                <a:cxnLst>
                  <a:cxn ang="0">
                    <a:pos x="T0" y="T1"/>
                  </a:cxn>
                  <a:cxn ang="0">
                    <a:pos x="T2" y="T3"/>
                  </a:cxn>
                  <a:cxn ang="0">
                    <a:pos x="T4" y="T5"/>
                  </a:cxn>
                  <a:cxn ang="0">
                    <a:pos x="T6" y="T7"/>
                  </a:cxn>
                </a:cxnLst>
                <a:rect l="0" t="0" r="r" b="b"/>
                <a:pathLst>
                  <a:path w="41" h="52">
                    <a:moveTo>
                      <a:pt x="0" y="0"/>
                    </a:moveTo>
                    <a:cubicBezTo>
                      <a:pt x="1" y="21"/>
                      <a:pt x="7" y="39"/>
                      <a:pt x="16" y="52"/>
                    </a:cubicBezTo>
                    <a:cubicBezTo>
                      <a:pt x="30" y="39"/>
                      <a:pt x="39" y="21"/>
                      <a:pt x="4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36" name="Freeform 144"/>
              <p:cNvSpPr/>
              <p:nvPr/>
            </p:nvSpPr>
            <p:spPr bwMode="auto">
              <a:xfrm>
                <a:off x="-6264275" y="5380038"/>
                <a:ext cx="153988" cy="192088"/>
              </a:xfrm>
              <a:custGeom>
                <a:avLst/>
                <a:gdLst>
                  <a:gd name="T0" fmla="*/ 16 w 41"/>
                  <a:gd name="T1" fmla="*/ 0 h 51"/>
                  <a:gd name="T2" fmla="*/ 0 w 41"/>
                  <a:gd name="T3" fmla="*/ 51 h 51"/>
                  <a:gd name="T4" fmla="*/ 41 w 41"/>
                  <a:gd name="T5" fmla="*/ 51 h 51"/>
                  <a:gd name="T6" fmla="*/ 16 w 41"/>
                  <a:gd name="T7" fmla="*/ 0 h 51"/>
                </a:gdLst>
                <a:ahLst/>
                <a:cxnLst>
                  <a:cxn ang="0">
                    <a:pos x="T0" y="T1"/>
                  </a:cxn>
                  <a:cxn ang="0">
                    <a:pos x="T2" y="T3"/>
                  </a:cxn>
                  <a:cxn ang="0">
                    <a:pos x="T4" y="T5"/>
                  </a:cxn>
                  <a:cxn ang="0">
                    <a:pos x="T6" y="T7"/>
                  </a:cxn>
                </a:cxnLst>
                <a:rect l="0" t="0" r="r" b="b"/>
                <a:pathLst>
                  <a:path w="41" h="51">
                    <a:moveTo>
                      <a:pt x="16" y="0"/>
                    </a:moveTo>
                    <a:cubicBezTo>
                      <a:pt x="7" y="12"/>
                      <a:pt x="1" y="30"/>
                      <a:pt x="0" y="51"/>
                    </a:cubicBezTo>
                    <a:cubicBezTo>
                      <a:pt x="41" y="51"/>
                      <a:pt x="41" y="51"/>
                      <a:pt x="41" y="51"/>
                    </a:cubicBezTo>
                    <a:cubicBezTo>
                      <a:pt x="39" y="31"/>
                      <a:pt x="30" y="13"/>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37" name="Freeform 145"/>
              <p:cNvSpPr/>
              <p:nvPr/>
            </p:nvSpPr>
            <p:spPr bwMode="auto">
              <a:xfrm>
                <a:off x="-6380163" y="5302250"/>
                <a:ext cx="134938" cy="269875"/>
              </a:xfrm>
              <a:custGeom>
                <a:avLst/>
                <a:gdLst>
                  <a:gd name="T0" fmla="*/ 0 w 36"/>
                  <a:gd name="T1" fmla="*/ 0 h 72"/>
                  <a:gd name="T2" fmla="*/ 0 w 36"/>
                  <a:gd name="T3" fmla="*/ 72 h 72"/>
                  <a:gd name="T4" fmla="*/ 18 w 36"/>
                  <a:gd name="T5" fmla="*/ 72 h 72"/>
                  <a:gd name="T6" fmla="*/ 36 w 36"/>
                  <a:gd name="T7" fmla="*/ 12 h 72"/>
                  <a:gd name="T8" fmla="*/ 0 w 36"/>
                  <a:gd name="T9" fmla="*/ 0 h 72"/>
                </a:gdLst>
                <a:ahLst/>
                <a:cxnLst>
                  <a:cxn ang="0">
                    <a:pos x="T0" y="T1"/>
                  </a:cxn>
                  <a:cxn ang="0">
                    <a:pos x="T2" y="T3"/>
                  </a:cxn>
                  <a:cxn ang="0">
                    <a:pos x="T4" y="T5"/>
                  </a:cxn>
                  <a:cxn ang="0">
                    <a:pos x="T6" y="T7"/>
                  </a:cxn>
                  <a:cxn ang="0">
                    <a:pos x="T8" y="T9"/>
                  </a:cxn>
                </a:cxnLst>
                <a:rect l="0" t="0" r="r" b="b"/>
                <a:pathLst>
                  <a:path w="36" h="72">
                    <a:moveTo>
                      <a:pt x="0" y="0"/>
                    </a:moveTo>
                    <a:cubicBezTo>
                      <a:pt x="0" y="72"/>
                      <a:pt x="0" y="72"/>
                      <a:pt x="0" y="72"/>
                    </a:cubicBezTo>
                    <a:cubicBezTo>
                      <a:pt x="18" y="72"/>
                      <a:pt x="18" y="72"/>
                      <a:pt x="18" y="72"/>
                    </a:cubicBezTo>
                    <a:cubicBezTo>
                      <a:pt x="19" y="48"/>
                      <a:pt x="26" y="27"/>
                      <a:pt x="36" y="12"/>
                    </a:cubicBezTo>
                    <a:cubicBezTo>
                      <a:pt x="26" y="6"/>
                      <a:pt x="13"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38" name="Freeform 146"/>
              <p:cNvSpPr/>
              <p:nvPr/>
            </p:nvSpPr>
            <p:spPr bwMode="auto">
              <a:xfrm>
                <a:off x="-6569075" y="5621338"/>
                <a:ext cx="139700" cy="269875"/>
              </a:xfrm>
              <a:custGeom>
                <a:avLst/>
                <a:gdLst>
                  <a:gd name="T0" fmla="*/ 37 w 37"/>
                  <a:gd name="T1" fmla="*/ 72 h 72"/>
                  <a:gd name="T2" fmla="*/ 37 w 37"/>
                  <a:gd name="T3" fmla="*/ 0 h 72"/>
                  <a:gd name="T4" fmla="*/ 18 w 37"/>
                  <a:gd name="T5" fmla="*/ 0 h 72"/>
                  <a:gd name="T6" fmla="*/ 0 w 37"/>
                  <a:gd name="T7" fmla="*/ 59 h 72"/>
                  <a:gd name="T8" fmla="*/ 37 w 37"/>
                  <a:gd name="T9" fmla="*/ 72 h 72"/>
                </a:gdLst>
                <a:ahLst/>
                <a:cxnLst>
                  <a:cxn ang="0">
                    <a:pos x="T0" y="T1"/>
                  </a:cxn>
                  <a:cxn ang="0">
                    <a:pos x="T2" y="T3"/>
                  </a:cxn>
                  <a:cxn ang="0">
                    <a:pos x="T4" y="T5"/>
                  </a:cxn>
                  <a:cxn ang="0">
                    <a:pos x="T6" y="T7"/>
                  </a:cxn>
                  <a:cxn ang="0">
                    <a:pos x="T8" y="T9"/>
                  </a:cxn>
                </a:cxnLst>
                <a:rect l="0" t="0" r="r" b="b"/>
                <a:pathLst>
                  <a:path w="37" h="72">
                    <a:moveTo>
                      <a:pt x="37" y="72"/>
                    </a:moveTo>
                    <a:cubicBezTo>
                      <a:pt x="37" y="0"/>
                      <a:pt x="37" y="0"/>
                      <a:pt x="37" y="0"/>
                    </a:cubicBezTo>
                    <a:cubicBezTo>
                      <a:pt x="18" y="0"/>
                      <a:pt x="18" y="0"/>
                      <a:pt x="18" y="0"/>
                    </a:cubicBezTo>
                    <a:cubicBezTo>
                      <a:pt x="17" y="24"/>
                      <a:pt x="10" y="45"/>
                      <a:pt x="0" y="59"/>
                    </a:cubicBezTo>
                    <a:cubicBezTo>
                      <a:pt x="11" y="67"/>
                      <a:pt x="23" y="71"/>
                      <a:pt x="37"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39" name="Freeform 147"/>
              <p:cNvSpPr/>
              <p:nvPr/>
            </p:nvSpPr>
            <p:spPr bwMode="auto">
              <a:xfrm>
                <a:off x="-6569075" y="5302250"/>
                <a:ext cx="139700" cy="269875"/>
              </a:xfrm>
              <a:custGeom>
                <a:avLst/>
                <a:gdLst>
                  <a:gd name="T0" fmla="*/ 18 w 37"/>
                  <a:gd name="T1" fmla="*/ 72 h 72"/>
                  <a:gd name="T2" fmla="*/ 37 w 37"/>
                  <a:gd name="T3" fmla="*/ 72 h 72"/>
                  <a:gd name="T4" fmla="*/ 37 w 37"/>
                  <a:gd name="T5" fmla="*/ 0 h 72"/>
                  <a:gd name="T6" fmla="*/ 0 w 37"/>
                  <a:gd name="T7" fmla="*/ 13 h 72"/>
                  <a:gd name="T8" fmla="*/ 18 w 37"/>
                  <a:gd name="T9" fmla="*/ 72 h 72"/>
                </a:gdLst>
                <a:ahLst/>
                <a:cxnLst>
                  <a:cxn ang="0">
                    <a:pos x="T0" y="T1"/>
                  </a:cxn>
                  <a:cxn ang="0">
                    <a:pos x="T2" y="T3"/>
                  </a:cxn>
                  <a:cxn ang="0">
                    <a:pos x="T4" y="T5"/>
                  </a:cxn>
                  <a:cxn ang="0">
                    <a:pos x="T6" y="T7"/>
                  </a:cxn>
                  <a:cxn ang="0">
                    <a:pos x="T8" y="T9"/>
                  </a:cxn>
                </a:cxnLst>
                <a:rect l="0" t="0" r="r" b="b"/>
                <a:pathLst>
                  <a:path w="37" h="72">
                    <a:moveTo>
                      <a:pt x="18" y="72"/>
                    </a:moveTo>
                    <a:cubicBezTo>
                      <a:pt x="37" y="72"/>
                      <a:pt x="37" y="72"/>
                      <a:pt x="37" y="72"/>
                    </a:cubicBezTo>
                    <a:cubicBezTo>
                      <a:pt x="37" y="0"/>
                      <a:pt x="37" y="0"/>
                      <a:pt x="37" y="0"/>
                    </a:cubicBezTo>
                    <a:cubicBezTo>
                      <a:pt x="23" y="1"/>
                      <a:pt x="11" y="6"/>
                      <a:pt x="0" y="13"/>
                    </a:cubicBezTo>
                    <a:cubicBezTo>
                      <a:pt x="10" y="28"/>
                      <a:pt x="17" y="48"/>
                      <a:pt x="18"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40" name="Freeform 148"/>
              <p:cNvSpPr/>
              <p:nvPr/>
            </p:nvSpPr>
            <p:spPr bwMode="auto">
              <a:xfrm>
                <a:off x="-6699250" y="5621338"/>
                <a:ext cx="149225" cy="190500"/>
              </a:xfrm>
              <a:custGeom>
                <a:avLst/>
                <a:gdLst>
                  <a:gd name="T0" fmla="*/ 25 w 40"/>
                  <a:gd name="T1" fmla="*/ 51 h 51"/>
                  <a:gd name="T2" fmla="*/ 40 w 40"/>
                  <a:gd name="T3" fmla="*/ 0 h 51"/>
                  <a:gd name="T4" fmla="*/ 0 w 40"/>
                  <a:gd name="T5" fmla="*/ 0 h 51"/>
                  <a:gd name="T6" fmla="*/ 25 w 40"/>
                  <a:gd name="T7" fmla="*/ 51 h 51"/>
                </a:gdLst>
                <a:ahLst/>
                <a:cxnLst>
                  <a:cxn ang="0">
                    <a:pos x="T0" y="T1"/>
                  </a:cxn>
                  <a:cxn ang="0">
                    <a:pos x="T2" y="T3"/>
                  </a:cxn>
                  <a:cxn ang="0">
                    <a:pos x="T4" y="T5"/>
                  </a:cxn>
                  <a:cxn ang="0">
                    <a:pos x="T6" y="T7"/>
                  </a:cxn>
                </a:cxnLst>
                <a:rect l="0" t="0" r="r" b="b"/>
                <a:pathLst>
                  <a:path w="40" h="51">
                    <a:moveTo>
                      <a:pt x="25" y="51"/>
                    </a:moveTo>
                    <a:cubicBezTo>
                      <a:pt x="33" y="38"/>
                      <a:pt x="39" y="21"/>
                      <a:pt x="40" y="0"/>
                    </a:cubicBezTo>
                    <a:cubicBezTo>
                      <a:pt x="0" y="0"/>
                      <a:pt x="0" y="0"/>
                      <a:pt x="0" y="0"/>
                    </a:cubicBezTo>
                    <a:cubicBezTo>
                      <a:pt x="1" y="20"/>
                      <a:pt x="11" y="38"/>
                      <a:pt x="2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41" name="Freeform 149"/>
              <p:cNvSpPr/>
              <p:nvPr/>
            </p:nvSpPr>
            <p:spPr bwMode="auto">
              <a:xfrm>
                <a:off x="-6699250" y="5380038"/>
                <a:ext cx="149225" cy="192088"/>
              </a:xfrm>
              <a:custGeom>
                <a:avLst/>
                <a:gdLst>
                  <a:gd name="T0" fmla="*/ 25 w 40"/>
                  <a:gd name="T1" fmla="*/ 0 h 51"/>
                  <a:gd name="T2" fmla="*/ 0 w 40"/>
                  <a:gd name="T3" fmla="*/ 51 h 51"/>
                  <a:gd name="T4" fmla="*/ 40 w 40"/>
                  <a:gd name="T5" fmla="*/ 51 h 51"/>
                  <a:gd name="T6" fmla="*/ 25 w 40"/>
                  <a:gd name="T7" fmla="*/ 0 h 51"/>
                </a:gdLst>
                <a:ahLst/>
                <a:cxnLst>
                  <a:cxn ang="0">
                    <a:pos x="T0" y="T1"/>
                  </a:cxn>
                  <a:cxn ang="0">
                    <a:pos x="T2" y="T3"/>
                  </a:cxn>
                  <a:cxn ang="0">
                    <a:pos x="T4" y="T5"/>
                  </a:cxn>
                  <a:cxn ang="0">
                    <a:pos x="T6" y="T7"/>
                  </a:cxn>
                </a:cxnLst>
                <a:rect l="0" t="0" r="r" b="b"/>
                <a:pathLst>
                  <a:path w="40" h="51">
                    <a:moveTo>
                      <a:pt x="25" y="0"/>
                    </a:moveTo>
                    <a:cubicBezTo>
                      <a:pt x="11" y="13"/>
                      <a:pt x="1" y="31"/>
                      <a:pt x="0" y="51"/>
                    </a:cubicBezTo>
                    <a:cubicBezTo>
                      <a:pt x="40" y="51"/>
                      <a:pt x="40" y="51"/>
                      <a:pt x="40" y="51"/>
                    </a:cubicBezTo>
                    <a:cubicBezTo>
                      <a:pt x="39" y="31"/>
                      <a:pt x="33" y="13"/>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42" name="Freeform 150"/>
              <p:cNvSpPr/>
              <p:nvPr/>
            </p:nvSpPr>
            <p:spPr bwMode="auto">
              <a:xfrm>
                <a:off x="-6380163" y="5621338"/>
                <a:ext cx="134938" cy="269875"/>
              </a:xfrm>
              <a:custGeom>
                <a:avLst/>
                <a:gdLst>
                  <a:gd name="T0" fmla="*/ 0 w 36"/>
                  <a:gd name="T1" fmla="*/ 72 h 72"/>
                  <a:gd name="T2" fmla="*/ 36 w 36"/>
                  <a:gd name="T3" fmla="*/ 60 h 72"/>
                  <a:gd name="T4" fmla="*/ 18 w 36"/>
                  <a:gd name="T5" fmla="*/ 0 h 72"/>
                  <a:gd name="T6" fmla="*/ 0 w 36"/>
                  <a:gd name="T7" fmla="*/ 0 h 72"/>
                  <a:gd name="T8" fmla="*/ 0 w 36"/>
                  <a:gd name="T9" fmla="*/ 72 h 72"/>
                </a:gdLst>
                <a:ahLst/>
                <a:cxnLst>
                  <a:cxn ang="0">
                    <a:pos x="T0" y="T1"/>
                  </a:cxn>
                  <a:cxn ang="0">
                    <a:pos x="T2" y="T3"/>
                  </a:cxn>
                  <a:cxn ang="0">
                    <a:pos x="T4" y="T5"/>
                  </a:cxn>
                  <a:cxn ang="0">
                    <a:pos x="T6" y="T7"/>
                  </a:cxn>
                  <a:cxn ang="0">
                    <a:pos x="T8" y="T9"/>
                  </a:cxn>
                </a:cxnLst>
                <a:rect l="0" t="0" r="r" b="b"/>
                <a:pathLst>
                  <a:path w="36" h="72">
                    <a:moveTo>
                      <a:pt x="0" y="72"/>
                    </a:moveTo>
                    <a:cubicBezTo>
                      <a:pt x="13" y="71"/>
                      <a:pt x="26" y="67"/>
                      <a:pt x="36" y="60"/>
                    </a:cubicBezTo>
                    <a:cubicBezTo>
                      <a:pt x="26" y="45"/>
                      <a:pt x="19" y="24"/>
                      <a:pt x="18" y="0"/>
                    </a:cubicBezTo>
                    <a:cubicBezTo>
                      <a:pt x="0" y="0"/>
                      <a:pt x="0" y="0"/>
                      <a:pt x="0" y="0"/>
                    </a:cubicBezTo>
                    <a:lnTo>
                      <a:pt x="0"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43" name="Freeform 151"/>
              <p:cNvSpPr>
                <a:spLocks noEditPoints="1"/>
              </p:cNvSpPr>
              <p:nvPr/>
            </p:nvSpPr>
            <p:spPr bwMode="auto">
              <a:xfrm>
                <a:off x="-2324100" y="5951538"/>
                <a:ext cx="582613" cy="712788"/>
              </a:xfrm>
              <a:custGeom>
                <a:avLst/>
                <a:gdLst>
                  <a:gd name="T0" fmla="*/ 108 w 155"/>
                  <a:gd name="T1" fmla="*/ 175 h 190"/>
                  <a:gd name="T2" fmla="*/ 155 w 155"/>
                  <a:gd name="T3" fmla="*/ 190 h 190"/>
                  <a:gd name="T4" fmla="*/ 108 w 155"/>
                  <a:gd name="T5" fmla="*/ 109 h 190"/>
                  <a:gd name="T6" fmla="*/ 98 w 155"/>
                  <a:gd name="T7" fmla="*/ 92 h 190"/>
                  <a:gd name="T8" fmla="*/ 89 w 155"/>
                  <a:gd name="T9" fmla="*/ 132 h 190"/>
                  <a:gd name="T10" fmla="*/ 93 w 155"/>
                  <a:gd name="T11" fmla="*/ 144 h 190"/>
                  <a:gd name="T12" fmla="*/ 89 w 155"/>
                  <a:gd name="T13" fmla="*/ 140 h 190"/>
                  <a:gd name="T14" fmla="*/ 96 w 155"/>
                  <a:gd name="T15" fmla="*/ 161 h 190"/>
                  <a:gd name="T16" fmla="*/ 89 w 155"/>
                  <a:gd name="T17" fmla="*/ 175 h 190"/>
                  <a:gd name="T18" fmla="*/ 89 w 155"/>
                  <a:gd name="T19" fmla="*/ 175 h 190"/>
                  <a:gd name="T20" fmla="*/ 77 w 155"/>
                  <a:gd name="T21" fmla="*/ 161 h 190"/>
                  <a:gd name="T22" fmla="*/ 89 w 155"/>
                  <a:gd name="T23" fmla="*/ 50 h 190"/>
                  <a:gd name="T24" fmla="*/ 82 w 155"/>
                  <a:gd name="T25" fmla="*/ 28 h 190"/>
                  <a:gd name="T26" fmla="*/ 77 w 155"/>
                  <a:gd name="T27" fmla="*/ 56 h 190"/>
                  <a:gd name="T28" fmla="*/ 77 w 155"/>
                  <a:gd name="T29" fmla="*/ 92 h 190"/>
                  <a:gd name="T30" fmla="*/ 85 w 155"/>
                  <a:gd name="T31" fmla="*/ 109 h 190"/>
                  <a:gd name="T32" fmla="*/ 77 w 155"/>
                  <a:gd name="T33" fmla="*/ 129 h 190"/>
                  <a:gd name="T34" fmla="*/ 89 w 155"/>
                  <a:gd name="T35" fmla="*/ 154 h 190"/>
                  <a:gd name="T36" fmla="*/ 84 w 155"/>
                  <a:gd name="T37" fmla="*/ 136 h 190"/>
                  <a:gd name="T38" fmla="*/ 89 w 155"/>
                  <a:gd name="T39" fmla="*/ 50 h 190"/>
                  <a:gd name="T40" fmla="*/ 77 w 155"/>
                  <a:gd name="T41" fmla="*/ 175 h 190"/>
                  <a:gd name="T42" fmla="*/ 77 w 155"/>
                  <a:gd name="T43" fmla="*/ 161 h 190"/>
                  <a:gd name="T44" fmla="*/ 77 w 155"/>
                  <a:gd name="T45" fmla="*/ 161 h 190"/>
                  <a:gd name="T46" fmla="*/ 66 w 155"/>
                  <a:gd name="T47" fmla="*/ 175 h 190"/>
                  <a:gd name="T48" fmla="*/ 77 w 155"/>
                  <a:gd name="T49" fmla="*/ 0 h 190"/>
                  <a:gd name="T50" fmla="*/ 70 w 155"/>
                  <a:gd name="T51" fmla="*/ 28 h 190"/>
                  <a:gd name="T52" fmla="*/ 66 w 155"/>
                  <a:gd name="T53" fmla="*/ 132 h 190"/>
                  <a:gd name="T54" fmla="*/ 66 w 155"/>
                  <a:gd name="T55" fmla="*/ 140 h 190"/>
                  <a:gd name="T56" fmla="*/ 77 w 155"/>
                  <a:gd name="T57" fmla="*/ 143 h 190"/>
                  <a:gd name="T58" fmla="*/ 77 w 155"/>
                  <a:gd name="T59" fmla="*/ 129 h 190"/>
                  <a:gd name="T60" fmla="*/ 68 w 155"/>
                  <a:gd name="T61" fmla="*/ 119 h 190"/>
                  <a:gd name="T62" fmla="*/ 77 w 155"/>
                  <a:gd name="T63" fmla="*/ 109 h 190"/>
                  <a:gd name="T64" fmla="*/ 77 w 155"/>
                  <a:gd name="T65" fmla="*/ 109 h 190"/>
                  <a:gd name="T66" fmla="*/ 77 w 155"/>
                  <a:gd name="T67" fmla="*/ 92 h 190"/>
                  <a:gd name="T68" fmla="*/ 77 w 155"/>
                  <a:gd name="T69" fmla="*/ 56 h 190"/>
                  <a:gd name="T70" fmla="*/ 77 w 155"/>
                  <a:gd name="T71" fmla="*/ 56 h 190"/>
                  <a:gd name="T72" fmla="*/ 0 w 155"/>
                  <a:gd name="T73" fmla="*/ 190 h 190"/>
                  <a:gd name="T74" fmla="*/ 47 w 155"/>
                  <a:gd name="T75" fmla="*/ 175 h 190"/>
                  <a:gd name="T76" fmla="*/ 66 w 155"/>
                  <a:gd name="T77" fmla="*/ 161 h 190"/>
                  <a:gd name="T78" fmla="*/ 66 w 155"/>
                  <a:gd name="T79" fmla="*/ 154 h 190"/>
                  <a:gd name="T80" fmla="*/ 62 w 155"/>
                  <a:gd name="T81" fmla="*/ 144 h 190"/>
                  <a:gd name="T82" fmla="*/ 65 w 155"/>
                  <a:gd name="T83" fmla="*/ 131 h 190"/>
                  <a:gd name="T84" fmla="*/ 66 w 155"/>
                  <a:gd name="T85" fmla="*/ 50 h 190"/>
                  <a:gd name="T86" fmla="*/ 47 w 155"/>
                  <a:gd name="T87" fmla="*/ 92 h 190"/>
                  <a:gd name="T88" fmla="*/ 52 w 155"/>
                  <a:gd name="T89" fmla="*/ 10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5" h="190">
                    <a:moveTo>
                      <a:pt x="89" y="175"/>
                    </a:moveTo>
                    <a:cubicBezTo>
                      <a:pt x="108" y="175"/>
                      <a:pt x="108" y="175"/>
                      <a:pt x="108" y="175"/>
                    </a:cubicBezTo>
                    <a:cubicBezTo>
                      <a:pt x="124" y="190"/>
                      <a:pt x="124" y="190"/>
                      <a:pt x="124" y="190"/>
                    </a:cubicBezTo>
                    <a:cubicBezTo>
                      <a:pt x="155" y="190"/>
                      <a:pt x="155" y="190"/>
                      <a:pt x="155" y="190"/>
                    </a:cubicBezTo>
                    <a:cubicBezTo>
                      <a:pt x="130" y="177"/>
                      <a:pt x="114" y="142"/>
                      <a:pt x="103" y="109"/>
                    </a:cubicBezTo>
                    <a:cubicBezTo>
                      <a:pt x="108" y="109"/>
                      <a:pt x="108" y="109"/>
                      <a:pt x="108" y="109"/>
                    </a:cubicBezTo>
                    <a:cubicBezTo>
                      <a:pt x="108" y="92"/>
                      <a:pt x="108" y="92"/>
                      <a:pt x="108" y="92"/>
                    </a:cubicBezTo>
                    <a:cubicBezTo>
                      <a:pt x="98" y="92"/>
                      <a:pt x="98" y="92"/>
                      <a:pt x="98" y="92"/>
                    </a:cubicBezTo>
                    <a:cubicBezTo>
                      <a:pt x="94" y="77"/>
                      <a:pt x="91" y="62"/>
                      <a:pt x="89" y="50"/>
                    </a:cubicBezTo>
                    <a:cubicBezTo>
                      <a:pt x="89" y="132"/>
                      <a:pt x="89" y="132"/>
                      <a:pt x="89" y="132"/>
                    </a:cubicBezTo>
                    <a:cubicBezTo>
                      <a:pt x="89" y="131"/>
                      <a:pt x="89" y="131"/>
                      <a:pt x="89" y="131"/>
                    </a:cubicBezTo>
                    <a:cubicBezTo>
                      <a:pt x="90" y="135"/>
                      <a:pt x="92" y="140"/>
                      <a:pt x="93" y="144"/>
                    </a:cubicBezTo>
                    <a:cubicBezTo>
                      <a:pt x="93" y="144"/>
                      <a:pt x="93" y="144"/>
                      <a:pt x="93" y="144"/>
                    </a:cubicBezTo>
                    <a:cubicBezTo>
                      <a:pt x="89" y="140"/>
                      <a:pt x="89" y="140"/>
                      <a:pt x="89" y="140"/>
                    </a:cubicBezTo>
                    <a:cubicBezTo>
                      <a:pt x="89" y="154"/>
                      <a:pt x="89" y="154"/>
                      <a:pt x="89" y="154"/>
                    </a:cubicBezTo>
                    <a:cubicBezTo>
                      <a:pt x="96" y="161"/>
                      <a:pt x="96" y="161"/>
                      <a:pt x="96" y="161"/>
                    </a:cubicBezTo>
                    <a:cubicBezTo>
                      <a:pt x="89" y="161"/>
                      <a:pt x="89" y="161"/>
                      <a:pt x="89" y="161"/>
                    </a:cubicBezTo>
                    <a:lnTo>
                      <a:pt x="89" y="175"/>
                    </a:lnTo>
                    <a:close/>
                    <a:moveTo>
                      <a:pt x="77" y="175"/>
                    </a:moveTo>
                    <a:cubicBezTo>
                      <a:pt x="89" y="175"/>
                      <a:pt x="89" y="175"/>
                      <a:pt x="89" y="175"/>
                    </a:cubicBezTo>
                    <a:cubicBezTo>
                      <a:pt x="89" y="161"/>
                      <a:pt x="89" y="161"/>
                      <a:pt x="89" y="161"/>
                    </a:cubicBezTo>
                    <a:cubicBezTo>
                      <a:pt x="77" y="161"/>
                      <a:pt x="77" y="161"/>
                      <a:pt x="77" y="161"/>
                    </a:cubicBezTo>
                    <a:cubicBezTo>
                      <a:pt x="77" y="175"/>
                      <a:pt x="77" y="175"/>
                      <a:pt x="77" y="175"/>
                    </a:cubicBezTo>
                    <a:close/>
                    <a:moveTo>
                      <a:pt x="89" y="50"/>
                    </a:moveTo>
                    <a:cubicBezTo>
                      <a:pt x="86" y="37"/>
                      <a:pt x="85" y="28"/>
                      <a:pt x="85" y="28"/>
                    </a:cubicBezTo>
                    <a:cubicBezTo>
                      <a:pt x="82" y="28"/>
                      <a:pt x="82" y="28"/>
                      <a:pt x="82" y="28"/>
                    </a:cubicBezTo>
                    <a:cubicBezTo>
                      <a:pt x="77" y="0"/>
                      <a:pt x="77" y="0"/>
                      <a:pt x="77" y="0"/>
                    </a:cubicBezTo>
                    <a:cubicBezTo>
                      <a:pt x="77" y="56"/>
                      <a:pt x="77" y="56"/>
                      <a:pt x="77" y="56"/>
                    </a:cubicBezTo>
                    <a:cubicBezTo>
                      <a:pt x="77" y="57"/>
                      <a:pt x="79" y="84"/>
                      <a:pt x="81" y="92"/>
                    </a:cubicBezTo>
                    <a:cubicBezTo>
                      <a:pt x="77" y="92"/>
                      <a:pt x="77" y="92"/>
                      <a:pt x="77" y="92"/>
                    </a:cubicBezTo>
                    <a:cubicBezTo>
                      <a:pt x="77" y="109"/>
                      <a:pt x="77" y="109"/>
                      <a:pt x="77" y="109"/>
                    </a:cubicBezTo>
                    <a:cubicBezTo>
                      <a:pt x="85" y="109"/>
                      <a:pt x="85" y="109"/>
                      <a:pt x="85" y="109"/>
                    </a:cubicBezTo>
                    <a:cubicBezTo>
                      <a:pt x="85" y="109"/>
                      <a:pt x="85" y="113"/>
                      <a:pt x="87" y="119"/>
                    </a:cubicBezTo>
                    <a:cubicBezTo>
                      <a:pt x="77" y="129"/>
                      <a:pt x="77" y="129"/>
                      <a:pt x="77" y="129"/>
                    </a:cubicBezTo>
                    <a:cubicBezTo>
                      <a:pt x="77" y="143"/>
                      <a:pt x="77" y="143"/>
                      <a:pt x="77" y="143"/>
                    </a:cubicBezTo>
                    <a:cubicBezTo>
                      <a:pt x="89" y="154"/>
                      <a:pt x="89" y="154"/>
                      <a:pt x="89" y="154"/>
                    </a:cubicBezTo>
                    <a:cubicBezTo>
                      <a:pt x="89" y="140"/>
                      <a:pt x="89" y="140"/>
                      <a:pt x="89" y="140"/>
                    </a:cubicBezTo>
                    <a:cubicBezTo>
                      <a:pt x="84" y="136"/>
                      <a:pt x="84" y="136"/>
                      <a:pt x="84" y="136"/>
                    </a:cubicBezTo>
                    <a:cubicBezTo>
                      <a:pt x="89" y="132"/>
                      <a:pt x="89" y="132"/>
                      <a:pt x="89" y="132"/>
                    </a:cubicBezTo>
                    <a:lnTo>
                      <a:pt x="89" y="50"/>
                    </a:lnTo>
                    <a:close/>
                    <a:moveTo>
                      <a:pt x="66" y="175"/>
                    </a:moveTo>
                    <a:cubicBezTo>
                      <a:pt x="77" y="175"/>
                      <a:pt x="77" y="175"/>
                      <a:pt x="77" y="175"/>
                    </a:cubicBezTo>
                    <a:cubicBezTo>
                      <a:pt x="77" y="175"/>
                      <a:pt x="77" y="175"/>
                      <a:pt x="77" y="175"/>
                    </a:cubicBezTo>
                    <a:cubicBezTo>
                      <a:pt x="77" y="161"/>
                      <a:pt x="77" y="161"/>
                      <a:pt x="77" y="161"/>
                    </a:cubicBezTo>
                    <a:cubicBezTo>
                      <a:pt x="77" y="161"/>
                      <a:pt x="77" y="161"/>
                      <a:pt x="77" y="161"/>
                    </a:cubicBezTo>
                    <a:cubicBezTo>
                      <a:pt x="77" y="161"/>
                      <a:pt x="77" y="161"/>
                      <a:pt x="77" y="161"/>
                    </a:cubicBezTo>
                    <a:cubicBezTo>
                      <a:pt x="66" y="161"/>
                      <a:pt x="66" y="161"/>
                      <a:pt x="66" y="161"/>
                    </a:cubicBezTo>
                    <a:cubicBezTo>
                      <a:pt x="66" y="175"/>
                      <a:pt x="66" y="175"/>
                      <a:pt x="66" y="175"/>
                    </a:cubicBezTo>
                    <a:close/>
                    <a:moveTo>
                      <a:pt x="77" y="0"/>
                    </a:moveTo>
                    <a:cubicBezTo>
                      <a:pt x="77" y="0"/>
                      <a:pt x="77" y="0"/>
                      <a:pt x="77" y="0"/>
                    </a:cubicBezTo>
                    <a:cubicBezTo>
                      <a:pt x="72" y="28"/>
                      <a:pt x="72" y="28"/>
                      <a:pt x="72" y="28"/>
                    </a:cubicBezTo>
                    <a:cubicBezTo>
                      <a:pt x="70" y="28"/>
                      <a:pt x="70" y="28"/>
                      <a:pt x="70" y="28"/>
                    </a:cubicBezTo>
                    <a:cubicBezTo>
                      <a:pt x="70" y="28"/>
                      <a:pt x="69" y="37"/>
                      <a:pt x="66" y="50"/>
                    </a:cubicBezTo>
                    <a:cubicBezTo>
                      <a:pt x="66" y="132"/>
                      <a:pt x="66" y="132"/>
                      <a:pt x="66" y="132"/>
                    </a:cubicBezTo>
                    <a:cubicBezTo>
                      <a:pt x="70" y="136"/>
                      <a:pt x="70" y="136"/>
                      <a:pt x="70" y="136"/>
                    </a:cubicBezTo>
                    <a:cubicBezTo>
                      <a:pt x="66" y="140"/>
                      <a:pt x="66" y="140"/>
                      <a:pt x="66" y="140"/>
                    </a:cubicBezTo>
                    <a:cubicBezTo>
                      <a:pt x="66" y="154"/>
                      <a:pt x="66" y="154"/>
                      <a:pt x="66" y="154"/>
                    </a:cubicBezTo>
                    <a:cubicBezTo>
                      <a:pt x="77" y="143"/>
                      <a:pt x="77" y="143"/>
                      <a:pt x="77" y="143"/>
                    </a:cubicBezTo>
                    <a:cubicBezTo>
                      <a:pt x="77" y="143"/>
                      <a:pt x="77" y="143"/>
                      <a:pt x="77" y="143"/>
                    </a:cubicBezTo>
                    <a:cubicBezTo>
                      <a:pt x="77" y="129"/>
                      <a:pt x="77" y="129"/>
                      <a:pt x="77" y="129"/>
                    </a:cubicBezTo>
                    <a:cubicBezTo>
                      <a:pt x="77" y="129"/>
                      <a:pt x="77" y="129"/>
                      <a:pt x="77" y="129"/>
                    </a:cubicBezTo>
                    <a:cubicBezTo>
                      <a:pt x="68" y="119"/>
                      <a:pt x="68" y="119"/>
                      <a:pt x="68" y="119"/>
                    </a:cubicBezTo>
                    <a:cubicBezTo>
                      <a:pt x="69" y="113"/>
                      <a:pt x="70" y="109"/>
                      <a:pt x="70" y="109"/>
                    </a:cubicBezTo>
                    <a:cubicBezTo>
                      <a:pt x="77" y="109"/>
                      <a:pt x="77" y="109"/>
                      <a:pt x="77" y="109"/>
                    </a:cubicBezTo>
                    <a:cubicBezTo>
                      <a:pt x="77" y="109"/>
                      <a:pt x="77" y="109"/>
                      <a:pt x="77" y="109"/>
                    </a:cubicBezTo>
                    <a:cubicBezTo>
                      <a:pt x="77" y="109"/>
                      <a:pt x="77" y="109"/>
                      <a:pt x="77" y="109"/>
                    </a:cubicBezTo>
                    <a:cubicBezTo>
                      <a:pt x="77" y="92"/>
                      <a:pt x="77" y="92"/>
                      <a:pt x="77" y="92"/>
                    </a:cubicBezTo>
                    <a:cubicBezTo>
                      <a:pt x="77" y="92"/>
                      <a:pt x="77" y="92"/>
                      <a:pt x="77" y="92"/>
                    </a:cubicBezTo>
                    <a:cubicBezTo>
                      <a:pt x="74" y="92"/>
                      <a:pt x="74" y="92"/>
                      <a:pt x="74" y="92"/>
                    </a:cubicBezTo>
                    <a:cubicBezTo>
                      <a:pt x="76" y="84"/>
                      <a:pt x="77" y="56"/>
                      <a:pt x="77" y="56"/>
                    </a:cubicBezTo>
                    <a:cubicBezTo>
                      <a:pt x="77" y="56"/>
                      <a:pt x="77" y="56"/>
                      <a:pt x="77" y="56"/>
                    </a:cubicBezTo>
                    <a:cubicBezTo>
                      <a:pt x="77" y="56"/>
                      <a:pt x="77" y="56"/>
                      <a:pt x="77" y="56"/>
                    </a:cubicBezTo>
                    <a:lnTo>
                      <a:pt x="77" y="0"/>
                    </a:lnTo>
                    <a:close/>
                    <a:moveTo>
                      <a:pt x="0" y="190"/>
                    </a:moveTo>
                    <a:cubicBezTo>
                      <a:pt x="31" y="190"/>
                      <a:pt x="31" y="190"/>
                      <a:pt x="31" y="190"/>
                    </a:cubicBezTo>
                    <a:cubicBezTo>
                      <a:pt x="47" y="175"/>
                      <a:pt x="47" y="175"/>
                      <a:pt x="47" y="175"/>
                    </a:cubicBezTo>
                    <a:cubicBezTo>
                      <a:pt x="66" y="175"/>
                      <a:pt x="66" y="175"/>
                      <a:pt x="66" y="175"/>
                    </a:cubicBezTo>
                    <a:cubicBezTo>
                      <a:pt x="66" y="161"/>
                      <a:pt x="66" y="161"/>
                      <a:pt x="66" y="161"/>
                    </a:cubicBezTo>
                    <a:cubicBezTo>
                      <a:pt x="59" y="161"/>
                      <a:pt x="59" y="161"/>
                      <a:pt x="59" y="161"/>
                    </a:cubicBezTo>
                    <a:cubicBezTo>
                      <a:pt x="66" y="154"/>
                      <a:pt x="66" y="154"/>
                      <a:pt x="66" y="154"/>
                    </a:cubicBezTo>
                    <a:cubicBezTo>
                      <a:pt x="66" y="140"/>
                      <a:pt x="66" y="140"/>
                      <a:pt x="66" y="140"/>
                    </a:cubicBezTo>
                    <a:cubicBezTo>
                      <a:pt x="62" y="144"/>
                      <a:pt x="62" y="144"/>
                      <a:pt x="62" y="144"/>
                    </a:cubicBezTo>
                    <a:cubicBezTo>
                      <a:pt x="63" y="140"/>
                      <a:pt x="64" y="135"/>
                      <a:pt x="65" y="131"/>
                    </a:cubicBezTo>
                    <a:cubicBezTo>
                      <a:pt x="65" y="131"/>
                      <a:pt x="65" y="131"/>
                      <a:pt x="65" y="131"/>
                    </a:cubicBezTo>
                    <a:cubicBezTo>
                      <a:pt x="66" y="132"/>
                      <a:pt x="66" y="132"/>
                      <a:pt x="66" y="132"/>
                    </a:cubicBezTo>
                    <a:cubicBezTo>
                      <a:pt x="66" y="50"/>
                      <a:pt x="66" y="50"/>
                      <a:pt x="66" y="50"/>
                    </a:cubicBezTo>
                    <a:cubicBezTo>
                      <a:pt x="64" y="62"/>
                      <a:pt x="61" y="77"/>
                      <a:pt x="57" y="92"/>
                    </a:cubicBezTo>
                    <a:cubicBezTo>
                      <a:pt x="47" y="92"/>
                      <a:pt x="47" y="92"/>
                      <a:pt x="47" y="92"/>
                    </a:cubicBezTo>
                    <a:cubicBezTo>
                      <a:pt x="47" y="109"/>
                      <a:pt x="47" y="109"/>
                      <a:pt x="47" y="109"/>
                    </a:cubicBezTo>
                    <a:cubicBezTo>
                      <a:pt x="52" y="109"/>
                      <a:pt x="52" y="109"/>
                      <a:pt x="52" y="109"/>
                    </a:cubicBezTo>
                    <a:cubicBezTo>
                      <a:pt x="41" y="142"/>
                      <a:pt x="25" y="177"/>
                      <a:pt x="0"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44" name="Freeform 152"/>
              <p:cNvSpPr/>
              <p:nvPr/>
            </p:nvSpPr>
            <p:spPr bwMode="auto">
              <a:xfrm>
                <a:off x="-1196975" y="2162175"/>
                <a:ext cx="233363" cy="668338"/>
              </a:xfrm>
              <a:custGeom>
                <a:avLst/>
                <a:gdLst>
                  <a:gd name="T0" fmla="*/ 8 w 62"/>
                  <a:gd name="T1" fmla="*/ 21 h 178"/>
                  <a:gd name="T2" fmla="*/ 1 w 62"/>
                  <a:gd name="T3" fmla="*/ 43 h 178"/>
                  <a:gd name="T4" fmla="*/ 6 w 62"/>
                  <a:gd name="T5" fmla="*/ 62 h 178"/>
                  <a:gd name="T6" fmla="*/ 23 w 62"/>
                  <a:gd name="T7" fmla="*/ 82 h 178"/>
                  <a:gd name="T8" fmla="*/ 23 w 62"/>
                  <a:gd name="T9" fmla="*/ 178 h 178"/>
                  <a:gd name="T10" fmla="*/ 40 w 62"/>
                  <a:gd name="T11" fmla="*/ 178 h 178"/>
                  <a:gd name="T12" fmla="*/ 40 w 62"/>
                  <a:gd name="T13" fmla="*/ 82 h 178"/>
                  <a:gd name="T14" fmla="*/ 57 w 62"/>
                  <a:gd name="T15" fmla="*/ 62 h 178"/>
                  <a:gd name="T16" fmla="*/ 61 w 62"/>
                  <a:gd name="T17" fmla="*/ 43 h 178"/>
                  <a:gd name="T18" fmla="*/ 55 w 62"/>
                  <a:gd name="T19" fmla="*/ 21 h 178"/>
                  <a:gd name="T20" fmla="*/ 41 w 62"/>
                  <a:gd name="T21" fmla="*/ 1 h 178"/>
                  <a:gd name="T22" fmla="*/ 46 w 62"/>
                  <a:gd name="T23" fmla="*/ 42 h 178"/>
                  <a:gd name="T24" fmla="*/ 40 w 62"/>
                  <a:gd name="T25" fmla="*/ 42 h 178"/>
                  <a:gd name="T26" fmla="*/ 36 w 62"/>
                  <a:gd name="T27" fmla="*/ 0 h 178"/>
                  <a:gd name="T28" fmla="*/ 31 w 62"/>
                  <a:gd name="T29" fmla="*/ 0 h 178"/>
                  <a:gd name="T30" fmla="*/ 27 w 62"/>
                  <a:gd name="T31" fmla="*/ 0 h 178"/>
                  <a:gd name="T32" fmla="*/ 22 w 62"/>
                  <a:gd name="T33" fmla="*/ 42 h 178"/>
                  <a:gd name="T34" fmla="*/ 17 w 62"/>
                  <a:gd name="T35" fmla="*/ 42 h 178"/>
                  <a:gd name="T36" fmla="*/ 21 w 62"/>
                  <a:gd name="T37" fmla="*/ 1 h 178"/>
                  <a:gd name="T38" fmla="*/ 8 w 62"/>
                  <a:gd name="T39" fmla="*/ 2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178">
                    <a:moveTo>
                      <a:pt x="8" y="21"/>
                    </a:moveTo>
                    <a:cubicBezTo>
                      <a:pt x="5" y="29"/>
                      <a:pt x="2" y="36"/>
                      <a:pt x="1" y="43"/>
                    </a:cubicBezTo>
                    <a:cubicBezTo>
                      <a:pt x="0" y="51"/>
                      <a:pt x="2" y="56"/>
                      <a:pt x="6" y="62"/>
                    </a:cubicBezTo>
                    <a:cubicBezTo>
                      <a:pt x="9" y="68"/>
                      <a:pt x="15" y="77"/>
                      <a:pt x="23" y="82"/>
                    </a:cubicBezTo>
                    <a:cubicBezTo>
                      <a:pt x="23" y="178"/>
                      <a:pt x="23" y="178"/>
                      <a:pt x="23" y="178"/>
                    </a:cubicBezTo>
                    <a:cubicBezTo>
                      <a:pt x="40" y="178"/>
                      <a:pt x="40" y="178"/>
                      <a:pt x="40" y="178"/>
                    </a:cubicBezTo>
                    <a:cubicBezTo>
                      <a:pt x="40" y="82"/>
                      <a:pt x="40" y="82"/>
                      <a:pt x="40" y="82"/>
                    </a:cubicBezTo>
                    <a:cubicBezTo>
                      <a:pt x="47" y="78"/>
                      <a:pt x="53" y="68"/>
                      <a:pt x="57" y="62"/>
                    </a:cubicBezTo>
                    <a:cubicBezTo>
                      <a:pt x="60" y="56"/>
                      <a:pt x="62" y="51"/>
                      <a:pt x="61" y="43"/>
                    </a:cubicBezTo>
                    <a:cubicBezTo>
                      <a:pt x="60" y="36"/>
                      <a:pt x="57" y="29"/>
                      <a:pt x="55" y="21"/>
                    </a:cubicBezTo>
                    <a:cubicBezTo>
                      <a:pt x="53" y="16"/>
                      <a:pt x="49" y="2"/>
                      <a:pt x="41" y="1"/>
                    </a:cubicBezTo>
                    <a:cubicBezTo>
                      <a:pt x="46" y="42"/>
                      <a:pt x="46" y="42"/>
                      <a:pt x="46" y="42"/>
                    </a:cubicBezTo>
                    <a:cubicBezTo>
                      <a:pt x="40" y="42"/>
                      <a:pt x="40" y="42"/>
                      <a:pt x="40" y="42"/>
                    </a:cubicBezTo>
                    <a:cubicBezTo>
                      <a:pt x="36" y="0"/>
                      <a:pt x="36" y="0"/>
                      <a:pt x="36" y="0"/>
                    </a:cubicBezTo>
                    <a:cubicBezTo>
                      <a:pt x="31" y="0"/>
                      <a:pt x="31" y="0"/>
                      <a:pt x="31" y="0"/>
                    </a:cubicBezTo>
                    <a:cubicBezTo>
                      <a:pt x="27" y="0"/>
                      <a:pt x="27" y="0"/>
                      <a:pt x="27" y="0"/>
                    </a:cubicBezTo>
                    <a:cubicBezTo>
                      <a:pt x="22" y="42"/>
                      <a:pt x="22" y="42"/>
                      <a:pt x="22" y="42"/>
                    </a:cubicBezTo>
                    <a:cubicBezTo>
                      <a:pt x="17" y="42"/>
                      <a:pt x="17" y="42"/>
                      <a:pt x="17" y="42"/>
                    </a:cubicBezTo>
                    <a:cubicBezTo>
                      <a:pt x="21" y="1"/>
                      <a:pt x="21" y="1"/>
                      <a:pt x="21" y="1"/>
                    </a:cubicBezTo>
                    <a:cubicBezTo>
                      <a:pt x="14" y="2"/>
                      <a:pt x="10" y="16"/>
                      <a:pt x="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45" name="Freeform 153"/>
              <p:cNvSpPr/>
              <p:nvPr/>
            </p:nvSpPr>
            <p:spPr bwMode="auto">
              <a:xfrm>
                <a:off x="-892175" y="2151062"/>
                <a:ext cx="244475" cy="679450"/>
              </a:xfrm>
              <a:custGeom>
                <a:avLst/>
                <a:gdLst>
                  <a:gd name="T0" fmla="*/ 41 w 65"/>
                  <a:gd name="T1" fmla="*/ 181 h 181"/>
                  <a:gd name="T2" fmla="*/ 41 w 65"/>
                  <a:gd name="T3" fmla="*/ 86 h 181"/>
                  <a:gd name="T4" fmla="*/ 65 w 65"/>
                  <a:gd name="T5" fmla="*/ 48 h 181"/>
                  <a:gd name="T6" fmla="*/ 33 w 65"/>
                  <a:gd name="T7" fmla="*/ 0 h 181"/>
                  <a:gd name="T8" fmla="*/ 0 w 65"/>
                  <a:gd name="T9" fmla="*/ 48 h 181"/>
                  <a:gd name="T10" fmla="*/ 24 w 65"/>
                  <a:gd name="T11" fmla="*/ 86 h 181"/>
                  <a:gd name="T12" fmla="*/ 24 w 65"/>
                  <a:gd name="T13" fmla="*/ 181 h 181"/>
                  <a:gd name="T14" fmla="*/ 41 w 65"/>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181">
                    <a:moveTo>
                      <a:pt x="41" y="181"/>
                    </a:moveTo>
                    <a:cubicBezTo>
                      <a:pt x="41" y="86"/>
                      <a:pt x="41" y="86"/>
                      <a:pt x="41" y="86"/>
                    </a:cubicBezTo>
                    <a:cubicBezTo>
                      <a:pt x="55" y="82"/>
                      <a:pt x="65" y="66"/>
                      <a:pt x="65" y="48"/>
                    </a:cubicBezTo>
                    <a:cubicBezTo>
                      <a:pt x="65" y="26"/>
                      <a:pt x="51" y="0"/>
                      <a:pt x="33" y="0"/>
                    </a:cubicBezTo>
                    <a:cubicBezTo>
                      <a:pt x="15" y="0"/>
                      <a:pt x="0" y="26"/>
                      <a:pt x="0" y="48"/>
                    </a:cubicBezTo>
                    <a:cubicBezTo>
                      <a:pt x="0" y="66"/>
                      <a:pt x="10" y="82"/>
                      <a:pt x="24" y="86"/>
                    </a:cubicBezTo>
                    <a:cubicBezTo>
                      <a:pt x="24" y="181"/>
                      <a:pt x="24" y="181"/>
                      <a:pt x="24" y="181"/>
                    </a:cubicBezTo>
                    <a:lnTo>
                      <a:pt x="41" y="1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46" name="Freeform 154"/>
              <p:cNvSpPr>
                <a:spLocks noEditPoints="1"/>
              </p:cNvSpPr>
              <p:nvPr/>
            </p:nvSpPr>
            <p:spPr bwMode="auto">
              <a:xfrm>
                <a:off x="-3724275" y="806450"/>
                <a:ext cx="581025" cy="147638"/>
              </a:xfrm>
              <a:custGeom>
                <a:avLst/>
                <a:gdLst>
                  <a:gd name="T0" fmla="*/ 182 w 366"/>
                  <a:gd name="T1" fmla="*/ 76 h 93"/>
                  <a:gd name="T2" fmla="*/ 314 w 366"/>
                  <a:gd name="T3" fmla="*/ 76 h 93"/>
                  <a:gd name="T4" fmla="*/ 324 w 366"/>
                  <a:gd name="T5" fmla="*/ 93 h 93"/>
                  <a:gd name="T6" fmla="*/ 366 w 366"/>
                  <a:gd name="T7" fmla="*/ 93 h 93"/>
                  <a:gd name="T8" fmla="*/ 298 w 366"/>
                  <a:gd name="T9" fmla="*/ 0 h 93"/>
                  <a:gd name="T10" fmla="*/ 255 w 366"/>
                  <a:gd name="T11" fmla="*/ 0 h 93"/>
                  <a:gd name="T12" fmla="*/ 265 w 366"/>
                  <a:gd name="T13" fmla="*/ 12 h 93"/>
                  <a:gd name="T14" fmla="*/ 182 w 366"/>
                  <a:gd name="T15" fmla="*/ 12 h 93"/>
                  <a:gd name="T16" fmla="*/ 182 w 366"/>
                  <a:gd name="T17" fmla="*/ 36 h 93"/>
                  <a:gd name="T18" fmla="*/ 284 w 366"/>
                  <a:gd name="T19" fmla="*/ 36 h 93"/>
                  <a:gd name="T20" fmla="*/ 295 w 366"/>
                  <a:gd name="T21" fmla="*/ 52 h 93"/>
                  <a:gd name="T22" fmla="*/ 182 w 366"/>
                  <a:gd name="T23" fmla="*/ 52 h 93"/>
                  <a:gd name="T24" fmla="*/ 182 w 366"/>
                  <a:gd name="T25" fmla="*/ 76 h 93"/>
                  <a:gd name="T26" fmla="*/ 52 w 366"/>
                  <a:gd name="T27" fmla="*/ 76 h 93"/>
                  <a:gd name="T28" fmla="*/ 182 w 366"/>
                  <a:gd name="T29" fmla="*/ 76 h 93"/>
                  <a:gd name="T30" fmla="*/ 182 w 366"/>
                  <a:gd name="T31" fmla="*/ 52 h 93"/>
                  <a:gd name="T32" fmla="*/ 71 w 366"/>
                  <a:gd name="T33" fmla="*/ 52 h 93"/>
                  <a:gd name="T34" fmla="*/ 82 w 366"/>
                  <a:gd name="T35" fmla="*/ 36 h 93"/>
                  <a:gd name="T36" fmla="*/ 82 w 366"/>
                  <a:gd name="T37" fmla="*/ 36 h 93"/>
                  <a:gd name="T38" fmla="*/ 182 w 366"/>
                  <a:gd name="T39" fmla="*/ 36 h 93"/>
                  <a:gd name="T40" fmla="*/ 182 w 366"/>
                  <a:gd name="T41" fmla="*/ 12 h 93"/>
                  <a:gd name="T42" fmla="*/ 101 w 366"/>
                  <a:gd name="T43" fmla="*/ 12 h 93"/>
                  <a:gd name="T44" fmla="*/ 111 w 366"/>
                  <a:gd name="T45" fmla="*/ 0 h 93"/>
                  <a:gd name="T46" fmla="*/ 68 w 366"/>
                  <a:gd name="T47" fmla="*/ 0 h 93"/>
                  <a:gd name="T48" fmla="*/ 0 w 366"/>
                  <a:gd name="T49" fmla="*/ 93 h 93"/>
                  <a:gd name="T50" fmla="*/ 42 w 366"/>
                  <a:gd name="T51" fmla="*/ 93 h 93"/>
                  <a:gd name="T52" fmla="*/ 52 w 366"/>
                  <a:gd name="T53"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6" h="93">
                    <a:moveTo>
                      <a:pt x="182" y="76"/>
                    </a:moveTo>
                    <a:lnTo>
                      <a:pt x="314" y="76"/>
                    </a:lnTo>
                    <a:lnTo>
                      <a:pt x="324" y="93"/>
                    </a:lnTo>
                    <a:lnTo>
                      <a:pt x="366" y="93"/>
                    </a:lnTo>
                    <a:lnTo>
                      <a:pt x="298" y="0"/>
                    </a:lnTo>
                    <a:lnTo>
                      <a:pt x="255" y="0"/>
                    </a:lnTo>
                    <a:lnTo>
                      <a:pt x="265" y="12"/>
                    </a:lnTo>
                    <a:lnTo>
                      <a:pt x="182" y="12"/>
                    </a:lnTo>
                    <a:lnTo>
                      <a:pt x="182" y="36"/>
                    </a:lnTo>
                    <a:lnTo>
                      <a:pt x="284" y="36"/>
                    </a:lnTo>
                    <a:lnTo>
                      <a:pt x="295" y="52"/>
                    </a:lnTo>
                    <a:lnTo>
                      <a:pt x="182" y="52"/>
                    </a:lnTo>
                    <a:lnTo>
                      <a:pt x="182" y="76"/>
                    </a:lnTo>
                    <a:close/>
                    <a:moveTo>
                      <a:pt x="52" y="76"/>
                    </a:moveTo>
                    <a:lnTo>
                      <a:pt x="182" y="76"/>
                    </a:lnTo>
                    <a:lnTo>
                      <a:pt x="182" y="52"/>
                    </a:lnTo>
                    <a:lnTo>
                      <a:pt x="71" y="52"/>
                    </a:lnTo>
                    <a:lnTo>
                      <a:pt x="82" y="36"/>
                    </a:lnTo>
                    <a:lnTo>
                      <a:pt x="82" y="36"/>
                    </a:lnTo>
                    <a:lnTo>
                      <a:pt x="182" y="36"/>
                    </a:lnTo>
                    <a:lnTo>
                      <a:pt x="182" y="12"/>
                    </a:lnTo>
                    <a:lnTo>
                      <a:pt x="101" y="12"/>
                    </a:lnTo>
                    <a:lnTo>
                      <a:pt x="111" y="0"/>
                    </a:lnTo>
                    <a:lnTo>
                      <a:pt x="68" y="0"/>
                    </a:lnTo>
                    <a:lnTo>
                      <a:pt x="0" y="93"/>
                    </a:lnTo>
                    <a:lnTo>
                      <a:pt x="42" y="93"/>
                    </a:lnTo>
                    <a:lnTo>
                      <a:pt x="5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47" name="Freeform 155"/>
              <p:cNvSpPr>
                <a:spLocks noEditPoints="1"/>
              </p:cNvSpPr>
              <p:nvPr/>
            </p:nvSpPr>
            <p:spPr bwMode="auto">
              <a:xfrm>
                <a:off x="-3694113" y="239712"/>
                <a:ext cx="533400" cy="549275"/>
              </a:xfrm>
              <a:custGeom>
                <a:avLst/>
                <a:gdLst>
                  <a:gd name="T0" fmla="*/ 281 w 336"/>
                  <a:gd name="T1" fmla="*/ 0 h 346"/>
                  <a:gd name="T2" fmla="*/ 310 w 336"/>
                  <a:gd name="T3" fmla="*/ 73 h 346"/>
                  <a:gd name="T4" fmla="*/ 310 w 336"/>
                  <a:gd name="T5" fmla="*/ 241 h 346"/>
                  <a:gd name="T6" fmla="*/ 281 w 336"/>
                  <a:gd name="T7" fmla="*/ 275 h 346"/>
                  <a:gd name="T8" fmla="*/ 310 w 336"/>
                  <a:gd name="T9" fmla="*/ 305 h 346"/>
                  <a:gd name="T10" fmla="*/ 281 w 336"/>
                  <a:gd name="T11" fmla="*/ 305 h 346"/>
                  <a:gd name="T12" fmla="*/ 336 w 336"/>
                  <a:gd name="T13" fmla="*/ 346 h 346"/>
                  <a:gd name="T14" fmla="*/ 336 w 336"/>
                  <a:gd name="T15" fmla="*/ 0 h 346"/>
                  <a:gd name="T16" fmla="*/ 168 w 336"/>
                  <a:gd name="T17" fmla="*/ 0 h 346"/>
                  <a:gd name="T18" fmla="*/ 267 w 336"/>
                  <a:gd name="T19" fmla="*/ 24 h 346"/>
                  <a:gd name="T20" fmla="*/ 168 w 336"/>
                  <a:gd name="T21" fmla="*/ 45 h 346"/>
                  <a:gd name="T22" fmla="*/ 281 w 336"/>
                  <a:gd name="T23" fmla="*/ 73 h 346"/>
                  <a:gd name="T24" fmla="*/ 281 w 336"/>
                  <a:gd name="T25" fmla="*/ 0 h 346"/>
                  <a:gd name="T26" fmla="*/ 281 w 336"/>
                  <a:gd name="T27" fmla="*/ 346 h 346"/>
                  <a:gd name="T28" fmla="*/ 250 w 336"/>
                  <a:gd name="T29" fmla="*/ 305 h 346"/>
                  <a:gd name="T30" fmla="*/ 281 w 336"/>
                  <a:gd name="T31" fmla="*/ 275 h 346"/>
                  <a:gd name="T32" fmla="*/ 168 w 336"/>
                  <a:gd name="T33" fmla="*/ 241 h 346"/>
                  <a:gd name="T34" fmla="*/ 168 w 336"/>
                  <a:gd name="T35" fmla="*/ 0 h 346"/>
                  <a:gd name="T36" fmla="*/ 56 w 336"/>
                  <a:gd name="T37" fmla="*/ 73 h 346"/>
                  <a:gd name="T38" fmla="*/ 168 w 336"/>
                  <a:gd name="T39" fmla="*/ 45 h 346"/>
                  <a:gd name="T40" fmla="*/ 71 w 336"/>
                  <a:gd name="T41" fmla="*/ 24 h 346"/>
                  <a:gd name="T42" fmla="*/ 168 w 336"/>
                  <a:gd name="T43" fmla="*/ 24 h 346"/>
                  <a:gd name="T44" fmla="*/ 168 w 336"/>
                  <a:gd name="T45" fmla="*/ 0 h 346"/>
                  <a:gd name="T46" fmla="*/ 168 w 336"/>
                  <a:gd name="T47" fmla="*/ 346 h 346"/>
                  <a:gd name="T48" fmla="*/ 56 w 336"/>
                  <a:gd name="T49" fmla="*/ 241 h 346"/>
                  <a:gd name="T50" fmla="*/ 85 w 336"/>
                  <a:gd name="T51" fmla="*/ 275 h 346"/>
                  <a:gd name="T52" fmla="*/ 85 w 336"/>
                  <a:gd name="T53" fmla="*/ 305 h 346"/>
                  <a:gd name="T54" fmla="*/ 56 w 336"/>
                  <a:gd name="T55" fmla="*/ 346 h 346"/>
                  <a:gd name="T56" fmla="*/ 0 w 336"/>
                  <a:gd name="T57" fmla="*/ 0 h 346"/>
                  <a:gd name="T58" fmla="*/ 56 w 336"/>
                  <a:gd name="T59" fmla="*/ 346 h 346"/>
                  <a:gd name="T60" fmla="*/ 26 w 336"/>
                  <a:gd name="T61" fmla="*/ 305 h 346"/>
                  <a:gd name="T62" fmla="*/ 56 w 336"/>
                  <a:gd name="T63" fmla="*/ 275 h 346"/>
                  <a:gd name="T64" fmla="*/ 26 w 336"/>
                  <a:gd name="T65" fmla="*/ 241 h 346"/>
                  <a:gd name="T66" fmla="*/ 56 w 336"/>
                  <a:gd name="T67" fmla="*/ 7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6" h="346">
                    <a:moveTo>
                      <a:pt x="336" y="0"/>
                    </a:moveTo>
                    <a:lnTo>
                      <a:pt x="281" y="0"/>
                    </a:lnTo>
                    <a:lnTo>
                      <a:pt x="281" y="73"/>
                    </a:lnTo>
                    <a:lnTo>
                      <a:pt x="310" y="73"/>
                    </a:lnTo>
                    <a:lnTo>
                      <a:pt x="310" y="241"/>
                    </a:lnTo>
                    <a:lnTo>
                      <a:pt x="310" y="241"/>
                    </a:lnTo>
                    <a:lnTo>
                      <a:pt x="281" y="241"/>
                    </a:lnTo>
                    <a:lnTo>
                      <a:pt x="281" y="275"/>
                    </a:lnTo>
                    <a:lnTo>
                      <a:pt x="310" y="275"/>
                    </a:lnTo>
                    <a:lnTo>
                      <a:pt x="310" y="305"/>
                    </a:lnTo>
                    <a:lnTo>
                      <a:pt x="310" y="305"/>
                    </a:lnTo>
                    <a:lnTo>
                      <a:pt x="281" y="305"/>
                    </a:lnTo>
                    <a:lnTo>
                      <a:pt x="281" y="346"/>
                    </a:lnTo>
                    <a:lnTo>
                      <a:pt x="336" y="346"/>
                    </a:lnTo>
                    <a:lnTo>
                      <a:pt x="336" y="0"/>
                    </a:lnTo>
                    <a:lnTo>
                      <a:pt x="336" y="0"/>
                    </a:lnTo>
                    <a:close/>
                    <a:moveTo>
                      <a:pt x="281" y="0"/>
                    </a:moveTo>
                    <a:lnTo>
                      <a:pt x="168" y="0"/>
                    </a:lnTo>
                    <a:lnTo>
                      <a:pt x="168" y="24"/>
                    </a:lnTo>
                    <a:lnTo>
                      <a:pt x="267" y="24"/>
                    </a:lnTo>
                    <a:lnTo>
                      <a:pt x="267" y="45"/>
                    </a:lnTo>
                    <a:lnTo>
                      <a:pt x="168" y="45"/>
                    </a:lnTo>
                    <a:lnTo>
                      <a:pt x="168" y="73"/>
                    </a:lnTo>
                    <a:lnTo>
                      <a:pt x="281" y="73"/>
                    </a:lnTo>
                    <a:lnTo>
                      <a:pt x="281" y="0"/>
                    </a:lnTo>
                    <a:lnTo>
                      <a:pt x="281" y="0"/>
                    </a:lnTo>
                    <a:close/>
                    <a:moveTo>
                      <a:pt x="168" y="346"/>
                    </a:moveTo>
                    <a:lnTo>
                      <a:pt x="281" y="346"/>
                    </a:lnTo>
                    <a:lnTo>
                      <a:pt x="281" y="305"/>
                    </a:lnTo>
                    <a:lnTo>
                      <a:pt x="250" y="305"/>
                    </a:lnTo>
                    <a:lnTo>
                      <a:pt x="250" y="275"/>
                    </a:lnTo>
                    <a:lnTo>
                      <a:pt x="281" y="275"/>
                    </a:lnTo>
                    <a:lnTo>
                      <a:pt x="281" y="241"/>
                    </a:lnTo>
                    <a:lnTo>
                      <a:pt x="168" y="241"/>
                    </a:lnTo>
                    <a:lnTo>
                      <a:pt x="168" y="346"/>
                    </a:lnTo>
                    <a:close/>
                    <a:moveTo>
                      <a:pt x="168" y="0"/>
                    </a:moveTo>
                    <a:lnTo>
                      <a:pt x="56" y="0"/>
                    </a:lnTo>
                    <a:lnTo>
                      <a:pt x="56" y="73"/>
                    </a:lnTo>
                    <a:lnTo>
                      <a:pt x="168" y="73"/>
                    </a:lnTo>
                    <a:lnTo>
                      <a:pt x="168" y="45"/>
                    </a:lnTo>
                    <a:lnTo>
                      <a:pt x="71" y="45"/>
                    </a:lnTo>
                    <a:lnTo>
                      <a:pt x="71" y="24"/>
                    </a:lnTo>
                    <a:lnTo>
                      <a:pt x="71" y="24"/>
                    </a:lnTo>
                    <a:lnTo>
                      <a:pt x="168" y="24"/>
                    </a:lnTo>
                    <a:lnTo>
                      <a:pt x="168" y="0"/>
                    </a:lnTo>
                    <a:lnTo>
                      <a:pt x="168" y="0"/>
                    </a:lnTo>
                    <a:close/>
                    <a:moveTo>
                      <a:pt x="56" y="346"/>
                    </a:moveTo>
                    <a:lnTo>
                      <a:pt x="168" y="346"/>
                    </a:lnTo>
                    <a:lnTo>
                      <a:pt x="168" y="241"/>
                    </a:lnTo>
                    <a:lnTo>
                      <a:pt x="56" y="241"/>
                    </a:lnTo>
                    <a:lnTo>
                      <a:pt x="56" y="275"/>
                    </a:lnTo>
                    <a:lnTo>
                      <a:pt x="85" y="275"/>
                    </a:lnTo>
                    <a:lnTo>
                      <a:pt x="85" y="305"/>
                    </a:lnTo>
                    <a:lnTo>
                      <a:pt x="85" y="305"/>
                    </a:lnTo>
                    <a:lnTo>
                      <a:pt x="56" y="305"/>
                    </a:lnTo>
                    <a:lnTo>
                      <a:pt x="56" y="346"/>
                    </a:lnTo>
                    <a:close/>
                    <a:moveTo>
                      <a:pt x="56" y="0"/>
                    </a:moveTo>
                    <a:lnTo>
                      <a:pt x="0" y="0"/>
                    </a:lnTo>
                    <a:lnTo>
                      <a:pt x="0" y="346"/>
                    </a:lnTo>
                    <a:lnTo>
                      <a:pt x="56" y="346"/>
                    </a:lnTo>
                    <a:lnTo>
                      <a:pt x="56" y="305"/>
                    </a:lnTo>
                    <a:lnTo>
                      <a:pt x="26" y="305"/>
                    </a:lnTo>
                    <a:lnTo>
                      <a:pt x="26" y="275"/>
                    </a:lnTo>
                    <a:lnTo>
                      <a:pt x="56" y="275"/>
                    </a:lnTo>
                    <a:lnTo>
                      <a:pt x="56" y="241"/>
                    </a:lnTo>
                    <a:lnTo>
                      <a:pt x="26" y="241"/>
                    </a:lnTo>
                    <a:lnTo>
                      <a:pt x="26" y="73"/>
                    </a:lnTo>
                    <a:lnTo>
                      <a:pt x="56" y="73"/>
                    </a:lnTo>
                    <a:lnTo>
                      <a:pt x="5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48" name="Rectangle 156"/>
              <p:cNvSpPr>
                <a:spLocks noChangeArrowheads="1"/>
              </p:cNvSpPr>
              <p:nvPr/>
            </p:nvSpPr>
            <p:spPr bwMode="auto">
              <a:xfrm>
                <a:off x="-2574925" y="4899025"/>
                <a:ext cx="558800" cy="65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249" name="Freeform 157"/>
              <p:cNvSpPr>
                <a:spLocks noEditPoints="1"/>
              </p:cNvSpPr>
              <p:nvPr/>
            </p:nvSpPr>
            <p:spPr bwMode="auto">
              <a:xfrm>
                <a:off x="-2574925" y="5030788"/>
                <a:ext cx="558800" cy="225425"/>
              </a:xfrm>
              <a:custGeom>
                <a:avLst/>
                <a:gdLst>
                  <a:gd name="T0" fmla="*/ 298 w 352"/>
                  <a:gd name="T1" fmla="*/ 142 h 142"/>
                  <a:gd name="T2" fmla="*/ 352 w 352"/>
                  <a:gd name="T3" fmla="*/ 142 h 142"/>
                  <a:gd name="T4" fmla="*/ 352 w 352"/>
                  <a:gd name="T5" fmla="*/ 0 h 142"/>
                  <a:gd name="T6" fmla="*/ 298 w 352"/>
                  <a:gd name="T7" fmla="*/ 0 h 142"/>
                  <a:gd name="T8" fmla="*/ 298 w 352"/>
                  <a:gd name="T9" fmla="*/ 69 h 142"/>
                  <a:gd name="T10" fmla="*/ 298 w 352"/>
                  <a:gd name="T11" fmla="*/ 69 h 142"/>
                  <a:gd name="T12" fmla="*/ 324 w 352"/>
                  <a:gd name="T13" fmla="*/ 95 h 142"/>
                  <a:gd name="T14" fmla="*/ 298 w 352"/>
                  <a:gd name="T15" fmla="*/ 121 h 142"/>
                  <a:gd name="T16" fmla="*/ 298 w 352"/>
                  <a:gd name="T17" fmla="*/ 142 h 142"/>
                  <a:gd name="T18" fmla="*/ 0 w 352"/>
                  <a:gd name="T19" fmla="*/ 142 h 142"/>
                  <a:gd name="T20" fmla="*/ 298 w 352"/>
                  <a:gd name="T21" fmla="*/ 142 h 142"/>
                  <a:gd name="T22" fmla="*/ 298 w 352"/>
                  <a:gd name="T23" fmla="*/ 121 h 142"/>
                  <a:gd name="T24" fmla="*/ 272 w 352"/>
                  <a:gd name="T25" fmla="*/ 95 h 142"/>
                  <a:gd name="T26" fmla="*/ 298 w 352"/>
                  <a:gd name="T27" fmla="*/ 69 h 142"/>
                  <a:gd name="T28" fmla="*/ 298 w 352"/>
                  <a:gd name="T29" fmla="*/ 0 h 142"/>
                  <a:gd name="T30" fmla="*/ 0 w 352"/>
                  <a:gd name="T31" fmla="*/ 0 h 142"/>
                  <a:gd name="T32" fmla="*/ 0 w 352"/>
                  <a:gd name="T33" fmla="*/ 142 h 142"/>
                  <a:gd name="T34" fmla="*/ 0 w 352"/>
                  <a:gd name="T35" fmla="*/ 142 h 142"/>
                  <a:gd name="T36" fmla="*/ 298 w 352"/>
                  <a:gd name="T37" fmla="*/ 69 h 142"/>
                  <a:gd name="T38" fmla="*/ 298 w 352"/>
                  <a:gd name="T39" fmla="*/ 6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142">
                    <a:moveTo>
                      <a:pt x="298" y="142"/>
                    </a:moveTo>
                    <a:lnTo>
                      <a:pt x="352" y="142"/>
                    </a:lnTo>
                    <a:lnTo>
                      <a:pt x="352" y="0"/>
                    </a:lnTo>
                    <a:lnTo>
                      <a:pt x="298" y="0"/>
                    </a:lnTo>
                    <a:lnTo>
                      <a:pt x="298" y="69"/>
                    </a:lnTo>
                    <a:lnTo>
                      <a:pt x="298" y="69"/>
                    </a:lnTo>
                    <a:lnTo>
                      <a:pt x="324" y="95"/>
                    </a:lnTo>
                    <a:lnTo>
                      <a:pt x="298" y="121"/>
                    </a:lnTo>
                    <a:lnTo>
                      <a:pt x="298" y="142"/>
                    </a:lnTo>
                    <a:close/>
                    <a:moveTo>
                      <a:pt x="0" y="142"/>
                    </a:moveTo>
                    <a:lnTo>
                      <a:pt x="298" y="142"/>
                    </a:lnTo>
                    <a:lnTo>
                      <a:pt x="298" y="121"/>
                    </a:lnTo>
                    <a:lnTo>
                      <a:pt x="272" y="95"/>
                    </a:lnTo>
                    <a:lnTo>
                      <a:pt x="298" y="69"/>
                    </a:lnTo>
                    <a:lnTo>
                      <a:pt x="298" y="0"/>
                    </a:lnTo>
                    <a:lnTo>
                      <a:pt x="0" y="0"/>
                    </a:lnTo>
                    <a:lnTo>
                      <a:pt x="0" y="142"/>
                    </a:lnTo>
                    <a:lnTo>
                      <a:pt x="0" y="142"/>
                    </a:lnTo>
                    <a:close/>
                    <a:moveTo>
                      <a:pt x="298" y="69"/>
                    </a:moveTo>
                    <a:lnTo>
                      <a:pt x="298"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50" name="Freeform 158"/>
              <p:cNvSpPr>
                <a:spLocks noEditPoints="1"/>
              </p:cNvSpPr>
              <p:nvPr/>
            </p:nvSpPr>
            <p:spPr bwMode="auto">
              <a:xfrm>
                <a:off x="-2574925" y="5030788"/>
                <a:ext cx="558800" cy="225425"/>
              </a:xfrm>
              <a:custGeom>
                <a:avLst/>
                <a:gdLst>
                  <a:gd name="T0" fmla="*/ 298 w 352"/>
                  <a:gd name="T1" fmla="*/ 142 h 142"/>
                  <a:gd name="T2" fmla="*/ 352 w 352"/>
                  <a:gd name="T3" fmla="*/ 142 h 142"/>
                  <a:gd name="T4" fmla="*/ 352 w 352"/>
                  <a:gd name="T5" fmla="*/ 0 h 142"/>
                  <a:gd name="T6" fmla="*/ 298 w 352"/>
                  <a:gd name="T7" fmla="*/ 0 h 142"/>
                  <a:gd name="T8" fmla="*/ 298 w 352"/>
                  <a:gd name="T9" fmla="*/ 69 h 142"/>
                  <a:gd name="T10" fmla="*/ 298 w 352"/>
                  <a:gd name="T11" fmla="*/ 69 h 142"/>
                  <a:gd name="T12" fmla="*/ 324 w 352"/>
                  <a:gd name="T13" fmla="*/ 95 h 142"/>
                  <a:gd name="T14" fmla="*/ 298 w 352"/>
                  <a:gd name="T15" fmla="*/ 121 h 142"/>
                  <a:gd name="T16" fmla="*/ 298 w 352"/>
                  <a:gd name="T17" fmla="*/ 142 h 142"/>
                  <a:gd name="T18" fmla="*/ 0 w 352"/>
                  <a:gd name="T19" fmla="*/ 142 h 142"/>
                  <a:gd name="T20" fmla="*/ 298 w 352"/>
                  <a:gd name="T21" fmla="*/ 142 h 142"/>
                  <a:gd name="T22" fmla="*/ 298 w 352"/>
                  <a:gd name="T23" fmla="*/ 121 h 142"/>
                  <a:gd name="T24" fmla="*/ 272 w 352"/>
                  <a:gd name="T25" fmla="*/ 95 h 142"/>
                  <a:gd name="T26" fmla="*/ 298 w 352"/>
                  <a:gd name="T27" fmla="*/ 69 h 142"/>
                  <a:gd name="T28" fmla="*/ 298 w 352"/>
                  <a:gd name="T29" fmla="*/ 0 h 142"/>
                  <a:gd name="T30" fmla="*/ 0 w 352"/>
                  <a:gd name="T31" fmla="*/ 0 h 142"/>
                  <a:gd name="T32" fmla="*/ 0 w 352"/>
                  <a:gd name="T33" fmla="*/ 142 h 142"/>
                  <a:gd name="T34" fmla="*/ 0 w 352"/>
                  <a:gd name="T35" fmla="*/ 142 h 142"/>
                  <a:gd name="T36" fmla="*/ 298 w 352"/>
                  <a:gd name="T37" fmla="*/ 69 h 142"/>
                  <a:gd name="T38" fmla="*/ 298 w 352"/>
                  <a:gd name="T39" fmla="*/ 6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142">
                    <a:moveTo>
                      <a:pt x="298" y="142"/>
                    </a:moveTo>
                    <a:lnTo>
                      <a:pt x="352" y="142"/>
                    </a:lnTo>
                    <a:lnTo>
                      <a:pt x="352" y="0"/>
                    </a:lnTo>
                    <a:lnTo>
                      <a:pt x="298" y="0"/>
                    </a:lnTo>
                    <a:lnTo>
                      <a:pt x="298" y="69"/>
                    </a:lnTo>
                    <a:lnTo>
                      <a:pt x="298" y="69"/>
                    </a:lnTo>
                    <a:lnTo>
                      <a:pt x="324" y="95"/>
                    </a:lnTo>
                    <a:lnTo>
                      <a:pt x="298" y="121"/>
                    </a:lnTo>
                    <a:lnTo>
                      <a:pt x="298" y="142"/>
                    </a:lnTo>
                    <a:moveTo>
                      <a:pt x="0" y="142"/>
                    </a:moveTo>
                    <a:lnTo>
                      <a:pt x="298" y="142"/>
                    </a:lnTo>
                    <a:lnTo>
                      <a:pt x="298" y="121"/>
                    </a:lnTo>
                    <a:lnTo>
                      <a:pt x="272" y="95"/>
                    </a:lnTo>
                    <a:lnTo>
                      <a:pt x="298" y="69"/>
                    </a:lnTo>
                    <a:lnTo>
                      <a:pt x="298" y="0"/>
                    </a:lnTo>
                    <a:lnTo>
                      <a:pt x="0" y="0"/>
                    </a:lnTo>
                    <a:lnTo>
                      <a:pt x="0" y="142"/>
                    </a:lnTo>
                    <a:lnTo>
                      <a:pt x="0" y="142"/>
                    </a:lnTo>
                    <a:moveTo>
                      <a:pt x="298" y="69"/>
                    </a:moveTo>
                    <a:lnTo>
                      <a:pt x="298" y="69"/>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51" name="Freeform 159"/>
              <p:cNvSpPr>
                <a:spLocks noEditPoints="1"/>
              </p:cNvSpPr>
              <p:nvPr/>
            </p:nvSpPr>
            <p:spPr bwMode="auto">
              <a:xfrm>
                <a:off x="-3187700" y="7847013"/>
                <a:ext cx="525463" cy="327025"/>
              </a:xfrm>
              <a:custGeom>
                <a:avLst/>
                <a:gdLst>
                  <a:gd name="T0" fmla="*/ 260 w 331"/>
                  <a:gd name="T1" fmla="*/ 206 h 206"/>
                  <a:gd name="T2" fmla="*/ 331 w 331"/>
                  <a:gd name="T3" fmla="*/ 206 h 206"/>
                  <a:gd name="T4" fmla="*/ 331 w 331"/>
                  <a:gd name="T5" fmla="*/ 114 h 206"/>
                  <a:gd name="T6" fmla="*/ 291 w 331"/>
                  <a:gd name="T7" fmla="*/ 114 h 206"/>
                  <a:gd name="T8" fmla="*/ 291 w 331"/>
                  <a:gd name="T9" fmla="*/ 0 h 206"/>
                  <a:gd name="T10" fmla="*/ 260 w 331"/>
                  <a:gd name="T11" fmla="*/ 0 h 206"/>
                  <a:gd name="T12" fmla="*/ 260 w 331"/>
                  <a:gd name="T13" fmla="*/ 144 h 206"/>
                  <a:gd name="T14" fmla="*/ 289 w 331"/>
                  <a:gd name="T15" fmla="*/ 144 h 206"/>
                  <a:gd name="T16" fmla="*/ 289 w 331"/>
                  <a:gd name="T17" fmla="*/ 185 h 206"/>
                  <a:gd name="T18" fmla="*/ 289 w 331"/>
                  <a:gd name="T19" fmla="*/ 185 h 206"/>
                  <a:gd name="T20" fmla="*/ 260 w 331"/>
                  <a:gd name="T21" fmla="*/ 185 h 206"/>
                  <a:gd name="T22" fmla="*/ 260 w 331"/>
                  <a:gd name="T23" fmla="*/ 206 h 206"/>
                  <a:gd name="T24" fmla="*/ 215 w 331"/>
                  <a:gd name="T25" fmla="*/ 0 h 206"/>
                  <a:gd name="T26" fmla="*/ 215 w 331"/>
                  <a:gd name="T27" fmla="*/ 114 h 206"/>
                  <a:gd name="T28" fmla="*/ 166 w 331"/>
                  <a:gd name="T29" fmla="*/ 114 h 206"/>
                  <a:gd name="T30" fmla="*/ 166 w 331"/>
                  <a:gd name="T31" fmla="*/ 144 h 206"/>
                  <a:gd name="T32" fmla="*/ 194 w 331"/>
                  <a:gd name="T33" fmla="*/ 144 h 206"/>
                  <a:gd name="T34" fmla="*/ 194 w 331"/>
                  <a:gd name="T35" fmla="*/ 185 h 206"/>
                  <a:gd name="T36" fmla="*/ 194 w 331"/>
                  <a:gd name="T37" fmla="*/ 185 h 206"/>
                  <a:gd name="T38" fmla="*/ 166 w 331"/>
                  <a:gd name="T39" fmla="*/ 185 h 206"/>
                  <a:gd name="T40" fmla="*/ 166 w 331"/>
                  <a:gd name="T41" fmla="*/ 206 h 206"/>
                  <a:gd name="T42" fmla="*/ 260 w 331"/>
                  <a:gd name="T43" fmla="*/ 206 h 206"/>
                  <a:gd name="T44" fmla="*/ 260 w 331"/>
                  <a:gd name="T45" fmla="*/ 185 h 206"/>
                  <a:gd name="T46" fmla="*/ 232 w 331"/>
                  <a:gd name="T47" fmla="*/ 185 h 206"/>
                  <a:gd name="T48" fmla="*/ 232 w 331"/>
                  <a:gd name="T49" fmla="*/ 144 h 206"/>
                  <a:gd name="T50" fmla="*/ 260 w 331"/>
                  <a:gd name="T51" fmla="*/ 144 h 206"/>
                  <a:gd name="T52" fmla="*/ 260 w 331"/>
                  <a:gd name="T53" fmla="*/ 0 h 206"/>
                  <a:gd name="T54" fmla="*/ 215 w 331"/>
                  <a:gd name="T55" fmla="*/ 0 h 206"/>
                  <a:gd name="T56" fmla="*/ 166 w 331"/>
                  <a:gd name="T57" fmla="*/ 114 h 206"/>
                  <a:gd name="T58" fmla="*/ 71 w 331"/>
                  <a:gd name="T59" fmla="*/ 114 h 206"/>
                  <a:gd name="T60" fmla="*/ 71 w 331"/>
                  <a:gd name="T61" fmla="*/ 144 h 206"/>
                  <a:gd name="T62" fmla="*/ 99 w 331"/>
                  <a:gd name="T63" fmla="*/ 144 h 206"/>
                  <a:gd name="T64" fmla="*/ 99 w 331"/>
                  <a:gd name="T65" fmla="*/ 185 h 206"/>
                  <a:gd name="T66" fmla="*/ 99 w 331"/>
                  <a:gd name="T67" fmla="*/ 185 h 206"/>
                  <a:gd name="T68" fmla="*/ 71 w 331"/>
                  <a:gd name="T69" fmla="*/ 185 h 206"/>
                  <a:gd name="T70" fmla="*/ 71 w 331"/>
                  <a:gd name="T71" fmla="*/ 206 h 206"/>
                  <a:gd name="T72" fmla="*/ 166 w 331"/>
                  <a:gd name="T73" fmla="*/ 206 h 206"/>
                  <a:gd name="T74" fmla="*/ 166 w 331"/>
                  <a:gd name="T75" fmla="*/ 185 h 206"/>
                  <a:gd name="T76" fmla="*/ 137 w 331"/>
                  <a:gd name="T77" fmla="*/ 185 h 206"/>
                  <a:gd name="T78" fmla="*/ 137 w 331"/>
                  <a:gd name="T79" fmla="*/ 144 h 206"/>
                  <a:gd name="T80" fmla="*/ 166 w 331"/>
                  <a:gd name="T81" fmla="*/ 144 h 206"/>
                  <a:gd name="T82" fmla="*/ 166 w 331"/>
                  <a:gd name="T83" fmla="*/ 114 h 206"/>
                  <a:gd name="T84" fmla="*/ 71 w 331"/>
                  <a:gd name="T85" fmla="*/ 114 h 206"/>
                  <a:gd name="T86" fmla="*/ 0 w 331"/>
                  <a:gd name="T87" fmla="*/ 114 h 206"/>
                  <a:gd name="T88" fmla="*/ 0 w 331"/>
                  <a:gd name="T89" fmla="*/ 206 h 206"/>
                  <a:gd name="T90" fmla="*/ 71 w 331"/>
                  <a:gd name="T91" fmla="*/ 206 h 206"/>
                  <a:gd name="T92" fmla="*/ 71 w 331"/>
                  <a:gd name="T93" fmla="*/ 185 h 206"/>
                  <a:gd name="T94" fmla="*/ 43 w 331"/>
                  <a:gd name="T95" fmla="*/ 185 h 206"/>
                  <a:gd name="T96" fmla="*/ 43 w 331"/>
                  <a:gd name="T97" fmla="*/ 144 h 206"/>
                  <a:gd name="T98" fmla="*/ 71 w 331"/>
                  <a:gd name="T99" fmla="*/ 144 h 206"/>
                  <a:gd name="T100" fmla="*/ 71 w 331"/>
                  <a:gd name="T101" fmla="*/ 11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1" h="206">
                    <a:moveTo>
                      <a:pt x="260" y="206"/>
                    </a:moveTo>
                    <a:lnTo>
                      <a:pt x="331" y="206"/>
                    </a:lnTo>
                    <a:lnTo>
                      <a:pt x="331" y="114"/>
                    </a:lnTo>
                    <a:lnTo>
                      <a:pt x="291" y="114"/>
                    </a:lnTo>
                    <a:lnTo>
                      <a:pt x="291" y="0"/>
                    </a:lnTo>
                    <a:lnTo>
                      <a:pt x="260" y="0"/>
                    </a:lnTo>
                    <a:lnTo>
                      <a:pt x="260" y="144"/>
                    </a:lnTo>
                    <a:lnTo>
                      <a:pt x="289" y="144"/>
                    </a:lnTo>
                    <a:lnTo>
                      <a:pt x="289" y="185"/>
                    </a:lnTo>
                    <a:lnTo>
                      <a:pt x="289" y="185"/>
                    </a:lnTo>
                    <a:lnTo>
                      <a:pt x="260" y="185"/>
                    </a:lnTo>
                    <a:lnTo>
                      <a:pt x="260" y="206"/>
                    </a:lnTo>
                    <a:close/>
                    <a:moveTo>
                      <a:pt x="215" y="0"/>
                    </a:moveTo>
                    <a:lnTo>
                      <a:pt x="215" y="114"/>
                    </a:lnTo>
                    <a:lnTo>
                      <a:pt x="166" y="114"/>
                    </a:lnTo>
                    <a:lnTo>
                      <a:pt x="166" y="144"/>
                    </a:lnTo>
                    <a:lnTo>
                      <a:pt x="194" y="144"/>
                    </a:lnTo>
                    <a:lnTo>
                      <a:pt x="194" y="185"/>
                    </a:lnTo>
                    <a:lnTo>
                      <a:pt x="194" y="185"/>
                    </a:lnTo>
                    <a:lnTo>
                      <a:pt x="166" y="185"/>
                    </a:lnTo>
                    <a:lnTo>
                      <a:pt x="166" y="206"/>
                    </a:lnTo>
                    <a:lnTo>
                      <a:pt x="260" y="206"/>
                    </a:lnTo>
                    <a:lnTo>
                      <a:pt x="260" y="185"/>
                    </a:lnTo>
                    <a:lnTo>
                      <a:pt x="232" y="185"/>
                    </a:lnTo>
                    <a:lnTo>
                      <a:pt x="232" y="144"/>
                    </a:lnTo>
                    <a:lnTo>
                      <a:pt x="260" y="144"/>
                    </a:lnTo>
                    <a:lnTo>
                      <a:pt x="260" y="0"/>
                    </a:lnTo>
                    <a:lnTo>
                      <a:pt x="215" y="0"/>
                    </a:lnTo>
                    <a:close/>
                    <a:moveTo>
                      <a:pt x="166" y="114"/>
                    </a:moveTo>
                    <a:lnTo>
                      <a:pt x="71" y="114"/>
                    </a:lnTo>
                    <a:lnTo>
                      <a:pt x="71" y="144"/>
                    </a:lnTo>
                    <a:lnTo>
                      <a:pt x="99" y="144"/>
                    </a:lnTo>
                    <a:lnTo>
                      <a:pt x="99" y="185"/>
                    </a:lnTo>
                    <a:lnTo>
                      <a:pt x="99" y="185"/>
                    </a:lnTo>
                    <a:lnTo>
                      <a:pt x="71" y="185"/>
                    </a:lnTo>
                    <a:lnTo>
                      <a:pt x="71" y="206"/>
                    </a:lnTo>
                    <a:lnTo>
                      <a:pt x="166" y="206"/>
                    </a:lnTo>
                    <a:lnTo>
                      <a:pt x="166" y="185"/>
                    </a:lnTo>
                    <a:lnTo>
                      <a:pt x="137" y="185"/>
                    </a:lnTo>
                    <a:lnTo>
                      <a:pt x="137" y="144"/>
                    </a:lnTo>
                    <a:lnTo>
                      <a:pt x="166" y="144"/>
                    </a:lnTo>
                    <a:lnTo>
                      <a:pt x="166" y="114"/>
                    </a:lnTo>
                    <a:close/>
                    <a:moveTo>
                      <a:pt x="71" y="114"/>
                    </a:moveTo>
                    <a:lnTo>
                      <a:pt x="0" y="114"/>
                    </a:lnTo>
                    <a:lnTo>
                      <a:pt x="0" y="206"/>
                    </a:lnTo>
                    <a:lnTo>
                      <a:pt x="71" y="206"/>
                    </a:lnTo>
                    <a:lnTo>
                      <a:pt x="71" y="185"/>
                    </a:lnTo>
                    <a:lnTo>
                      <a:pt x="43" y="185"/>
                    </a:lnTo>
                    <a:lnTo>
                      <a:pt x="43" y="144"/>
                    </a:lnTo>
                    <a:lnTo>
                      <a:pt x="71" y="144"/>
                    </a:lnTo>
                    <a:lnTo>
                      <a:pt x="71" y="1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52" name="Freeform 160"/>
              <p:cNvSpPr/>
              <p:nvPr/>
            </p:nvSpPr>
            <p:spPr bwMode="auto">
              <a:xfrm>
                <a:off x="-3311525" y="8193088"/>
                <a:ext cx="709613" cy="228600"/>
              </a:xfrm>
              <a:custGeom>
                <a:avLst/>
                <a:gdLst>
                  <a:gd name="T0" fmla="*/ 431 w 447"/>
                  <a:gd name="T1" fmla="*/ 144 h 144"/>
                  <a:gd name="T2" fmla="*/ 447 w 447"/>
                  <a:gd name="T3" fmla="*/ 0 h 144"/>
                  <a:gd name="T4" fmla="*/ 0 w 447"/>
                  <a:gd name="T5" fmla="*/ 0 h 144"/>
                  <a:gd name="T6" fmla="*/ 50 w 447"/>
                  <a:gd name="T7" fmla="*/ 144 h 144"/>
                  <a:gd name="T8" fmla="*/ 431 w 447"/>
                  <a:gd name="T9" fmla="*/ 144 h 144"/>
                </a:gdLst>
                <a:ahLst/>
                <a:cxnLst>
                  <a:cxn ang="0">
                    <a:pos x="T0" y="T1"/>
                  </a:cxn>
                  <a:cxn ang="0">
                    <a:pos x="T2" y="T3"/>
                  </a:cxn>
                  <a:cxn ang="0">
                    <a:pos x="T4" y="T5"/>
                  </a:cxn>
                  <a:cxn ang="0">
                    <a:pos x="T6" y="T7"/>
                  </a:cxn>
                  <a:cxn ang="0">
                    <a:pos x="T8" y="T9"/>
                  </a:cxn>
                </a:cxnLst>
                <a:rect l="0" t="0" r="r" b="b"/>
                <a:pathLst>
                  <a:path w="447" h="144">
                    <a:moveTo>
                      <a:pt x="431" y="144"/>
                    </a:moveTo>
                    <a:lnTo>
                      <a:pt x="447" y="0"/>
                    </a:lnTo>
                    <a:lnTo>
                      <a:pt x="0" y="0"/>
                    </a:lnTo>
                    <a:lnTo>
                      <a:pt x="50" y="144"/>
                    </a:lnTo>
                    <a:lnTo>
                      <a:pt x="431" y="1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53" name="Oval 161"/>
              <p:cNvSpPr>
                <a:spLocks noChangeArrowheads="1"/>
              </p:cNvSpPr>
              <p:nvPr/>
            </p:nvSpPr>
            <p:spPr bwMode="auto">
              <a:xfrm>
                <a:off x="-4468813" y="1171575"/>
                <a:ext cx="153988" cy="153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54" name="Freeform 162"/>
              <p:cNvSpPr/>
              <p:nvPr/>
            </p:nvSpPr>
            <p:spPr bwMode="auto">
              <a:xfrm>
                <a:off x="-4867275" y="1314450"/>
                <a:ext cx="725488" cy="561975"/>
              </a:xfrm>
              <a:custGeom>
                <a:avLst/>
                <a:gdLst>
                  <a:gd name="T0" fmla="*/ 367 w 457"/>
                  <a:gd name="T1" fmla="*/ 73 h 354"/>
                  <a:gd name="T2" fmla="*/ 315 w 457"/>
                  <a:gd name="T3" fmla="*/ 33 h 354"/>
                  <a:gd name="T4" fmla="*/ 230 w 457"/>
                  <a:gd name="T5" fmla="*/ 0 h 354"/>
                  <a:gd name="T6" fmla="*/ 126 w 457"/>
                  <a:gd name="T7" fmla="*/ 0 h 354"/>
                  <a:gd name="T8" fmla="*/ 74 w 457"/>
                  <a:gd name="T9" fmla="*/ 113 h 354"/>
                  <a:gd name="T10" fmla="*/ 62 w 457"/>
                  <a:gd name="T11" fmla="*/ 108 h 354"/>
                  <a:gd name="T12" fmla="*/ 55 w 457"/>
                  <a:gd name="T13" fmla="*/ 120 h 354"/>
                  <a:gd name="T14" fmla="*/ 55 w 457"/>
                  <a:gd name="T15" fmla="*/ 125 h 354"/>
                  <a:gd name="T16" fmla="*/ 52 w 457"/>
                  <a:gd name="T17" fmla="*/ 130 h 354"/>
                  <a:gd name="T18" fmla="*/ 36 w 457"/>
                  <a:gd name="T19" fmla="*/ 125 h 354"/>
                  <a:gd name="T20" fmla="*/ 0 w 457"/>
                  <a:gd name="T21" fmla="*/ 210 h 354"/>
                  <a:gd name="T22" fmla="*/ 83 w 457"/>
                  <a:gd name="T23" fmla="*/ 246 h 354"/>
                  <a:gd name="T24" fmla="*/ 90 w 457"/>
                  <a:gd name="T25" fmla="*/ 250 h 354"/>
                  <a:gd name="T26" fmla="*/ 93 w 457"/>
                  <a:gd name="T27" fmla="*/ 246 h 354"/>
                  <a:gd name="T28" fmla="*/ 128 w 457"/>
                  <a:gd name="T29" fmla="*/ 163 h 354"/>
                  <a:gd name="T30" fmla="*/ 112 w 457"/>
                  <a:gd name="T31" fmla="*/ 156 h 354"/>
                  <a:gd name="T32" fmla="*/ 114 w 457"/>
                  <a:gd name="T33" fmla="*/ 151 h 354"/>
                  <a:gd name="T34" fmla="*/ 116 w 457"/>
                  <a:gd name="T35" fmla="*/ 146 h 354"/>
                  <a:gd name="T36" fmla="*/ 121 w 457"/>
                  <a:gd name="T37" fmla="*/ 134 h 354"/>
                  <a:gd name="T38" fmla="*/ 107 w 457"/>
                  <a:gd name="T39" fmla="*/ 127 h 354"/>
                  <a:gd name="T40" fmla="*/ 147 w 457"/>
                  <a:gd name="T41" fmla="*/ 35 h 354"/>
                  <a:gd name="T42" fmla="*/ 218 w 457"/>
                  <a:gd name="T43" fmla="*/ 35 h 354"/>
                  <a:gd name="T44" fmla="*/ 171 w 457"/>
                  <a:gd name="T45" fmla="*/ 168 h 354"/>
                  <a:gd name="T46" fmla="*/ 159 w 457"/>
                  <a:gd name="T47" fmla="*/ 241 h 354"/>
                  <a:gd name="T48" fmla="*/ 138 w 457"/>
                  <a:gd name="T49" fmla="*/ 243 h 354"/>
                  <a:gd name="T50" fmla="*/ 128 w 457"/>
                  <a:gd name="T51" fmla="*/ 265 h 354"/>
                  <a:gd name="T52" fmla="*/ 123 w 457"/>
                  <a:gd name="T53" fmla="*/ 274 h 354"/>
                  <a:gd name="T54" fmla="*/ 114 w 457"/>
                  <a:gd name="T55" fmla="*/ 269 h 354"/>
                  <a:gd name="T56" fmla="*/ 62 w 457"/>
                  <a:gd name="T57" fmla="*/ 248 h 354"/>
                  <a:gd name="T58" fmla="*/ 52 w 457"/>
                  <a:gd name="T59" fmla="*/ 248 h 354"/>
                  <a:gd name="T60" fmla="*/ 57 w 457"/>
                  <a:gd name="T61" fmla="*/ 295 h 354"/>
                  <a:gd name="T62" fmla="*/ 199 w 457"/>
                  <a:gd name="T63" fmla="*/ 286 h 354"/>
                  <a:gd name="T64" fmla="*/ 213 w 457"/>
                  <a:gd name="T65" fmla="*/ 198 h 354"/>
                  <a:gd name="T66" fmla="*/ 218 w 457"/>
                  <a:gd name="T67" fmla="*/ 201 h 354"/>
                  <a:gd name="T68" fmla="*/ 272 w 457"/>
                  <a:gd name="T69" fmla="*/ 243 h 354"/>
                  <a:gd name="T70" fmla="*/ 280 w 457"/>
                  <a:gd name="T71" fmla="*/ 354 h 354"/>
                  <a:gd name="T72" fmla="*/ 327 w 457"/>
                  <a:gd name="T73" fmla="*/ 352 h 354"/>
                  <a:gd name="T74" fmla="*/ 320 w 457"/>
                  <a:gd name="T75" fmla="*/ 217 h 354"/>
                  <a:gd name="T76" fmla="*/ 251 w 457"/>
                  <a:gd name="T77" fmla="*/ 168 h 354"/>
                  <a:gd name="T78" fmla="*/ 301 w 457"/>
                  <a:gd name="T79" fmla="*/ 66 h 354"/>
                  <a:gd name="T80" fmla="*/ 367 w 457"/>
                  <a:gd name="T81" fmla="*/ 118 h 354"/>
                  <a:gd name="T82" fmla="*/ 457 w 457"/>
                  <a:gd name="T83" fmla="*/ 42 h 354"/>
                  <a:gd name="T84" fmla="*/ 433 w 457"/>
                  <a:gd name="T85" fmla="*/ 14 h 354"/>
                  <a:gd name="T86" fmla="*/ 367 w 457"/>
                  <a:gd name="T87" fmla="*/ 7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7" h="354">
                    <a:moveTo>
                      <a:pt x="367" y="73"/>
                    </a:moveTo>
                    <a:lnTo>
                      <a:pt x="315" y="33"/>
                    </a:lnTo>
                    <a:lnTo>
                      <a:pt x="230" y="0"/>
                    </a:lnTo>
                    <a:lnTo>
                      <a:pt x="126" y="0"/>
                    </a:lnTo>
                    <a:lnTo>
                      <a:pt x="74" y="113"/>
                    </a:lnTo>
                    <a:lnTo>
                      <a:pt x="62" y="108"/>
                    </a:lnTo>
                    <a:lnTo>
                      <a:pt x="55" y="120"/>
                    </a:lnTo>
                    <a:lnTo>
                      <a:pt x="55" y="125"/>
                    </a:lnTo>
                    <a:lnTo>
                      <a:pt x="52" y="130"/>
                    </a:lnTo>
                    <a:lnTo>
                      <a:pt x="36" y="125"/>
                    </a:lnTo>
                    <a:lnTo>
                      <a:pt x="0" y="210"/>
                    </a:lnTo>
                    <a:lnTo>
                      <a:pt x="83" y="246"/>
                    </a:lnTo>
                    <a:lnTo>
                      <a:pt x="90" y="250"/>
                    </a:lnTo>
                    <a:lnTo>
                      <a:pt x="93" y="246"/>
                    </a:lnTo>
                    <a:lnTo>
                      <a:pt x="128" y="163"/>
                    </a:lnTo>
                    <a:lnTo>
                      <a:pt x="112" y="156"/>
                    </a:lnTo>
                    <a:lnTo>
                      <a:pt x="114" y="151"/>
                    </a:lnTo>
                    <a:lnTo>
                      <a:pt x="116" y="146"/>
                    </a:lnTo>
                    <a:lnTo>
                      <a:pt x="121" y="134"/>
                    </a:lnTo>
                    <a:lnTo>
                      <a:pt x="107" y="127"/>
                    </a:lnTo>
                    <a:lnTo>
                      <a:pt x="147" y="35"/>
                    </a:lnTo>
                    <a:lnTo>
                      <a:pt x="218" y="35"/>
                    </a:lnTo>
                    <a:lnTo>
                      <a:pt x="171" y="168"/>
                    </a:lnTo>
                    <a:lnTo>
                      <a:pt x="159" y="241"/>
                    </a:lnTo>
                    <a:lnTo>
                      <a:pt x="138" y="243"/>
                    </a:lnTo>
                    <a:lnTo>
                      <a:pt x="128" y="265"/>
                    </a:lnTo>
                    <a:lnTo>
                      <a:pt x="123" y="274"/>
                    </a:lnTo>
                    <a:lnTo>
                      <a:pt x="114" y="269"/>
                    </a:lnTo>
                    <a:lnTo>
                      <a:pt x="62" y="248"/>
                    </a:lnTo>
                    <a:lnTo>
                      <a:pt x="52" y="248"/>
                    </a:lnTo>
                    <a:lnTo>
                      <a:pt x="57" y="295"/>
                    </a:lnTo>
                    <a:lnTo>
                      <a:pt x="199" y="286"/>
                    </a:lnTo>
                    <a:lnTo>
                      <a:pt x="213" y="198"/>
                    </a:lnTo>
                    <a:lnTo>
                      <a:pt x="218" y="201"/>
                    </a:lnTo>
                    <a:lnTo>
                      <a:pt x="272" y="243"/>
                    </a:lnTo>
                    <a:lnTo>
                      <a:pt x="280" y="354"/>
                    </a:lnTo>
                    <a:lnTo>
                      <a:pt x="327" y="352"/>
                    </a:lnTo>
                    <a:lnTo>
                      <a:pt x="320" y="217"/>
                    </a:lnTo>
                    <a:lnTo>
                      <a:pt x="251" y="168"/>
                    </a:lnTo>
                    <a:lnTo>
                      <a:pt x="301" y="66"/>
                    </a:lnTo>
                    <a:lnTo>
                      <a:pt x="367" y="118"/>
                    </a:lnTo>
                    <a:lnTo>
                      <a:pt x="457" y="42"/>
                    </a:lnTo>
                    <a:lnTo>
                      <a:pt x="433" y="14"/>
                    </a:lnTo>
                    <a:lnTo>
                      <a:pt x="367" y="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55" name="Freeform 163"/>
              <p:cNvSpPr/>
              <p:nvPr/>
            </p:nvSpPr>
            <p:spPr bwMode="auto">
              <a:xfrm>
                <a:off x="-4911725" y="1493837"/>
                <a:ext cx="82550" cy="146050"/>
              </a:xfrm>
              <a:custGeom>
                <a:avLst/>
                <a:gdLst>
                  <a:gd name="T0" fmla="*/ 0 w 52"/>
                  <a:gd name="T1" fmla="*/ 88 h 92"/>
                  <a:gd name="T2" fmla="*/ 38 w 52"/>
                  <a:gd name="T3" fmla="*/ 0 h 92"/>
                  <a:gd name="T4" fmla="*/ 52 w 52"/>
                  <a:gd name="T5" fmla="*/ 7 h 92"/>
                  <a:gd name="T6" fmla="*/ 16 w 52"/>
                  <a:gd name="T7" fmla="*/ 92 h 92"/>
                  <a:gd name="T8" fmla="*/ 0 w 52"/>
                  <a:gd name="T9" fmla="*/ 88 h 92"/>
                </a:gdLst>
                <a:ahLst/>
                <a:cxnLst>
                  <a:cxn ang="0">
                    <a:pos x="T0" y="T1"/>
                  </a:cxn>
                  <a:cxn ang="0">
                    <a:pos x="T2" y="T3"/>
                  </a:cxn>
                  <a:cxn ang="0">
                    <a:pos x="T4" y="T5"/>
                  </a:cxn>
                  <a:cxn ang="0">
                    <a:pos x="T6" y="T7"/>
                  </a:cxn>
                  <a:cxn ang="0">
                    <a:pos x="T8" y="T9"/>
                  </a:cxn>
                </a:cxnLst>
                <a:rect l="0" t="0" r="r" b="b"/>
                <a:pathLst>
                  <a:path w="52" h="92">
                    <a:moveTo>
                      <a:pt x="0" y="88"/>
                    </a:moveTo>
                    <a:lnTo>
                      <a:pt x="38" y="0"/>
                    </a:lnTo>
                    <a:lnTo>
                      <a:pt x="52" y="7"/>
                    </a:lnTo>
                    <a:lnTo>
                      <a:pt x="16" y="92"/>
                    </a:lnTo>
                    <a:lnTo>
                      <a:pt x="0"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56" name="Freeform 164"/>
              <p:cNvSpPr/>
              <p:nvPr/>
            </p:nvSpPr>
            <p:spPr bwMode="auto">
              <a:xfrm>
                <a:off x="-4705350" y="1581150"/>
                <a:ext cx="82550" cy="146050"/>
              </a:xfrm>
              <a:custGeom>
                <a:avLst/>
                <a:gdLst>
                  <a:gd name="T0" fmla="*/ 24 w 52"/>
                  <a:gd name="T1" fmla="*/ 75 h 92"/>
                  <a:gd name="T2" fmla="*/ 52 w 52"/>
                  <a:gd name="T3" fmla="*/ 7 h 92"/>
                  <a:gd name="T4" fmla="*/ 38 w 52"/>
                  <a:gd name="T5" fmla="*/ 0 h 92"/>
                  <a:gd name="T6" fmla="*/ 5 w 52"/>
                  <a:gd name="T7" fmla="*/ 78 h 92"/>
                  <a:gd name="T8" fmla="*/ 0 w 52"/>
                  <a:gd name="T9" fmla="*/ 87 h 92"/>
                  <a:gd name="T10" fmla="*/ 17 w 52"/>
                  <a:gd name="T11" fmla="*/ 92 h 92"/>
                  <a:gd name="T12" fmla="*/ 24 w 52"/>
                  <a:gd name="T13" fmla="*/ 75 h 92"/>
                </a:gdLst>
                <a:ahLst/>
                <a:cxnLst>
                  <a:cxn ang="0">
                    <a:pos x="T0" y="T1"/>
                  </a:cxn>
                  <a:cxn ang="0">
                    <a:pos x="T2" y="T3"/>
                  </a:cxn>
                  <a:cxn ang="0">
                    <a:pos x="T4" y="T5"/>
                  </a:cxn>
                  <a:cxn ang="0">
                    <a:pos x="T6" y="T7"/>
                  </a:cxn>
                  <a:cxn ang="0">
                    <a:pos x="T8" y="T9"/>
                  </a:cxn>
                  <a:cxn ang="0">
                    <a:pos x="T10" y="T11"/>
                  </a:cxn>
                  <a:cxn ang="0">
                    <a:pos x="T12" y="T13"/>
                  </a:cxn>
                </a:cxnLst>
                <a:rect l="0" t="0" r="r" b="b"/>
                <a:pathLst>
                  <a:path w="52" h="92">
                    <a:moveTo>
                      <a:pt x="24" y="75"/>
                    </a:moveTo>
                    <a:lnTo>
                      <a:pt x="52" y="7"/>
                    </a:lnTo>
                    <a:lnTo>
                      <a:pt x="38" y="0"/>
                    </a:lnTo>
                    <a:lnTo>
                      <a:pt x="5" y="78"/>
                    </a:lnTo>
                    <a:lnTo>
                      <a:pt x="0" y="87"/>
                    </a:lnTo>
                    <a:lnTo>
                      <a:pt x="17" y="92"/>
                    </a:lnTo>
                    <a:lnTo>
                      <a:pt x="24"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57" name="Freeform 165"/>
              <p:cNvSpPr>
                <a:spLocks noEditPoints="1"/>
              </p:cNvSpPr>
              <p:nvPr/>
            </p:nvSpPr>
            <p:spPr bwMode="auto">
              <a:xfrm>
                <a:off x="-5821363" y="4024312"/>
                <a:ext cx="368300" cy="585788"/>
              </a:xfrm>
              <a:custGeom>
                <a:avLst/>
                <a:gdLst>
                  <a:gd name="T0" fmla="*/ 232 w 232"/>
                  <a:gd name="T1" fmla="*/ 369 h 369"/>
                  <a:gd name="T2" fmla="*/ 206 w 232"/>
                  <a:gd name="T3" fmla="*/ 7 h 369"/>
                  <a:gd name="T4" fmla="*/ 185 w 232"/>
                  <a:gd name="T5" fmla="*/ 0 h 369"/>
                  <a:gd name="T6" fmla="*/ 206 w 232"/>
                  <a:gd name="T7" fmla="*/ 29 h 369"/>
                  <a:gd name="T8" fmla="*/ 206 w 232"/>
                  <a:gd name="T9" fmla="*/ 239 h 369"/>
                  <a:gd name="T10" fmla="*/ 185 w 232"/>
                  <a:gd name="T11" fmla="*/ 265 h 369"/>
                  <a:gd name="T12" fmla="*/ 206 w 232"/>
                  <a:gd name="T13" fmla="*/ 296 h 369"/>
                  <a:gd name="T14" fmla="*/ 185 w 232"/>
                  <a:gd name="T15" fmla="*/ 296 h 369"/>
                  <a:gd name="T16" fmla="*/ 206 w 232"/>
                  <a:gd name="T17" fmla="*/ 317 h 369"/>
                  <a:gd name="T18" fmla="*/ 206 w 232"/>
                  <a:gd name="T19" fmla="*/ 346 h 369"/>
                  <a:gd name="T20" fmla="*/ 185 w 232"/>
                  <a:gd name="T21" fmla="*/ 369 h 369"/>
                  <a:gd name="T22" fmla="*/ 161 w 232"/>
                  <a:gd name="T23" fmla="*/ 7 h 369"/>
                  <a:gd name="T24" fmla="*/ 116 w 232"/>
                  <a:gd name="T25" fmla="*/ 29 h 369"/>
                  <a:gd name="T26" fmla="*/ 185 w 232"/>
                  <a:gd name="T27" fmla="*/ 0 h 369"/>
                  <a:gd name="T28" fmla="*/ 161 w 232"/>
                  <a:gd name="T29" fmla="*/ 0 h 369"/>
                  <a:gd name="T30" fmla="*/ 185 w 232"/>
                  <a:gd name="T31" fmla="*/ 369 h 369"/>
                  <a:gd name="T32" fmla="*/ 161 w 232"/>
                  <a:gd name="T33" fmla="*/ 346 h 369"/>
                  <a:gd name="T34" fmla="*/ 185 w 232"/>
                  <a:gd name="T35" fmla="*/ 317 h 369"/>
                  <a:gd name="T36" fmla="*/ 161 w 232"/>
                  <a:gd name="T37" fmla="*/ 296 h 369"/>
                  <a:gd name="T38" fmla="*/ 185 w 232"/>
                  <a:gd name="T39" fmla="*/ 265 h 369"/>
                  <a:gd name="T40" fmla="*/ 116 w 232"/>
                  <a:gd name="T41" fmla="*/ 239 h 369"/>
                  <a:gd name="T42" fmla="*/ 138 w 232"/>
                  <a:gd name="T43" fmla="*/ 265 h 369"/>
                  <a:gd name="T44" fmla="*/ 138 w 232"/>
                  <a:gd name="T45" fmla="*/ 296 h 369"/>
                  <a:gd name="T46" fmla="*/ 116 w 232"/>
                  <a:gd name="T47" fmla="*/ 317 h 369"/>
                  <a:gd name="T48" fmla="*/ 138 w 232"/>
                  <a:gd name="T49" fmla="*/ 346 h 369"/>
                  <a:gd name="T50" fmla="*/ 116 w 232"/>
                  <a:gd name="T51" fmla="*/ 346 h 369"/>
                  <a:gd name="T52" fmla="*/ 116 w 232"/>
                  <a:gd name="T53" fmla="*/ 7 h 369"/>
                  <a:gd name="T54" fmla="*/ 48 w 232"/>
                  <a:gd name="T55" fmla="*/ 29 h 369"/>
                  <a:gd name="T56" fmla="*/ 116 w 232"/>
                  <a:gd name="T57" fmla="*/ 7 h 369"/>
                  <a:gd name="T58" fmla="*/ 48 w 232"/>
                  <a:gd name="T59" fmla="*/ 369 h 369"/>
                  <a:gd name="T60" fmla="*/ 116 w 232"/>
                  <a:gd name="T61" fmla="*/ 346 h 369"/>
                  <a:gd name="T62" fmla="*/ 93 w 232"/>
                  <a:gd name="T63" fmla="*/ 317 h 369"/>
                  <a:gd name="T64" fmla="*/ 116 w 232"/>
                  <a:gd name="T65" fmla="*/ 296 h 369"/>
                  <a:gd name="T66" fmla="*/ 93 w 232"/>
                  <a:gd name="T67" fmla="*/ 265 h 369"/>
                  <a:gd name="T68" fmla="*/ 116 w 232"/>
                  <a:gd name="T69" fmla="*/ 239 h 369"/>
                  <a:gd name="T70" fmla="*/ 48 w 232"/>
                  <a:gd name="T71" fmla="*/ 265 h 369"/>
                  <a:gd name="T72" fmla="*/ 69 w 232"/>
                  <a:gd name="T73" fmla="*/ 296 h 369"/>
                  <a:gd name="T74" fmla="*/ 48 w 232"/>
                  <a:gd name="T75" fmla="*/ 296 h 369"/>
                  <a:gd name="T76" fmla="*/ 69 w 232"/>
                  <a:gd name="T77" fmla="*/ 317 h 369"/>
                  <a:gd name="T78" fmla="*/ 69 w 232"/>
                  <a:gd name="T79" fmla="*/ 346 h 369"/>
                  <a:gd name="T80" fmla="*/ 48 w 232"/>
                  <a:gd name="T81" fmla="*/ 369 h 369"/>
                  <a:gd name="T82" fmla="*/ 0 w 232"/>
                  <a:gd name="T83" fmla="*/ 7 h 369"/>
                  <a:gd name="T84" fmla="*/ 48 w 232"/>
                  <a:gd name="T85" fmla="*/ 369 h 369"/>
                  <a:gd name="T86" fmla="*/ 26 w 232"/>
                  <a:gd name="T87" fmla="*/ 346 h 369"/>
                  <a:gd name="T88" fmla="*/ 48 w 232"/>
                  <a:gd name="T89" fmla="*/ 317 h 369"/>
                  <a:gd name="T90" fmla="*/ 26 w 232"/>
                  <a:gd name="T91" fmla="*/ 296 h 369"/>
                  <a:gd name="T92" fmla="*/ 48 w 232"/>
                  <a:gd name="T93" fmla="*/ 265 h 369"/>
                  <a:gd name="T94" fmla="*/ 26 w 232"/>
                  <a:gd name="T95" fmla="*/ 239 h 369"/>
                  <a:gd name="T96" fmla="*/ 48 w 232"/>
                  <a:gd name="T97" fmla="*/ 2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2" h="369">
                    <a:moveTo>
                      <a:pt x="185" y="369"/>
                    </a:moveTo>
                    <a:lnTo>
                      <a:pt x="232" y="369"/>
                    </a:lnTo>
                    <a:lnTo>
                      <a:pt x="232" y="7"/>
                    </a:lnTo>
                    <a:lnTo>
                      <a:pt x="206" y="7"/>
                    </a:lnTo>
                    <a:lnTo>
                      <a:pt x="206" y="0"/>
                    </a:lnTo>
                    <a:lnTo>
                      <a:pt x="185" y="0"/>
                    </a:lnTo>
                    <a:lnTo>
                      <a:pt x="185" y="29"/>
                    </a:lnTo>
                    <a:lnTo>
                      <a:pt x="206" y="29"/>
                    </a:lnTo>
                    <a:lnTo>
                      <a:pt x="206" y="239"/>
                    </a:lnTo>
                    <a:lnTo>
                      <a:pt x="206" y="239"/>
                    </a:lnTo>
                    <a:lnTo>
                      <a:pt x="185" y="239"/>
                    </a:lnTo>
                    <a:lnTo>
                      <a:pt x="185" y="265"/>
                    </a:lnTo>
                    <a:lnTo>
                      <a:pt x="206" y="265"/>
                    </a:lnTo>
                    <a:lnTo>
                      <a:pt x="206" y="296"/>
                    </a:lnTo>
                    <a:lnTo>
                      <a:pt x="206" y="296"/>
                    </a:lnTo>
                    <a:lnTo>
                      <a:pt x="185" y="296"/>
                    </a:lnTo>
                    <a:lnTo>
                      <a:pt x="185" y="317"/>
                    </a:lnTo>
                    <a:lnTo>
                      <a:pt x="206" y="317"/>
                    </a:lnTo>
                    <a:lnTo>
                      <a:pt x="206" y="346"/>
                    </a:lnTo>
                    <a:lnTo>
                      <a:pt x="206" y="346"/>
                    </a:lnTo>
                    <a:lnTo>
                      <a:pt x="185" y="346"/>
                    </a:lnTo>
                    <a:lnTo>
                      <a:pt x="185" y="369"/>
                    </a:lnTo>
                    <a:close/>
                    <a:moveTo>
                      <a:pt x="161" y="0"/>
                    </a:moveTo>
                    <a:lnTo>
                      <a:pt x="161" y="7"/>
                    </a:lnTo>
                    <a:lnTo>
                      <a:pt x="116" y="7"/>
                    </a:lnTo>
                    <a:lnTo>
                      <a:pt x="116" y="29"/>
                    </a:lnTo>
                    <a:lnTo>
                      <a:pt x="185" y="29"/>
                    </a:lnTo>
                    <a:lnTo>
                      <a:pt x="185" y="0"/>
                    </a:lnTo>
                    <a:lnTo>
                      <a:pt x="161" y="0"/>
                    </a:lnTo>
                    <a:lnTo>
                      <a:pt x="161" y="0"/>
                    </a:lnTo>
                    <a:close/>
                    <a:moveTo>
                      <a:pt x="116" y="369"/>
                    </a:moveTo>
                    <a:lnTo>
                      <a:pt x="185" y="369"/>
                    </a:lnTo>
                    <a:lnTo>
                      <a:pt x="185" y="346"/>
                    </a:lnTo>
                    <a:lnTo>
                      <a:pt x="161" y="346"/>
                    </a:lnTo>
                    <a:lnTo>
                      <a:pt x="161" y="317"/>
                    </a:lnTo>
                    <a:lnTo>
                      <a:pt x="185" y="317"/>
                    </a:lnTo>
                    <a:lnTo>
                      <a:pt x="185" y="296"/>
                    </a:lnTo>
                    <a:lnTo>
                      <a:pt x="161" y="296"/>
                    </a:lnTo>
                    <a:lnTo>
                      <a:pt x="161" y="265"/>
                    </a:lnTo>
                    <a:lnTo>
                      <a:pt x="185" y="265"/>
                    </a:lnTo>
                    <a:lnTo>
                      <a:pt x="185" y="239"/>
                    </a:lnTo>
                    <a:lnTo>
                      <a:pt x="116" y="239"/>
                    </a:lnTo>
                    <a:lnTo>
                      <a:pt x="116" y="265"/>
                    </a:lnTo>
                    <a:lnTo>
                      <a:pt x="138" y="265"/>
                    </a:lnTo>
                    <a:lnTo>
                      <a:pt x="138" y="296"/>
                    </a:lnTo>
                    <a:lnTo>
                      <a:pt x="138" y="296"/>
                    </a:lnTo>
                    <a:lnTo>
                      <a:pt x="116" y="296"/>
                    </a:lnTo>
                    <a:lnTo>
                      <a:pt x="116" y="317"/>
                    </a:lnTo>
                    <a:lnTo>
                      <a:pt x="138" y="317"/>
                    </a:lnTo>
                    <a:lnTo>
                      <a:pt x="138" y="346"/>
                    </a:lnTo>
                    <a:lnTo>
                      <a:pt x="138" y="346"/>
                    </a:lnTo>
                    <a:lnTo>
                      <a:pt x="116" y="346"/>
                    </a:lnTo>
                    <a:lnTo>
                      <a:pt x="116" y="369"/>
                    </a:lnTo>
                    <a:close/>
                    <a:moveTo>
                      <a:pt x="116" y="7"/>
                    </a:moveTo>
                    <a:lnTo>
                      <a:pt x="48" y="7"/>
                    </a:lnTo>
                    <a:lnTo>
                      <a:pt x="48" y="29"/>
                    </a:lnTo>
                    <a:lnTo>
                      <a:pt x="116" y="29"/>
                    </a:lnTo>
                    <a:lnTo>
                      <a:pt x="116" y="7"/>
                    </a:lnTo>
                    <a:lnTo>
                      <a:pt x="116" y="7"/>
                    </a:lnTo>
                    <a:close/>
                    <a:moveTo>
                      <a:pt x="48" y="369"/>
                    </a:moveTo>
                    <a:lnTo>
                      <a:pt x="116" y="369"/>
                    </a:lnTo>
                    <a:lnTo>
                      <a:pt x="116" y="346"/>
                    </a:lnTo>
                    <a:lnTo>
                      <a:pt x="93" y="346"/>
                    </a:lnTo>
                    <a:lnTo>
                      <a:pt x="93" y="317"/>
                    </a:lnTo>
                    <a:lnTo>
                      <a:pt x="116" y="317"/>
                    </a:lnTo>
                    <a:lnTo>
                      <a:pt x="116" y="296"/>
                    </a:lnTo>
                    <a:lnTo>
                      <a:pt x="93" y="296"/>
                    </a:lnTo>
                    <a:lnTo>
                      <a:pt x="93" y="265"/>
                    </a:lnTo>
                    <a:lnTo>
                      <a:pt x="116" y="265"/>
                    </a:lnTo>
                    <a:lnTo>
                      <a:pt x="116" y="239"/>
                    </a:lnTo>
                    <a:lnTo>
                      <a:pt x="48" y="239"/>
                    </a:lnTo>
                    <a:lnTo>
                      <a:pt x="48" y="265"/>
                    </a:lnTo>
                    <a:lnTo>
                      <a:pt x="69" y="265"/>
                    </a:lnTo>
                    <a:lnTo>
                      <a:pt x="69" y="296"/>
                    </a:lnTo>
                    <a:lnTo>
                      <a:pt x="69" y="296"/>
                    </a:lnTo>
                    <a:lnTo>
                      <a:pt x="48" y="296"/>
                    </a:lnTo>
                    <a:lnTo>
                      <a:pt x="48" y="317"/>
                    </a:lnTo>
                    <a:lnTo>
                      <a:pt x="69" y="317"/>
                    </a:lnTo>
                    <a:lnTo>
                      <a:pt x="69" y="346"/>
                    </a:lnTo>
                    <a:lnTo>
                      <a:pt x="69" y="346"/>
                    </a:lnTo>
                    <a:lnTo>
                      <a:pt x="48" y="346"/>
                    </a:lnTo>
                    <a:lnTo>
                      <a:pt x="48" y="369"/>
                    </a:lnTo>
                    <a:close/>
                    <a:moveTo>
                      <a:pt x="48" y="7"/>
                    </a:moveTo>
                    <a:lnTo>
                      <a:pt x="0" y="7"/>
                    </a:lnTo>
                    <a:lnTo>
                      <a:pt x="0" y="369"/>
                    </a:lnTo>
                    <a:lnTo>
                      <a:pt x="48" y="369"/>
                    </a:lnTo>
                    <a:lnTo>
                      <a:pt x="48" y="346"/>
                    </a:lnTo>
                    <a:lnTo>
                      <a:pt x="26" y="346"/>
                    </a:lnTo>
                    <a:lnTo>
                      <a:pt x="26" y="317"/>
                    </a:lnTo>
                    <a:lnTo>
                      <a:pt x="48" y="317"/>
                    </a:lnTo>
                    <a:lnTo>
                      <a:pt x="48" y="296"/>
                    </a:lnTo>
                    <a:lnTo>
                      <a:pt x="26" y="296"/>
                    </a:lnTo>
                    <a:lnTo>
                      <a:pt x="26" y="265"/>
                    </a:lnTo>
                    <a:lnTo>
                      <a:pt x="48" y="265"/>
                    </a:lnTo>
                    <a:lnTo>
                      <a:pt x="48" y="239"/>
                    </a:lnTo>
                    <a:lnTo>
                      <a:pt x="26" y="239"/>
                    </a:lnTo>
                    <a:lnTo>
                      <a:pt x="26" y="29"/>
                    </a:lnTo>
                    <a:lnTo>
                      <a:pt x="48" y="29"/>
                    </a:lnTo>
                    <a:lnTo>
                      <a:pt x="48"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58" name="Freeform 166"/>
              <p:cNvSpPr/>
              <p:nvPr/>
            </p:nvSpPr>
            <p:spPr bwMode="auto">
              <a:xfrm>
                <a:off x="-2863850" y="-300038"/>
                <a:ext cx="254000" cy="112713"/>
              </a:xfrm>
              <a:custGeom>
                <a:avLst/>
                <a:gdLst>
                  <a:gd name="T0" fmla="*/ 0 w 160"/>
                  <a:gd name="T1" fmla="*/ 40 h 71"/>
                  <a:gd name="T2" fmla="*/ 61 w 160"/>
                  <a:gd name="T3" fmla="*/ 71 h 71"/>
                  <a:gd name="T4" fmla="*/ 160 w 160"/>
                  <a:gd name="T5" fmla="*/ 71 h 71"/>
                  <a:gd name="T6" fmla="*/ 18 w 160"/>
                  <a:gd name="T7" fmla="*/ 0 h 71"/>
                  <a:gd name="T8" fmla="*/ 0 w 160"/>
                  <a:gd name="T9" fmla="*/ 40 h 71"/>
                </a:gdLst>
                <a:ahLst/>
                <a:cxnLst>
                  <a:cxn ang="0">
                    <a:pos x="T0" y="T1"/>
                  </a:cxn>
                  <a:cxn ang="0">
                    <a:pos x="T2" y="T3"/>
                  </a:cxn>
                  <a:cxn ang="0">
                    <a:pos x="T4" y="T5"/>
                  </a:cxn>
                  <a:cxn ang="0">
                    <a:pos x="T6" y="T7"/>
                  </a:cxn>
                  <a:cxn ang="0">
                    <a:pos x="T8" y="T9"/>
                  </a:cxn>
                </a:cxnLst>
                <a:rect l="0" t="0" r="r" b="b"/>
                <a:pathLst>
                  <a:path w="160" h="71">
                    <a:moveTo>
                      <a:pt x="0" y="40"/>
                    </a:moveTo>
                    <a:lnTo>
                      <a:pt x="61" y="71"/>
                    </a:lnTo>
                    <a:lnTo>
                      <a:pt x="160" y="71"/>
                    </a:lnTo>
                    <a:lnTo>
                      <a:pt x="18" y="0"/>
                    </a:lnTo>
                    <a:lnTo>
                      <a:pt x="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59" name="Freeform 167"/>
              <p:cNvSpPr>
                <a:spLocks noEditPoints="1"/>
              </p:cNvSpPr>
              <p:nvPr/>
            </p:nvSpPr>
            <p:spPr bwMode="auto">
              <a:xfrm>
                <a:off x="-2863850" y="-169863"/>
                <a:ext cx="615950" cy="307975"/>
              </a:xfrm>
              <a:custGeom>
                <a:avLst/>
                <a:gdLst>
                  <a:gd name="T0" fmla="*/ 156 w 388"/>
                  <a:gd name="T1" fmla="*/ 194 h 194"/>
                  <a:gd name="T2" fmla="*/ 312 w 388"/>
                  <a:gd name="T3" fmla="*/ 194 h 194"/>
                  <a:gd name="T4" fmla="*/ 312 w 388"/>
                  <a:gd name="T5" fmla="*/ 156 h 194"/>
                  <a:gd name="T6" fmla="*/ 388 w 388"/>
                  <a:gd name="T7" fmla="*/ 156 h 194"/>
                  <a:gd name="T8" fmla="*/ 388 w 388"/>
                  <a:gd name="T9" fmla="*/ 38 h 194"/>
                  <a:gd name="T10" fmla="*/ 312 w 388"/>
                  <a:gd name="T11" fmla="*/ 38 h 194"/>
                  <a:gd name="T12" fmla="*/ 312 w 388"/>
                  <a:gd name="T13" fmla="*/ 0 h 194"/>
                  <a:gd name="T14" fmla="*/ 182 w 388"/>
                  <a:gd name="T15" fmla="*/ 0 h 194"/>
                  <a:gd name="T16" fmla="*/ 156 w 388"/>
                  <a:gd name="T17" fmla="*/ 0 h 194"/>
                  <a:gd name="T18" fmla="*/ 156 w 388"/>
                  <a:gd name="T19" fmla="*/ 76 h 194"/>
                  <a:gd name="T20" fmla="*/ 234 w 388"/>
                  <a:gd name="T21" fmla="*/ 76 h 194"/>
                  <a:gd name="T22" fmla="*/ 234 w 388"/>
                  <a:gd name="T23" fmla="*/ 119 h 194"/>
                  <a:gd name="T24" fmla="*/ 156 w 388"/>
                  <a:gd name="T25" fmla="*/ 119 h 194"/>
                  <a:gd name="T26" fmla="*/ 156 w 388"/>
                  <a:gd name="T27" fmla="*/ 194 h 194"/>
                  <a:gd name="T28" fmla="*/ 0 w 388"/>
                  <a:gd name="T29" fmla="*/ 194 h 194"/>
                  <a:gd name="T30" fmla="*/ 156 w 388"/>
                  <a:gd name="T31" fmla="*/ 194 h 194"/>
                  <a:gd name="T32" fmla="*/ 156 w 388"/>
                  <a:gd name="T33" fmla="*/ 119 h 194"/>
                  <a:gd name="T34" fmla="*/ 78 w 388"/>
                  <a:gd name="T35" fmla="*/ 119 h 194"/>
                  <a:gd name="T36" fmla="*/ 78 w 388"/>
                  <a:gd name="T37" fmla="*/ 76 h 194"/>
                  <a:gd name="T38" fmla="*/ 78 w 388"/>
                  <a:gd name="T39" fmla="*/ 76 h 194"/>
                  <a:gd name="T40" fmla="*/ 156 w 388"/>
                  <a:gd name="T41" fmla="*/ 76 h 194"/>
                  <a:gd name="T42" fmla="*/ 156 w 388"/>
                  <a:gd name="T43" fmla="*/ 0 h 194"/>
                  <a:gd name="T44" fmla="*/ 82 w 388"/>
                  <a:gd name="T45" fmla="*/ 0 h 194"/>
                  <a:gd name="T46" fmla="*/ 0 w 388"/>
                  <a:gd name="T47" fmla="*/ 0 h 194"/>
                  <a:gd name="T48" fmla="*/ 0 w 388"/>
                  <a:gd name="T4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8" h="194">
                    <a:moveTo>
                      <a:pt x="156" y="194"/>
                    </a:moveTo>
                    <a:lnTo>
                      <a:pt x="312" y="194"/>
                    </a:lnTo>
                    <a:lnTo>
                      <a:pt x="312" y="156"/>
                    </a:lnTo>
                    <a:lnTo>
                      <a:pt x="388" y="156"/>
                    </a:lnTo>
                    <a:lnTo>
                      <a:pt x="388" y="38"/>
                    </a:lnTo>
                    <a:lnTo>
                      <a:pt x="312" y="38"/>
                    </a:lnTo>
                    <a:lnTo>
                      <a:pt x="312" y="0"/>
                    </a:lnTo>
                    <a:lnTo>
                      <a:pt x="182" y="0"/>
                    </a:lnTo>
                    <a:lnTo>
                      <a:pt x="156" y="0"/>
                    </a:lnTo>
                    <a:lnTo>
                      <a:pt x="156" y="76"/>
                    </a:lnTo>
                    <a:lnTo>
                      <a:pt x="234" y="76"/>
                    </a:lnTo>
                    <a:lnTo>
                      <a:pt x="234" y="119"/>
                    </a:lnTo>
                    <a:lnTo>
                      <a:pt x="156" y="119"/>
                    </a:lnTo>
                    <a:lnTo>
                      <a:pt x="156" y="194"/>
                    </a:lnTo>
                    <a:close/>
                    <a:moveTo>
                      <a:pt x="0" y="194"/>
                    </a:moveTo>
                    <a:lnTo>
                      <a:pt x="156" y="194"/>
                    </a:lnTo>
                    <a:lnTo>
                      <a:pt x="156" y="119"/>
                    </a:lnTo>
                    <a:lnTo>
                      <a:pt x="78" y="119"/>
                    </a:lnTo>
                    <a:lnTo>
                      <a:pt x="78" y="76"/>
                    </a:lnTo>
                    <a:lnTo>
                      <a:pt x="78" y="76"/>
                    </a:lnTo>
                    <a:lnTo>
                      <a:pt x="156" y="76"/>
                    </a:lnTo>
                    <a:lnTo>
                      <a:pt x="156" y="0"/>
                    </a:lnTo>
                    <a:lnTo>
                      <a:pt x="82"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60" name="Freeform 168"/>
              <p:cNvSpPr>
                <a:spLocks noEditPoints="1"/>
              </p:cNvSpPr>
              <p:nvPr/>
            </p:nvSpPr>
            <p:spPr bwMode="auto">
              <a:xfrm>
                <a:off x="-5205413" y="8448675"/>
                <a:ext cx="444500" cy="349250"/>
              </a:xfrm>
              <a:custGeom>
                <a:avLst/>
                <a:gdLst>
                  <a:gd name="T0" fmla="*/ 93 w 118"/>
                  <a:gd name="T1" fmla="*/ 93 h 93"/>
                  <a:gd name="T2" fmla="*/ 93 w 118"/>
                  <a:gd name="T3" fmla="*/ 61 h 93"/>
                  <a:gd name="T4" fmla="*/ 109 w 118"/>
                  <a:gd name="T5" fmla="*/ 47 h 93"/>
                  <a:gd name="T6" fmla="*/ 118 w 118"/>
                  <a:gd name="T7" fmla="*/ 47 h 93"/>
                  <a:gd name="T8" fmla="*/ 118 w 118"/>
                  <a:gd name="T9" fmla="*/ 12 h 93"/>
                  <a:gd name="T10" fmla="*/ 105 w 118"/>
                  <a:gd name="T11" fmla="*/ 0 h 93"/>
                  <a:gd name="T12" fmla="*/ 76 w 118"/>
                  <a:gd name="T13" fmla="*/ 0 h 93"/>
                  <a:gd name="T14" fmla="*/ 76 w 118"/>
                  <a:gd name="T15" fmla="*/ 15 h 93"/>
                  <a:gd name="T16" fmla="*/ 87 w 118"/>
                  <a:gd name="T17" fmla="*/ 25 h 93"/>
                  <a:gd name="T18" fmla="*/ 76 w 118"/>
                  <a:gd name="T19" fmla="*/ 36 h 93"/>
                  <a:gd name="T20" fmla="*/ 76 w 118"/>
                  <a:gd name="T21" fmla="*/ 43 h 93"/>
                  <a:gd name="T22" fmla="*/ 87 w 118"/>
                  <a:gd name="T23" fmla="*/ 53 h 93"/>
                  <a:gd name="T24" fmla="*/ 76 w 118"/>
                  <a:gd name="T25" fmla="*/ 64 h 93"/>
                  <a:gd name="T26" fmla="*/ 76 w 118"/>
                  <a:gd name="T27" fmla="*/ 93 h 93"/>
                  <a:gd name="T28" fmla="*/ 93 w 118"/>
                  <a:gd name="T29" fmla="*/ 93 h 93"/>
                  <a:gd name="T30" fmla="*/ 76 w 118"/>
                  <a:gd name="T31" fmla="*/ 0 h 93"/>
                  <a:gd name="T32" fmla="*/ 42 w 118"/>
                  <a:gd name="T33" fmla="*/ 0 h 93"/>
                  <a:gd name="T34" fmla="*/ 42 w 118"/>
                  <a:gd name="T35" fmla="*/ 15 h 93"/>
                  <a:gd name="T36" fmla="*/ 42 w 118"/>
                  <a:gd name="T37" fmla="*/ 15 h 93"/>
                  <a:gd name="T38" fmla="*/ 53 w 118"/>
                  <a:gd name="T39" fmla="*/ 25 h 93"/>
                  <a:gd name="T40" fmla="*/ 42 w 118"/>
                  <a:gd name="T41" fmla="*/ 36 h 93"/>
                  <a:gd name="T42" fmla="*/ 42 w 118"/>
                  <a:gd name="T43" fmla="*/ 43 h 93"/>
                  <a:gd name="T44" fmla="*/ 42 w 118"/>
                  <a:gd name="T45" fmla="*/ 43 h 93"/>
                  <a:gd name="T46" fmla="*/ 53 w 118"/>
                  <a:gd name="T47" fmla="*/ 53 h 93"/>
                  <a:gd name="T48" fmla="*/ 42 w 118"/>
                  <a:gd name="T49" fmla="*/ 64 h 93"/>
                  <a:gd name="T50" fmla="*/ 42 w 118"/>
                  <a:gd name="T51" fmla="*/ 93 h 93"/>
                  <a:gd name="T52" fmla="*/ 76 w 118"/>
                  <a:gd name="T53" fmla="*/ 93 h 93"/>
                  <a:gd name="T54" fmla="*/ 76 w 118"/>
                  <a:gd name="T55" fmla="*/ 64 h 93"/>
                  <a:gd name="T56" fmla="*/ 76 w 118"/>
                  <a:gd name="T57" fmla="*/ 64 h 93"/>
                  <a:gd name="T58" fmla="*/ 65 w 118"/>
                  <a:gd name="T59" fmla="*/ 53 h 93"/>
                  <a:gd name="T60" fmla="*/ 76 w 118"/>
                  <a:gd name="T61" fmla="*/ 43 h 93"/>
                  <a:gd name="T62" fmla="*/ 76 w 118"/>
                  <a:gd name="T63" fmla="*/ 43 h 93"/>
                  <a:gd name="T64" fmla="*/ 76 w 118"/>
                  <a:gd name="T65" fmla="*/ 43 h 93"/>
                  <a:gd name="T66" fmla="*/ 76 w 118"/>
                  <a:gd name="T67" fmla="*/ 36 h 93"/>
                  <a:gd name="T68" fmla="*/ 76 w 118"/>
                  <a:gd name="T69" fmla="*/ 36 h 93"/>
                  <a:gd name="T70" fmla="*/ 65 w 118"/>
                  <a:gd name="T71" fmla="*/ 25 h 93"/>
                  <a:gd name="T72" fmla="*/ 76 w 118"/>
                  <a:gd name="T73" fmla="*/ 15 h 93"/>
                  <a:gd name="T74" fmla="*/ 76 w 118"/>
                  <a:gd name="T75" fmla="*/ 15 h 93"/>
                  <a:gd name="T76" fmla="*/ 76 w 118"/>
                  <a:gd name="T77" fmla="*/ 15 h 93"/>
                  <a:gd name="T78" fmla="*/ 76 w 118"/>
                  <a:gd name="T79" fmla="*/ 0 h 93"/>
                  <a:gd name="T80" fmla="*/ 42 w 118"/>
                  <a:gd name="T81" fmla="*/ 0 h 93"/>
                  <a:gd name="T82" fmla="*/ 13 w 118"/>
                  <a:gd name="T83" fmla="*/ 0 h 93"/>
                  <a:gd name="T84" fmla="*/ 0 w 118"/>
                  <a:gd name="T85" fmla="*/ 12 h 93"/>
                  <a:gd name="T86" fmla="*/ 0 w 118"/>
                  <a:gd name="T87" fmla="*/ 47 h 93"/>
                  <a:gd name="T88" fmla="*/ 10 w 118"/>
                  <a:gd name="T89" fmla="*/ 47 h 93"/>
                  <a:gd name="T90" fmla="*/ 25 w 118"/>
                  <a:gd name="T91" fmla="*/ 61 h 93"/>
                  <a:gd name="T92" fmla="*/ 25 w 118"/>
                  <a:gd name="T93" fmla="*/ 93 h 93"/>
                  <a:gd name="T94" fmla="*/ 42 w 118"/>
                  <a:gd name="T95" fmla="*/ 93 h 93"/>
                  <a:gd name="T96" fmla="*/ 42 w 118"/>
                  <a:gd name="T97" fmla="*/ 64 h 93"/>
                  <a:gd name="T98" fmla="*/ 32 w 118"/>
                  <a:gd name="T99" fmla="*/ 53 h 93"/>
                  <a:gd name="T100" fmla="*/ 42 w 118"/>
                  <a:gd name="T101" fmla="*/ 43 h 93"/>
                  <a:gd name="T102" fmla="*/ 42 w 118"/>
                  <a:gd name="T103" fmla="*/ 36 h 93"/>
                  <a:gd name="T104" fmla="*/ 32 w 118"/>
                  <a:gd name="T105" fmla="*/ 25 h 93"/>
                  <a:gd name="T106" fmla="*/ 42 w 118"/>
                  <a:gd name="T107" fmla="*/ 15 h 93"/>
                  <a:gd name="T108" fmla="*/ 42 w 118"/>
                  <a:gd name="T109" fmla="*/ 0 h 93"/>
                  <a:gd name="T110" fmla="*/ 42 w 118"/>
                  <a:gd name="T111" fmla="*/ 15 h 93"/>
                  <a:gd name="T112" fmla="*/ 42 w 118"/>
                  <a:gd name="T113" fmla="*/ 15 h 93"/>
                  <a:gd name="T114" fmla="*/ 42 w 118"/>
                  <a:gd name="T115" fmla="*/ 43 h 93"/>
                  <a:gd name="T116" fmla="*/ 42 w 118"/>
                  <a:gd name="T117" fmla="*/ 4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8" h="93">
                    <a:moveTo>
                      <a:pt x="93" y="93"/>
                    </a:moveTo>
                    <a:cubicBezTo>
                      <a:pt x="93" y="61"/>
                      <a:pt x="93" y="61"/>
                      <a:pt x="93" y="61"/>
                    </a:cubicBezTo>
                    <a:cubicBezTo>
                      <a:pt x="93" y="52"/>
                      <a:pt x="99" y="47"/>
                      <a:pt x="109" y="47"/>
                    </a:cubicBezTo>
                    <a:cubicBezTo>
                      <a:pt x="118" y="47"/>
                      <a:pt x="118" y="47"/>
                      <a:pt x="118" y="47"/>
                    </a:cubicBezTo>
                    <a:cubicBezTo>
                      <a:pt x="118" y="12"/>
                      <a:pt x="118" y="12"/>
                      <a:pt x="118" y="12"/>
                    </a:cubicBezTo>
                    <a:cubicBezTo>
                      <a:pt x="118" y="5"/>
                      <a:pt x="112" y="0"/>
                      <a:pt x="105" y="0"/>
                    </a:cubicBezTo>
                    <a:cubicBezTo>
                      <a:pt x="76" y="0"/>
                      <a:pt x="76" y="0"/>
                      <a:pt x="76" y="0"/>
                    </a:cubicBezTo>
                    <a:cubicBezTo>
                      <a:pt x="76" y="15"/>
                      <a:pt x="76" y="15"/>
                      <a:pt x="76" y="15"/>
                    </a:cubicBezTo>
                    <a:cubicBezTo>
                      <a:pt x="82" y="15"/>
                      <a:pt x="87" y="19"/>
                      <a:pt x="87" y="25"/>
                    </a:cubicBezTo>
                    <a:cubicBezTo>
                      <a:pt x="87" y="31"/>
                      <a:pt x="82" y="36"/>
                      <a:pt x="76" y="36"/>
                    </a:cubicBezTo>
                    <a:cubicBezTo>
                      <a:pt x="76" y="43"/>
                      <a:pt x="76" y="43"/>
                      <a:pt x="76" y="43"/>
                    </a:cubicBezTo>
                    <a:cubicBezTo>
                      <a:pt x="82" y="43"/>
                      <a:pt x="87" y="47"/>
                      <a:pt x="87" y="53"/>
                    </a:cubicBezTo>
                    <a:cubicBezTo>
                      <a:pt x="87" y="59"/>
                      <a:pt x="82" y="64"/>
                      <a:pt x="76" y="64"/>
                    </a:cubicBezTo>
                    <a:cubicBezTo>
                      <a:pt x="76" y="93"/>
                      <a:pt x="76" y="93"/>
                      <a:pt x="76" y="93"/>
                    </a:cubicBezTo>
                    <a:lnTo>
                      <a:pt x="93" y="93"/>
                    </a:lnTo>
                    <a:close/>
                    <a:moveTo>
                      <a:pt x="76" y="0"/>
                    </a:moveTo>
                    <a:cubicBezTo>
                      <a:pt x="42" y="0"/>
                      <a:pt x="42" y="0"/>
                      <a:pt x="42" y="0"/>
                    </a:cubicBezTo>
                    <a:cubicBezTo>
                      <a:pt x="42" y="15"/>
                      <a:pt x="42" y="15"/>
                      <a:pt x="42" y="15"/>
                    </a:cubicBezTo>
                    <a:cubicBezTo>
                      <a:pt x="42" y="15"/>
                      <a:pt x="42" y="15"/>
                      <a:pt x="42" y="15"/>
                    </a:cubicBezTo>
                    <a:cubicBezTo>
                      <a:pt x="48" y="15"/>
                      <a:pt x="53" y="19"/>
                      <a:pt x="53" y="25"/>
                    </a:cubicBezTo>
                    <a:cubicBezTo>
                      <a:pt x="53" y="31"/>
                      <a:pt x="48" y="36"/>
                      <a:pt x="42" y="36"/>
                    </a:cubicBezTo>
                    <a:cubicBezTo>
                      <a:pt x="42" y="43"/>
                      <a:pt x="42" y="43"/>
                      <a:pt x="42" y="43"/>
                    </a:cubicBezTo>
                    <a:cubicBezTo>
                      <a:pt x="42" y="43"/>
                      <a:pt x="42" y="43"/>
                      <a:pt x="42" y="43"/>
                    </a:cubicBezTo>
                    <a:cubicBezTo>
                      <a:pt x="48" y="43"/>
                      <a:pt x="53" y="47"/>
                      <a:pt x="53" y="53"/>
                    </a:cubicBezTo>
                    <a:cubicBezTo>
                      <a:pt x="53" y="59"/>
                      <a:pt x="48" y="64"/>
                      <a:pt x="42" y="64"/>
                    </a:cubicBezTo>
                    <a:cubicBezTo>
                      <a:pt x="42" y="93"/>
                      <a:pt x="42" y="93"/>
                      <a:pt x="42" y="93"/>
                    </a:cubicBezTo>
                    <a:cubicBezTo>
                      <a:pt x="76" y="93"/>
                      <a:pt x="76" y="93"/>
                      <a:pt x="76" y="93"/>
                    </a:cubicBezTo>
                    <a:cubicBezTo>
                      <a:pt x="76" y="64"/>
                      <a:pt x="76" y="64"/>
                      <a:pt x="76" y="64"/>
                    </a:cubicBezTo>
                    <a:cubicBezTo>
                      <a:pt x="76" y="64"/>
                      <a:pt x="76" y="64"/>
                      <a:pt x="76" y="64"/>
                    </a:cubicBezTo>
                    <a:cubicBezTo>
                      <a:pt x="70" y="64"/>
                      <a:pt x="65" y="59"/>
                      <a:pt x="65" y="53"/>
                    </a:cubicBezTo>
                    <a:cubicBezTo>
                      <a:pt x="65" y="47"/>
                      <a:pt x="70" y="43"/>
                      <a:pt x="76" y="43"/>
                    </a:cubicBezTo>
                    <a:cubicBezTo>
                      <a:pt x="76" y="43"/>
                      <a:pt x="76" y="43"/>
                      <a:pt x="76" y="43"/>
                    </a:cubicBezTo>
                    <a:cubicBezTo>
                      <a:pt x="76" y="43"/>
                      <a:pt x="76" y="43"/>
                      <a:pt x="76" y="43"/>
                    </a:cubicBezTo>
                    <a:cubicBezTo>
                      <a:pt x="76" y="36"/>
                      <a:pt x="76" y="36"/>
                      <a:pt x="76" y="36"/>
                    </a:cubicBezTo>
                    <a:cubicBezTo>
                      <a:pt x="76" y="36"/>
                      <a:pt x="76" y="36"/>
                      <a:pt x="76" y="36"/>
                    </a:cubicBezTo>
                    <a:cubicBezTo>
                      <a:pt x="70" y="36"/>
                      <a:pt x="65" y="31"/>
                      <a:pt x="65" y="25"/>
                    </a:cubicBezTo>
                    <a:cubicBezTo>
                      <a:pt x="65" y="19"/>
                      <a:pt x="70" y="15"/>
                      <a:pt x="76" y="15"/>
                    </a:cubicBezTo>
                    <a:cubicBezTo>
                      <a:pt x="76" y="15"/>
                      <a:pt x="76" y="15"/>
                      <a:pt x="76" y="15"/>
                    </a:cubicBezTo>
                    <a:cubicBezTo>
                      <a:pt x="76" y="15"/>
                      <a:pt x="76" y="15"/>
                      <a:pt x="76" y="15"/>
                    </a:cubicBezTo>
                    <a:lnTo>
                      <a:pt x="76" y="0"/>
                    </a:lnTo>
                    <a:close/>
                    <a:moveTo>
                      <a:pt x="42" y="0"/>
                    </a:moveTo>
                    <a:cubicBezTo>
                      <a:pt x="13" y="0"/>
                      <a:pt x="13" y="0"/>
                      <a:pt x="13" y="0"/>
                    </a:cubicBezTo>
                    <a:cubicBezTo>
                      <a:pt x="6" y="0"/>
                      <a:pt x="0" y="5"/>
                      <a:pt x="0" y="12"/>
                    </a:cubicBezTo>
                    <a:cubicBezTo>
                      <a:pt x="0" y="47"/>
                      <a:pt x="0" y="47"/>
                      <a:pt x="0" y="47"/>
                    </a:cubicBezTo>
                    <a:cubicBezTo>
                      <a:pt x="10" y="47"/>
                      <a:pt x="10" y="47"/>
                      <a:pt x="10" y="47"/>
                    </a:cubicBezTo>
                    <a:cubicBezTo>
                      <a:pt x="20" y="47"/>
                      <a:pt x="25" y="52"/>
                      <a:pt x="25" y="61"/>
                    </a:cubicBezTo>
                    <a:cubicBezTo>
                      <a:pt x="25" y="93"/>
                      <a:pt x="25" y="93"/>
                      <a:pt x="25" y="93"/>
                    </a:cubicBezTo>
                    <a:cubicBezTo>
                      <a:pt x="42" y="93"/>
                      <a:pt x="42" y="93"/>
                      <a:pt x="42" y="93"/>
                    </a:cubicBezTo>
                    <a:cubicBezTo>
                      <a:pt x="42" y="64"/>
                      <a:pt x="42" y="64"/>
                      <a:pt x="42" y="64"/>
                    </a:cubicBezTo>
                    <a:cubicBezTo>
                      <a:pt x="36" y="64"/>
                      <a:pt x="32" y="59"/>
                      <a:pt x="32" y="53"/>
                    </a:cubicBezTo>
                    <a:cubicBezTo>
                      <a:pt x="32" y="47"/>
                      <a:pt x="36" y="43"/>
                      <a:pt x="42" y="43"/>
                    </a:cubicBezTo>
                    <a:cubicBezTo>
                      <a:pt x="42" y="36"/>
                      <a:pt x="42" y="36"/>
                      <a:pt x="42" y="36"/>
                    </a:cubicBezTo>
                    <a:cubicBezTo>
                      <a:pt x="36" y="36"/>
                      <a:pt x="32" y="31"/>
                      <a:pt x="32" y="25"/>
                    </a:cubicBezTo>
                    <a:cubicBezTo>
                      <a:pt x="32" y="19"/>
                      <a:pt x="36" y="15"/>
                      <a:pt x="42" y="15"/>
                    </a:cubicBezTo>
                    <a:cubicBezTo>
                      <a:pt x="42" y="0"/>
                      <a:pt x="42" y="0"/>
                      <a:pt x="42" y="0"/>
                    </a:cubicBezTo>
                    <a:close/>
                    <a:moveTo>
                      <a:pt x="42" y="15"/>
                    </a:moveTo>
                    <a:cubicBezTo>
                      <a:pt x="42" y="15"/>
                      <a:pt x="42" y="15"/>
                      <a:pt x="42" y="15"/>
                    </a:cubicBezTo>
                    <a:close/>
                    <a:moveTo>
                      <a:pt x="42" y="43"/>
                    </a:moveTo>
                    <a:cubicBezTo>
                      <a:pt x="42" y="43"/>
                      <a:pt x="42" y="43"/>
                      <a:pt x="42"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61" name="Freeform 169"/>
              <p:cNvSpPr/>
              <p:nvPr/>
            </p:nvSpPr>
            <p:spPr bwMode="auto">
              <a:xfrm>
                <a:off x="-5283200" y="8639175"/>
                <a:ext cx="600075" cy="319088"/>
              </a:xfrm>
              <a:custGeom>
                <a:avLst/>
                <a:gdLst>
                  <a:gd name="T0" fmla="*/ 150 w 160"/>
                  <a:gd name="T1" fmla="*/ 0 h 85"/>
                  <a:gd name="T2" fmla="*/ 139 w 160"/>
                  <a:gd name="T3" fmla="*/ 0 h 85"/>
                  <a:gd name="T4" fmla="*/ 130 w 160"/>
                  <a:gd name="T5" fmla="*/ 0 h 85"/>
                  <a:gd name="T6" fmla="*/ 119 w 160"/>
                  <a:gd name="T7" fmla="*/ 10 h 85"/>
                  <a:gd name="T8" fmla="*/ 119 w 160"/>
                  <a:gd name="T9" fmla="*/ 47 h 85"/>
                  <a:gd name="T10" fmla="*/ 42 w 160"/>
                  <a:gd name="T11" fmla="*/ 47 h 85"/>
                  <a:gd name="T12" fmla="*/ 42 w 160"/>
                  <a:gd name="T13" fmla="*/ 10 h 85"/>
                  <a:gd name="T14" fmla="*/ 31 w 160"/>
                  <a:gd name="T15" fmla="*/ 0 h 85"/>
                  <a:gd name="T16" fmla="*/ 21 w 160"/>
                  <a:gd name="T17" fmla="*/ 0 h 85"/>
                  <a:gd name="T18" fmla="*/ 11 w 160"/>
                  <a:gd name="T19" fmla="*/ 0 h 85"/>
                  <a:gd name="T20" fmla="*/ 0 w 160"/>
                  <a:gd name="T21" fmla="*/ 10 h 85"/>
                  <a:gd name="T22" fmla="*/ 0 w 160"/>
                  <a:gd name="T23" fmla="*/ 63 h 85"/>
                  <a:gd name="T24" fmla="*/ 15 w 160"/>
                  <a:gd name="T25" fmla="*/ 79 h 85"/>
                  <a:gd name="T26" fmla="*/ 16 w 160"/>
                  <a:gd name="T27" fmla="*/ 80 h 85"/>
                  <a:gd name="T28" fmla="*/ 17 w 160"/>
                  <a:gd name="T29" fmla="*/ 83 h 85"/>
                  <a:gd name="T30" fmla="*/ 22 w 160"/>
                  <a:gd name="T31" fmla="*/ 85 h 85"/>
                  <a:gd name="T32" fmla="*/ 25 w 160"/>
                  <a:gd name="T33" fmla="*/ 85 h 85"/>
                  <a:gd name="T34" fmla="*/ 30 w 160"/>
                  <a:gd name="T35" fmla="*/ 83 h 85"/>
                  <a:gd name="T36" fmla="*/ 31 w 160"/>
                  <a:gd name="T37" fmla="*/ 80 h 85"/>
                  <a:gd name="T38" fmla="*/ 31 w 160"/>
                  <a:gd name="T39" fmla="*/ 79 h 85"/>
                  <a:gd name="T40" fmla="*/ 129 w 160"/>
                  <a:gd name="T41" fmla="*/ 79 h 85"/>
                  <a:gd name="T42" fmla="*/ 129 w 160"/>
                  <a:gd name="T43" fmla="*/ 80 h 85"/>
                  <a:gd name="T44" fmla="*/ 130 w 160"/>
                  <a:gd name="T45" fmla="*/ 83 h 85"/>
                  <a:gd name="T46" fmla="*/ 135 w 160"/>
                  <a:gd name="T47" fmla="*/ 85 h 85"/>
                  <a:gd name="T48" fmla="*/ 138 w 160"/>
                  <a:gd name="T49" fmla="*/ 85 h 85"/>
                  <a:gd name="T50" fmla="*/ 143 w 160"/>
                  <a:gd name="T51" fmla="*/ 83 h 85"/>
                  <a:gd name="T52" fmla="*/ 144 w 160"/>
                  <a:gd name="T53" fmla="*/ 80 h 85"/>
                  <a:gd name="T54" fmla="*/ 145 w 160"/>
                  <a:gd name="T55" fmla="*/ 79 h 85"/>
                  <a:gd name="T56" fmla="*/ 150 w 160"/>
                  <a:gd name="T57" fmla="*/ 79 h 85"/>
                  <a:gd name="T58" fmla="*/ 160 w 160"/>
                  <a:gd name="T59" fmla="*/ 63 h 85"/>
                  <a:gd name="T60" fmla="*/ 160 w 160"/>
                  <a:gd name="T61" fmla="*/ 10 h 85"/>
                  <a:gd name="T62" fmla="*/ 150 w 160"/>
                  <a:gd name="T6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0" h="85">
                    <a:moveTo>
                      <a:pt x="150" y="0"/>
                    </a:moveTo>
                    <a:cubicBezTo>
                      <a:pt x="139" y="0"/>
                      <a:pt x="139" y="0"/>
                      <a:pt x="139" y="0"/>
                    </a:cubicBezTo>
                    <a:cubicBezTo>
                      <a:pt x="130" y="0"/>
                      <a:pt x="130" y="0"/>
                      <a:pt x="130" y="0"/>
                    </a:cubicBezTo>
                    <a:cubicBezTo>
                      <a:pt x="122" y="0"/>
                      <a:pt x="119" y="3"/>
                      <a:pt x="119" y="10"/>
                    </a:cubicBezTo>
                    <a:cubicBezTo>
                      <a:pt x="119" y="47"/>
                      <a:pt x="119" y="47"/>
                      <a:pt x="119" y="47"/>
                    </a:cubicBezTo>
                    <a:cubicBezTo>
                      <a:pt x="42" y="47"/>
                      <a:pt x="42" y="47"/>
                      <a:pt x="42" y="47"/>
                    </a:cubicBezTo>
                    <a:cubicBezTo>
                      <a:pt x="42" y="10"/>
                      <a:pt x="42" y="10"/>
                      <a:pt x="42" y="10"/>
                    </a:cubicBezTo>
                    <a:cubicBezTo>
                      <a:pt x="42" y="3"/>
                      <a:pt x="38" y="0"/>
                      <a:pt x="31" y="0"/>
                    </a:cubicBezTo>
                    <a:cubicBezTo>
                      <a:pt x="21" y="0"/>
                      <a:pt x="21" y="0"/>
                      <a:pt x="21" y="0"/>
                    </a:cubicBezTo>
                    <a:cubicBezTo>
                      <a:pt x="11" y="0"/>
                      <a:pt x="11" y="0"/>
                      <a:pt x="11" y="0"/>
                    </a:cubicBezTo>
                    <a:cubicBezTo>
                      <a:pt x="4" y="0"/>
                      <a:pt x="0" y="3"/>
                      <a:pt x="0" y="10"/>
                    </a:cubicBezTo>
                    <a:cubicBezTo>
                      <a:pt x="0" y="63"/>
                      <a:pt x="0" y="63"/>
                      <a:pt x="0" y="63"/>
                    </a:cubicBezTo>
                    <a:cubicBezTo>
                      <a:pt x="0" y="70"/>
                      <a:pt x="8" y="79"/>
                      <a:pt x="15" y="79"/>
                    </a:cubicBezTo>
                    <a:cubicBezTo>
                      <a:pt x="15" y="79"/>
                      <a:pt x="16" y="80"/>
                      <a:pt x="16" y="80"/>
                    </a:cubicBezTo>
                    <a:cubicBezTo>
                      <a:pt x="16" y="81"/>
                      <a:pt x="16" y="82"/>
                      <a:pt x="17" y="83"/>
                    </a:cubicBezTo>
                    <a:cubicBezTo>
                      <a:pt x="18" y="84"/>
                      <a:pt x="20" y="85"/>
                      <a:pt x="22" y="85"/>
                    </a:cubicBezTo>
                    <a:cubicBezTo>
                      <a:pt x="25" y="85"/>
                      <a:pt x="25" y="85"/>
                      <a:pt x="25" y="85"/>
                    </a:cubicBezTo>
                    <a:cubicBezTo>
                      <a:pt x="27" y="85"/>
                      <a:pt x="29" y="84"/>
                      <a:pt x="30" y="83"/>
                    </a:cubicBezTo>
                    <a:cubicBezTo>
                      <a:pt x="31" y="82"/>
                      <a:pt x="31" y="81"/>
                      <a:pt x="31" y="80"/>
                    </a:cubicBezTo>
                    <a:cubicBezTo>
                      <a:pt x="31" y="80"/>
                      <a:pt x="31" y="79"/>
                      <a:pt x="31" y="79"/>
                    </a:cubicBezTo>
                    <a:cubicBezTo>
                      <a:pt x="129" y="79"/>
                      <a:pt x="129" y="79"/>
                      <a:pt x="129" y="79"/>
                    </a:cubicBezTo>
                    <a:cubicBezTo>
                      <a:pt x="129" y="79"/>
                      <a:pt x="129" y="80"/>
                      <a:pt x="129" y="80"/>
                    </a:cubicBezTo>
                    <a:cubicBezTo>
                      <a:pt x="129" y="81"/>
                      <a:pt x="130" y="82"/>
                      <a:pt x="130" y="83"/>
                    </a:cubicBezTo>
                    <a:cubicBezTo>
                      <a:pt x="131" y="84"/>
                      <a:pt x="133" y="85"/>
                      <a:pt x="135" y="85"/>
                    </a:cubicBezTo>
                    <a:cubicBezTo>
                      <a:pt x="138" y="85"/>
                      <a:pt x="138" y="85"/>
                      <a:pt x="138" y="85"/>
                    </a:cubicBezTo>
                    <a:cubicBezTo>
                      <a:pt x="140" y="85"/>
                      <a:pt x="142" y="84"/>
                      <a:pt x="143" y="83"/>
                    </a:cubicBezTo>
                    <a:cubicBezTo>
                      <a:pt x="144" y="82"/>
                      <a:pt x="144" y="81"/>
                      <a:pt x="144" y="80"/>
                    </a:cubicBezTo>
                    <a:cubicBezTo>
                      <a:pt x="145" y="80"/>
                      <a:pt x="145" y="79"/>
                      <a:pt x="145" y="79"/>
                    </a:cubicBezTo>
                    <a:cubicBezTo>
                      <a:pt x="150" y="79"/>
                      <a:pt x="150" y="79"/>
                      <a:pt x="150" y="79"/>
                    </a:cubicBezTo>
                    <a:cubicBezTo>
                      <a:pt x="157" y="79"/>
                      <a:pt x="160" y="70"/>
                      <a:pt x="160" y="63"/>
                    </a:cubicBezTo>
                    <a:cubicBezTo>
                      <a:pt x="160" y="10"/>
                      <a:pt x="160" y="10"/>
                      <a:pt x="160" y="10"/>
                    </a:cubicBezTo>
                    <a:cubicBezTo>
                      <a:pt x="160" y="3"/>
                      <a:pt x="157" y="0"/>
                      <a:pt x="1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62" name="Oval 170"/>
              <p:cNvSpPr>
                <a:spLocks noChangeArrowheads="1"/>
              </p:cNvSpPr>
              <p:nvPr/>
            </p:nvSpPr>
            <p:spPr bwMode="auto">
              <a:xfrm>
                <a:off x="-5068888" y="8520113"/>
                <a:ext cx="47625" cy="47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63" name="Oval 171"/>
              <p:cNvSpPr>
                <a:spLocks noChangeArrowheads="1"/>
              </p:cNvSpPr>
              <p:nvPr/>
            </p:nvSpPr>
            <p:spPr bwMode="auto">
              <a:xfrm>
                <a:off x="-4941888" y="8520113"/>
                <a:ext cx="44450" cy="47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64" name="Oval 172"/>
              <p:cNvSpPr>
                <a:spLocks noChangeArrowheads="1"/>
              </p:cNvSpPr>
              <p:nvPr/>
            </p:nvSpPr>
            <p:spPr bwMode="auto">
              <a:xfrm>
                <a:off x="-5068888" y="8624888"/>
                <a:ext cx="47625"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65" name="Oval 173"/>
              <p:cNvSpPr>
                <a:spLocks noChangeArrowheads="1"/>
              </p:cNvSpPr>
              <p:nvPr/>
            </p:nvSpPr>
            <p:spPr bwMode="auto">
              <a:xfrm>
                <a:off x="-4941888" y="8624888"/>
                <a:ext cx="44450"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66" name="Freeform 174"/>
              <p:cNvSpPr>
                <a:spLocks noEditPoints="1"/>
              </p:cNvSpPr>
              <p:nvPr/>
            </p:nvSpPr>
            <p:spPr bwMode="auto">
              <a:xfrm>
                <a:off x="-2709863" y="2819400"/>
                <a:ext cx="728663" cy="338138"/>
              </a:xfrm>
              <a:custGeom>
                <a:avLst/>
                <a:gdLst>
                  <a:gd name="T0" fmla="*/ 409 w 459"/>
                  <a:gd name="T1" fmla="*/ 0 h 213"/>
                  <a:gd name="T2" fmla="*/ 409 w 459"/>
                  <a:gd name="T3" fmla="*/ 71 h 213"/>
                  <a:gd name="T4" fmla="*/ 409 w 459"/>
                  <a:gd name="T5" fmla="*/ 71 h 213"/>
                  <a:gd name="T6" fmla="*/ 409 w 459"/>
                  <a:gd name="T7" fmla="*/ 31 h 213"/>
                  <a:gd name="T8" fmla="*/ 397 w 459"/>
                  <a:gd name="T9" fmla="*/ 90 h 213"/>
                  <a:gd name="T10" fmla="*/ 378 w 459"/>
                  <a:gd name="T11" fmla="*/ 154 h 213"/>
                  <a:gd name="T12" fmla="*/ 378 w 459"/>
                  <a:gd name="T13" fmla="*/ 194 h 213"/>
                  <a:gd name="T14" fmla="*/ 378 w 459"/>
                  <a:gd name="T15" fmla="*/ 194 h 213"/>
                  <a:gd name="T16" fmla="*/ 378 w 459"/>
                  <a:gd name="T17" fmla="*/ 0 h 213"/>
                  <a:gd name="T18" fmla="*/ 369 w 459"/>
                  <a:gd name="T19" fmla="*/ 71 h 213"/>
                  <a:gd name="T20" fmla="*/ 378 w 459"/>
                  <a:gd name="T21" fmla="*/ 130 h 213"/>
                  <a:gd name="T22" fmla="*/ 378 w 459"/>
                  <a:gd name="T23" fmla="*/ 0 h 213"/>
                  <a:gd name="T24" fmla="*/ 317 w 459"/>
                  <a:gd name="T25" fmla="*/ 194 h 213"/>
                  <a:gd name="T26" fmla="*/ 317 w 459"/>
                  <a:gd name="T27" fmla="*/ 0 h 213"/>
                  <a:gd name="T28" fmla="*/ 317 w 459"/>
                  <a:gd name="T29" fmla="*/ 130 h 213"/>
                  <a:gd name="T30" fmla="*/ 328 w 459"/>
                  <a:gd name="T31" fmla="*/ 71 h 213"/>
                  <a:gd name="T32" fmla="*/ 347 w 459"/>
                  <a:gd name="T33" fmla="*/ 0 h 213"/>
                  <a:gd name="T34" fmla="*/ 288 w 459"/>
                  <a:gd name="T35" fmla="*/ 194 h 213"/>
                  <a:gd name="T36" fmla="*/ 288 w 459"/>
                  <a:gd name="T37" fmla="*/ 0 h 213"/>
                  <a:gd name="T38" fmla="*/ 288 w 459"/>
                  <a:gd name="T39" fmla="*/ 71 h 213"/>
                  <a:gd name="T40" fmla="*/ 298 w 459"/>
                  <a:gd name="T41" fmla="*/ 130 h 213"/>
                  <a:gd name="T42" fmla="*/ 317 w 459"/>
                  <a:gd name="T43" fmla="*/ 0 h 213"/>
                  <a:gd name="T44" fmla="*/ 257 w 459"/>
                  <a:gd name="T45" fmla="*/ 194 h 213"/>
                  <a:gd name="T46" fmla="*/ 257 w 459"/>
                  <a:gd name="T47" fmla="*/ 0 h 213"/>
                  <a:gd name="T48" fmla="*/ 257 w 459"/>
                  <a:gd name="T49" fmla="*/ 130 h 213"/>
                  <a:gd name="T50" fmla="*/ 267 w 459"/>
                  <a:gd name="T51" fmla="*/ 71 h 213"/>
                  <a:gd name="T52" fmla="*/ 288 w 459"/>
                  <a:gd name="T53" fmla="*/ 0 h 213"/>
                  <a:gd name="T54" fmla="*/ 227 w 459"/>
                  <a:gd name="T55" fmla="*/ 194 h 213"/>
                  <a:gd name="T56" fmla="*/ 227 w 459"/>
                  <a:gd name="T57" fmla="*/ 0 h 213"/>
                  <a:gd name="T58" fmla="*/ 227 w 459"/>
                  <a:gd name="T59" fmla="*/ 71 h 213"/>
                  <a:gd name="T60" fmla="*/ 239 w 459"/>
                  <a:gd name="T61" fmla="*/ 130 h 213"/>
                  <a:gd name="T62" fmla="*/ 257 w 459"/>
                  <a:gd name="T63" fmla="*/ 0 h 213"/>
                  <a:gd name="T64" fmla="*/ 198 w 459"/>
                  <a:gd name="T65" fmla="*/ 194 h 213"/>
                  <a:gd name="T66" fmla="*/ 198 w 459"/>
                  <a:gd name="T67" fmla="*/ 0 h 213"/>
                  <a:gd name="T68" fmla="*/ 198 w 459"/>
                  <a:gd name="T69" fmla="*/ 130 h 213"/>
                  <a:gd name="T70" fmla="*/ 208 w 459"/>
                  <a:gd name="T71" fmla="*/ 71 h 213"/>
                  <a:gd name="T72" fmla="*/ 227 w 459"/>
                  <a:gd name="T73" fmla="*/ 0 h 213"/>
                  <a:gd name="T74" fmla="*/ 168 w 459"/>
                  <a:gd name="T75" fmla="*/ 194 h 213"/>
                  <a:gd name="T76" fmla="*/ 168 w 459"/>
                  <a:gd name="T77" fmla="*/ 0 h 213"/>
                  <a:gd name="T78" fmla="*/ 168 w 459"/>
                  <a:gd name="T79" fmla="*/ 71 h 213"/>
                  <a:gd name="T80" fmla="*/ 177 w 459"/>
                  <a:gd name="T81" fmla="*/ 130 h 213"/>
                  <a:gd name="T82" fmla="*/ 198 w 459"/>
                  <a:gd name="T83" fmla="*/ 0 h 213"/>
                  <a:gd name="T84" fmla="*/ 137 w 459"/>
                  <a:gd name="T85" fmla="*/ 194 h 213"/>
                  <a:gd name="T86" fmla="*/ 137 w 459"/>
                  <a:gd name="T87" fmla="*/ 0 h 213"/>
                  <a:gd name="T88" fmla="*/ 137 w 459"/>
                  <a:gd name="T89" fmla="*/ 130 h 213"/>
                  <a:gd name="T90" fmla="*/ 146 w 459"/>
                  <a:gd name="T91" fmla="*/ 71 h 213"/>
                  <a:gd name="T92" fmla="*/ 168 w 459"/>
                  <a:gd name="T93" fmla="*/ 0 h 213"/>
                  <a:gd name="T94" fmla="*/ 106 w 459"/>
                  <a:gd name="T95" fmla="*/ 194 h 213"/>
                  <a:gd name="T96" fmla="*/ 106 w 459"/>
                  <a:gd name="T97" fmla="*/ 0 h 213"/>
                  <a:gd name="T98" fmla="*/ 106 w 459"/>
                  <a:gd name="T99" fmla="*/ 71 h 213"/>
                  <a:gd name="T100" fmla="*/ 118 w 459"/>
                  <a:gd name="T101" fmla="*/ 130 h 213"/>
                  <a:gd name="T102" fmla="*/ 137 w 459"/>
                  <a:gd name="T103" fmla="*/ 0 h 213"/>
                  <a:gd name="T104" fmla="*/ 78 w 459"/>
                  <a:gd name="T105" fmla="*/ 194 h 213"/>
                  <a:gd name="T106" fmla="*/ 78 w 459"/>
                  <a:gd name="T107" fmla="*/ 0 h 213"/>
                  <a:gd name="T108" fmla="*/ 78 w 459"/>
                  <a:gd name="T109" fmla="*/ 130 h 213"/>
                  <a:gd name="T110" fmla="*/ 87 w 459"/>
                  <a:gd name="T111" fmla="*/ 71 h 213"/>
                  <a:gd name="T112" fmla="*/ 106 w 459"/>
                  <a:gd name="T113" fmla="*/ 0 h 213"/>
                  <a:gd name="T114" fmla="*/ 78 w 459"/>
                  <a:gd name="T115" fmla="*/ 154 h 213"/>
                  <a:gd name="T116" fmla="*/ 56 w 459"/>
                  <a:gd name="T117" fmla="*/ 90 h 213"/>
                  <a:gd name="T118" fmla="*/ 47 w 459"/>
                  <a:gd name="T119" fmla="*/ 31 h 213"/>
                  <a:gd name="T120" fmla="*/ 47 w 459"/>
                  <a:gd name="T121" fmla="*/ 213 h 213"/>
                  <a:gd name="T122" fmla="*/ 26 w 459"/>
                  <a:gd name="T123" fmla="*/ 71 h 213"/>
                  <a:gd name="T124" fmla="*/ 47 w 459"/>
                  <a:gd name="T12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9" h="213">
                    <a:moveTo>
                      <a:pt x="409" y="213"/>
                    </a:moveTo>
                    <a:lnTo>
                      <a:pt x="459" y="213"/>
                    </a:lnTo>
                    <a:lnTo>
                      <a:pt x="459" y="0"/>
                    </a:lnTo>
                    <a:lnTo>
                      <a:pt x="409" y="0"/>
                    </a:lnTo>
                    <a:lnTo>
                      <a:pt x="409" y="31"/>
                    </a:lnTo>
                    <a:lnTo>
                      <a:pt x="428" y="31"/>
                    </a:lnTo>
                    <a:lnTo>
                      <a:pt x="428" y="71"/>
                    </a:lnTo>
                    <a:lnTo>
                      <a:pt x="409" y="71"/>
                    </a:lnTo>
                    <a:lnTo>
                      <a:pt x="409" y="213"/>
                    </a:lnTo>
                    <a:close/>
                    <a:moveTo>
                      <a:pt x="378" y="213"/>
                    </a:moveTo>
                    <a:lnTo>
                      <a:pt x="409" y="213"/>
                    </a:lnTo>
                    <a:lnTo>
                      <a:pt x="409" y="71"/>
                    </a:lnTo>
                    <a:lnTo>
                      <a:pt x="388" y="71"/>
                    </a:lnTo>
                    <a:lnTo>
                      <a:pt x="388" y="31"/>
                    </a:lnTo>
                    <a:lnTo>
                      <a:pt x="388" y="31"/>
                    </a:lnTo>
                    <a:lnTo>
                      <a:pt x="409" y="31"/>
                    </a:lnTo>
                    <a:lnTo>
                      <a:pt x="409" y="0"/>
                    </a:lnTo>
                    <a:lnTo>
                      <a:pt x="378" y="0"/>
                    </a:lnTo>
                    <a:lnTo>
                      <a:pt x="378" y="90"/>
                    </a:lnTo>
                    <a:lnTo>
                      <a:pt x="397" y="90"/>
                    </a:lnTo>
                    <a:lnTo>
                      <a:pt x="397" y="130"/>
                    </a:lnTo>
                    <a:lnTo>
                      <a:pt x="397" y="130"/>
                    </a:lnTo>
                    <a:lnTo>
                      <a:pt x="378" y="130"/>
                    </a:lnTo>
                    <a:lnTo>
                      <a:pt x="378" y="154"/>
                    </a:lnTo>
                    <a:lnTo>
                      <a:pt x="378" y="154"/>
                    </a:lnTo>
                    <a:lnTo>
                      <a:pt x="378" y="194"/>
                    </a:lnTo>
                    <a:lnTo>
                      <a:pt x="378" y="194"/>
                    </a:lnTo>
                    <a:lnTo>
                      <a:pt x="378" y="194"/>
                    </a:lnTo>
                    <a:lnTo>
                      <a:pt x="378" y="213"/>
                    </a:lnTo>
                    <a:close/>
                    <a:moveTo>
                      <a:pt x="347" y="213"/>
                    </a:moveTo>
                    <a:lnTo>
                      <a:pt x="378" y="213"/>
                    </a:lnTo>
                    <a:lnTo>
                      <a:pt x="378" y="194"/>
                    </a:lnTo>
                    <a:lnTo>
                      <a:pt x="347" y="194"/>
                    </a:lnTo>
                    <a:lnTo>
                      <a:pt x="347" y="213"/>
                    </a:lnTo>
                    <a:lnTo>
                      <a:pt x="347" y="213"/>
                    </a:lnTo>
                    <a:close/>
                    <a:moveTo>
                      <a:pt x="378" y="0"/>
                    </a:moveTo>
                    <a:lnTo>
                      <a:pt x="347" y="0"/>
                    </a:lnTo>
                    <a:lnTo>
                      <a:pt x="347" y="31"/>
                    </a:lnTo>
                    <a:lnTo>
                      <a:pt x="369" y="31"/>
                    </a:lnTo>
                    <a:lnTo>
                      <a:pt x="369" y="71"/>
                    </a:lnTo>
                    <a:lnTo>
                      <a:pt x="347" y="71"/>
                    </a:lnTo>
                    <a:lnTo>
                      <a:pt x="347" y="154"/>
                    </a:lnTo>
                    <a:lnTo>
                      <a:pt x="378" y="154"/>
                    </a:lnTo>
                    <a:lnTo>
                      <a:pt x="378" y="130"/>
                    </a:lnTo>
                    <a:lnTo>
                      <a:pt x="357" y="130"/>
                    </a:lnTo>
                    <a:lnTo>
                      <a:pt x="357" y="90"/>
                    </a:lnTo>
                    <a:lnTo>
                      <a:pt x="378" y="90"/>
                    </a:lnTo>
                    <a:lnTo>
                      <a:pt x="378" y="0"/>
                    </a:lnTo>
                    <a:close/>
                    <a:moveTo>
                      <a:pt x="317" y="213"/>
                    </a:moveTo>
                    <a:lnTo>
                      <a:pt x="347" y="213"/>
                    </a:lnTo>
                    <a:lnTo>
                      <a:pt x="347" y="194"/>
                    </a:lnTo>
                    <a:lnTo>
                      <a:pt x="317" y="194"/>
                    </a:lnTo>
                    <a:lnTo>
                      <a:pt x="317" y="213"/>
                    </a:lnTo>
                    <a:lnTo>
                      <a:pt x="317" y="213"/>
                    </a:lnTo>
                    <a:close/>
                    <a:moveTo>
                      <a:pt x="347" y="0"/>
                    </a:moveTo>
                    <a:lnTo>
                      <a:pt x="317" y="0"/>
                    </a:lnTo>
                    <a:lnTo>
                      <a:pt x="317" y="90"/>
                    </a:lnTo>
                    <a:lnTo>
                      <a:pt x="338" y="90"/>
                    </a:lnTo>
                    <a:lnTo>
                      <a:pt x="338" y="130"/>
                    </a:lnTo>
                    <a:lnTo>
                      <a:pt x="317" y="130"/>
                    </a:lnTo>
                    <a:lnTo>
                      <a:pt x="317" y="154"/>
                    </a:lnTo>
                    <a:lnTo>
                      <a:pt x="347" y="154"/>
                    </a:lnTo>
                    <a:lnTo>
                      <a:pt x="347" y="71"/>
                    </a:lnTo>
                    <a:lnTo>
                      <a:pt x="328" y="71"/>
                    </a:lnTo>
                    <a:lnTo>
                      <a:pt x="328" y="31"/>
                    </a:lnTo>
                    <a:lnTo>
                      <a:pt x="328" y="31"/>
                    </a:lnTo>
                    <a:lnTo>
                      <a:pt x="347" y="31"/>
                    </a:lnTo>
                    <a:lnTo>
                      <a:pt x="347" y="0"/>
                    </a:lnTo>
                    <a:close/>
                    <a:moveTo>
                      <a:pt x="288" y="213"/>
                    </a:moveTo>
                    <a:lnTo>
                      <a:pt x="317" y="213"/>
                    </a:lnTo>
                    <a:lnTo>
                      <a:pt x="317" y="194"/>
                    </a:lnTo>
                    <a:lnTo>
                      <a:pt x="288" y="194"/>
                    </a:lnTo>
                    <a:lnTo>
                      <a:pt x="288" y="213"/>
                    </a:lnTo>
                    <a:lnTo>
                      <a:pt x="288" y="213"/>
                    </a:lnTo>
                    <a:close/>
                    <a:moveTo>
                      <a:pt x="317" y="0"/>
                    </a:moveTo>
                    <a:lnTo>
                      <a:pt x="288" y="0"/>
                    </a:lnTo>
                    <a:lnTo>
                      <a:pt x="288" y="31"/>
                    </a:lnTo>
                    <a:lnTo>
                      <a:pt x="307" y="31"/>
                    </a:lnTo>
                    <a:lnTo>
                      <a:pt x="307" y="71"/>
                    </a:lnTo>
                    <a:lnTo>
                      <a:pt x="288" y="71"/>
                    </a:lnTo>
                    <a:lnTo>
                      <a:pt x="288" y="154"/>
                    </a:lnTo>
                    <a:lnTo>
                      <a:pt x="317" y="154"/>
                    </a:lnTo>
                    <a:lnTo>
                      <a:pt x="317" y="130"/>
                    </a:lnTo>
                    <a:lnTo>
                      <a:pt x="298" y="130"/>
                    </a:lnTo>
                    <a:lnTo>
                      <a:pt x="298" y="130"/>
                    </a:lnTo>
                    <a:lnTo>
                      <a:pt x="298" y="90"/>
                    </a:lnTo>
                    <a:lnTo>
                      <a:pt x="317" y="90"/>
                    </a:lnTo>
                    <a:lnTo>
                      <a:pt x="317" y="0"/>
                    </a:lnTo>
                    <a:close/>
                    <a:moveTo>
                      <a:pt x="257" y="213"/>
                    </a:moveTo>
                    <a:lnTo>
                      <a:pt x="288" y="213"/>
                    </a:lnTo>
                    <a:lnTo>
                      <a:pt x="288" y="194"/>
                    </a:lnTo>
                    <a:lnTo>
                      <a:pt x="257" y="194"/>
                    </a:lnTo>
                    <a:lnTo>
                      <a:pt x="257" y="213"/>
                    </a:lnTo>
                    <a:lnTo>
                      <a:pt x="257" y="213"/>
                    </a:lnTo>
                    <a:close/>
                    <a:moveTo>
                      <a:pt x="288" y="0"/>
                    </a:moveTo>
                    <a:lnTo>
                      <a:pt x="257" y="0"/>
                    </a:lnTo>
                    <a:lnTo>
                      <a:pt x="257" y="90"/>
                    </a:lnTo>
                    <a:lnTo>
                      <a:pt x="276" y="90"/>
                    </a:lnTo>
                    <a:lnTo>
                      <a:pt x="276" y="130"/>
                    </a:lnTo>
                    <a:lnTo>
                      <a:pt x="257" y="130"/>
                    </a:lnTo>
                    <a:lnTo>
                      <a:pt x="257" y="154"/>
                    </a:lnTo>
                    <a:lnTo>
                      <a:pt x="288" y="154"/>
                    </a:lnTo>
                    <a:lnTo>
                      <a:pt x="288" y="71"/>
                    </a:lnTo>
                    <a:lnTo>
                      <a:pt x="267" y="71"/>
                    </a:lnTo>
                    <a:lnTo>
                      <a:pt x="267" y="31"/>
                    </a:lnTo>
                    <a:lnTo>
                      <a:pt x="267" y="31"/>
                    </a:lnTo>
                    <a:lnTo>
                      <a:pt x="288" y="31"/>
                    </a:lnTo>
                    <a:lnTo>
                      <a:pt x="288" y="0"/>
                    </a:lnTo>
                    <a:close/>
                    <a:moveTo>
                      <a:pt x="227" y="213"/>
                    </a:moveTo>
                    <a:lnTo>
                      <a:pt x="257" y="213"/>
                    </a:lnTo>
                    <a:lnTo>
                      <a:pt x="257" y="194"/>
                    </a:lnTo>
                    <a:lnTo>
                      <a:pt x="227" y="194"/>
                    </a:lnTo>
                    <a:lnTo>
                      <a:pt x="227" y="213"/>
                    </a:lnTo>
                    <a:lnTo>
                      <a:pt x="227" y="213"/>
                    </a:lnTo>
                    <a:close/>
                    <a:moveTo>
                      <a:pt x="257" y="0"/>
                    </a:moveTo>
                    <a:lnTo>
                      <a:pt x="227" y="0"/>
                    </a:lnTo>
                    <a:lnTo>
                      <a:pt x="227" y="31"/>
                    </a:lnTo>
                    <a:lnTo>
                      <a:pt x="248" y="31"/>
                    </a:lnTo>
                    <a:lnTo>
                      <a:pt x="248" y="71"/>
                    </a:lnTo>
                    <a:lnTo>
                      <a:pt x="227" y="71"/>
                    </a:lnTo>
                    <a:lnTo>
                      <a:pt x="227" y="154"/>
                    </a:lnTo>
                    <a:lnTo>
                      <a:pt x="257" y="154"/>
                    </a:lnTo>
                    <a:lnTo>
                      <a:pt x="257" y="130"/>
                    </a:lnTo>
                    <a:lnTo>
                      <a:pt x="239" y="130"/>
                    </a:lnTo>
                    <a:lnTo>
                      <a:pt x="239" y="130"/>
                    </a:lnTo>
                    <a:lnTo>
                      <a:pt x="239" y="90"/>
                    </a:lnTo>
                    <a:lnTo>
                      <a:pt x="257" y="90"/>
                    </a:lnTo>
                    <a:lnTo>
                      <a:pt x="257" y="0"/>
                    </a:lnTo>
                    <a:close/>
                    <a:moveTo>
                      <a:pt x="198" y="213"/>
                    </a:moveTo>
                    <a:lnTo>
                      <a:pt x="227" y="213"/>
                    </a:lnTo>
                    <a:lnTo>
                      <a:pt x="227" y="194"/>
                    </a:lnTo>
                    <a:lnTo>
                      <a:pt x="198" y="194"/>
                    </a:lnTo>
                    <a:lnTo>
                      <a:pt x="198" y="213"/>
                    </a:lnTo>
                    <a:lnTo>
                      <a:pt x="198" y="213"/>
                    </a:lnTo>
                    <a:close/>
                    <a:moveTo>
                      <a:pt x="227" y="0"/>
                    </a:moveTo>
                    <a:lnTo>
                      <a:pt x="198" y="0"/>
                    </a:lnTo>
                    <a:lnTo>
                      <a:pt x="198" y="90"/>
                    </a:lnTo>
                    <a:lnTo>
                      <a:pt x="217" y="90"/>
                    </a:lnTo>
                    <a:lnTo>
                      <a:pt x="217" y="130"/>
                    </a:lnTo>
                    <a:lnTo>
                      <a:pt x="198" y="130"/>
                    </a:lnTo>
                    <a:lnTo>
                      <a:pt x="198" y="154"/>
                    </a:lnTo>
                    <a:lnTo>
                      <a:pt x="227" y="154"/>
                    </a:lnTo>
                    <a:lnTo>
                      <a:pt x="227" y="71"/>
                    </a:lnTo>
                    <a:lnTo>
                      <a:pt x="208" y="71"/>
                    </a:lnTo>
                    <a:lnTo>
                      <a:pt x="208" y="31"/>
                    </a:lnTo>
                    <a:lnTo>
                      <a:pt x="208" y="31"/>
                    </a:lnTo>
                    <a:lnTo>
                      <a:pt x="227" y="31"/>
                    </a:lnTo>
                    <a:lnTo>
                      <a:pt x="227" y="0"/>
                    </a:lnTo>
                    <a:close/>
                    <a:moveTo>
                      <a:pt x="168" y="213"/>
                    </a:moveTo>
                    <a:lnTo>
                      <a:pt x="198" y="213"/>
                    </a:lnTo>
                    <a:lnTo>
                      <a:pt x="198" y="194"/>
                    </a:lnTo>
                    <a:lnTo>
                      <a:pt x="168" y="194"/>
                    </a:lnTo>
                    <a:lnTo>
                      <a:pt x="168" y="213"/>
                    </a:lnTo>
                    <a:lnTo>
                      <a:pt x="168" y="213"/>
                    </a:lnTo>
                    <a:close/>
                    <a:moveTo>
                      <a:pt x="198" y="0"/>
                    </a:moveTo>
                    <a:lnTo>
                      <a:pt x="168" y="0"/>
                    </a:lnTo>
                    <a:lnTo>
                      <a:pt x="168" y="31"/>
                    </a:lnTo>
                    <a:lnTo>
                      <a:pt x="186" y="31"/>
                    </a:lnTo>
                    <a:lnTo>
                      <a:pt x="186" y="71"/>
                    </a:lnTo>
                    <a:lnTo>
                      <a:pt x="168" y="71"/>
                    </a:lnTo>
                    <a:lnTo>
                      <a:pt x="168" y="154"/>
                    </a:lnTo>
                    <a:lnTo>
                      <a:pt x="198" y="154"/>
                    </a:lnTo>
                    <a:lnTo>
                      <a:pt x="198" y="130"/>
                    </a:lnTo>
                    <a:lnTo>
                      <a:pt x="177" y="130"/>
                    </a:lnTo>
                    <a:lnTo>
                      <a:pt x="177" y="130"/>
                    </a:lnTo>
                    <a:lnTo>
                      <a:pt x="177" y="90"/>
                    </a:lnTo>
                    <a:lnTo>
                      <a:pt x="198" y="90"/>
                    </a:lnTo>
                    <a:lnTo>
                      <a:pt x="198" y="0"/>
                    </a:lnTo>
                    <a:close/>
                    <a:moveTo>
                      <a:pt x="137" y="213"/>
                    </a:moveTo>
                    <a:lnTo>
                      <a:pt x="168" y="213"/>
                    </a:lnTo>
                    <a:lnTo>
                      <a:pt x="168" y="194"/>
                    </a:lnTo>
                    <a:lnTo>
                      <a:pt x="137" y="194"/>
                    </a:lnTo>
                    <a:lnTo>
                      <a:pt x="137" y="213"/>
                    </a:lnTo>
                    <a:lnTo>
                      <a:pt x="137" y="213"/>
                    </a:lnTo>
                    <a:close/>
                    <a:moveTo>
                      <a:pt x="168" y="0"/>
                    </a:moveTo>
                    <a:lnTo>
                      <a:pt x="137" y="0"/>
                    </a:lnTo>
                    <a:lnTo>
                      <a:pt x="137" y="90"/>
                    </a:lnTo>
                    <a:lnTo>
                      <a:pt x="158" y="90"/>
                    </a:lnTo>
                    <a:lnTo>
                      <a:pt x="158" y="130"/>
                    </a:lnTo>
                    <a:lnTo>
                      <a:pt x="137" y="130"/>
                    </a:lnTo>
                    <a:lnTo>
                      <a:pt x="137" y="154"/>
                    </a:lnTo>
                    <a:lnTo>
                      <a:pt x="168" y="154"/>
                    </a:lnTo>
                    <a:lnTo>
                      <a:pt x="168" y="71"/>
                    </a:lnTo>
                    <a:lnTo>
                      <a:pt x="146" y="71"/>
                    </a:lnTo>
                    <a:lnTo>
                      <a:pt x="146" y="31"/>
                    </a:lnTo>
                    <a:lnTo>
                      <a:pt x="146" y="31"/>
                    </a:lnTo>
                    <a:lnTo>
                      <a:pt x="168" y="31"/>
                    </a:lnTo>
                    <a:lnTo>
                      <a:pt x="168" y="0"/>
                    </a:lnTo>
                    <a:close/>
                    <a:moveTo>
                      <a:pt x="106" y="213"/>
                    </a:moveTo>
                    <a:lnTo>
                      <a:pt x="137" y="213"/>
                    </a:lnTo>
                    <a:lnTo>
                      <a:pt x="137" y="194"/>
                    </a:lnTo>
                    <a:lnTo>
                      <a:pt x="106" y="194"/>
                    </a:lnTo>
                    <a:lnTo>
                      <a:pt x="106" y="213"/>
                    </a:lnTo>
                    <a:lnTo>
                      <a:pt x="106" y="213"/>
                    </a:lnTo>
                    <a:close/>
                    <a:moveTo>
                      <a:pt x="137" y="0"/>
                    </a:moveTo>
                    <a:lnTo>
                      <a:pt x="106" y="0"/>
                    </a:lnTo>
                    <a:lnTo>
                      <a:pt x="106" y="31"/>
                    </a:lnTo>
                    <a:lnTo>
                      <a:pt x="127" y="31"/>
                    </a:lnTo>
                    <a:lnTo>
                      <a:pt x="127" y="71"/>
                    </a:lnTo>
                    <a:lnTo>
                      <a:pt x="106" y="71"/>
                    </a:lnTo>
                    <a:lnTo>
                      <a:pt x="106" y="154"/>
                    </a:lnTo>
                    <a:lnTo>
                      <a:pt x="137" y="154"/>
                    </a:lnTo>
                    <a:lnTo>
                      <a:pt x="137" y="130"/>
                    </a:lnTo>
                    <a:lnTo>
                      <a:pt x="118" y="130"/>
                    </a:lnTo>
                    <a:lnTo>
                      <a:pt x="118" y="130"/>
                    </a:lnTo>
                    <a:lnTo>
                      <a:pt x="118" y="90"/>
                    </a:lnTo>
                    <a:lnTo>
                      <a:pt x="137" y="90"/>
                    </a:lnTo>
                    <a:lnTo>
                      <a:pt x="137" y="0"/>
                    </a:lnTo>
                    <a:close/>
                    <a:moveTo>
                      <a:pt x="78" y="213"/>
                    </a:moveTo>
                    <a:lnTo>
                      <a:pt x="106" y="213"/>
                    </a:lnTo>
                    <a:lnTo>
                      <a:pt x="106" y="194"/>
                    </a:lnTo>
                    <a:lnTo>
                      <a:pt x="78" y="194"/>
                    </a:lnTo>
                    <a:lnTo>
                      <a:pt x="78" y="213"/>
                    </a:lnTo>
                    <a:lnTo>
                      <a:pt x="78" y="213"/>
                    </a:lnTo>
                    <a:close/>
                    <a:moveTo>
                      <a:pt x="106" y="0"/>
                    </a:moveTo>
                    <a:lnTo>
                      <a:pt x="78" y="0"/>
                    </a:lnTo>
                    <a:lnTo>
                      <a:pt x="78" y="90"/>
                    </a:lnTo>
                    <a:lnTo>
                      <a:pt x="97" y="90"/>
                    </a:lnTo>
                    <a:lnTo>
                      <a:pt x="97" y="130"/>
                    </a:lnTo>
                    <a:lnTo>
                      <a:pt x="78" y="130"/>
                    </a:lnTo>
                    <a:lnTo>
                      <a:pt x="78" y="154"/>
                    </a:lnTo>
                    <a:lnTo>
                      <a:pt x="106" y="154"/>
                    </a:lnTo>
                    <a:lnTo>
                      <a:pt x="106" y="71"/>
                    </a:lnTo>
                    <a:lnTo>
                      <a:pt x="87" y="71"/>
                    </a:lnTo>
                    <a:lnTo>
                      <a:pt x="87" y="31"/>
                    </a:lnTo>
                    <a:lnTo>
                      <a:pt x="87" y="31"/>
                    </a:lnTo>
                    <a:lnTo>
                      <a:pt x="106" y="31"/>
                    </a:lnTo>
                    <a:lnTo>
                      <a:pt x="106" y="0"/>
                    </a:lnTo>
                    <a:close/>
                    <a:moveTo>
                      <a:pt x="47" y="213"/>
                    </a:moveTo>
                    <a:lnTo>
                      <a:pt x="78" y="213"/>
                    </a:lnTo>
                    <a:lnTo>
                      <a:pt x="78" y="194"/>
                    </a:lnTo>
                    <a:lnTo>
                      <a:pt x="78" y="154"/>
                    </a:lnTo>
                    <a:lnTo>
                      <a:pt x="78" y="130"/>
                    </a:lnTo>
                    <a:lnTo>
                      <a:pt x="56" y="130"/>
                    </a:lnTo>
                    <a:lnTo>
                      <a:pt x="56" y="130"/>
                    </a:lnTo>
                    <a:lnTo>
                      <a:pt x="56" y="90"/>
                    </a:lnTo>
                    <a:lnTo>
                      <a:pt x="78" y="90"/>
                    </a:lnTo>
                    <a:lnTo>
                      <a:pt x="78" y="0"/>
                    </a:lnTo>
                    <a:lnTo>
                      <a:pt x="47" y="0"/>
                    </a:lnTo>
                    <a:lnTo>
                      <a:pt x="47" y="31"/>
                    </a:lnTo>
                    <a:lnTo>
                      <a:pt x="66" y="31"/>
                    </a:lnTo>
                    <a:lnTo>
                      <a:pt x="66" y="71"/>
                    </a:lnTo>
                    <a:lnTo>
                      <a:pt x="47" y="71"/>
                    </a:lnTo>
                    <a:lnTo>
                      <a:pt x="47" y="213"/>
                    </a:lnTo>
                    <a:close/>
                    <a:moveTo>
                      <a:pt x="0" y="213"/>
                    </a:moveTo>
                    <a:lnTo>
                      <a:pt x="47" y="213"/>
                    </a:lnTo>
                    <a:lnTo>
                      <a:pt x="47" y="71"/>
                    </a:lnTo>
                    <a:lnTo>
                      <a:pt x="26" y="71"/>
                    </a:lnTo>
                    <a:lnTo>
                      <a:pt x="26" y="31"/>
                    </a:lnTo>
                    <a:lnTo>
                      <a:pt x="26" y="31"/>
                    </a:lnTo>
                    <a:lnTo>
                      <a:pt x="47" y="31"/>
                    </a:lnTo>
                    <a:lnTo>
                      <a:pt x="47" y="0"/>
                    </a:lnTo>
                    <a:lnTo>
                      <a:pt x="0" y="0"/>
                    </a:lnTo>
                    <a:lnTo>
                      <a:pt x="0" y="2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67" name="Freeform 175"/>
              <p:cNvSpPr/>
              <p:nvPr/>
            </p:nvSpPr>
            <p:spPr bwMode="auto">
              <a:xfrm>
                <a:off x="-2574925" y="2665412"/>
                <a:ext cx="420688" cy="101600"/>
              </a:xfrm>
              <a:custGeom>
                <a:avLst/>
                <a:gdLst>
                  <a:gd name="T0" fmla="*/ 0 w 112"/>
                  <a:gd name="T1" fmla="*/ 13 h 27"/>
                  <a:gd name="T2" fmla="*/ 8 w 112"/>
                  <a:gd name="T3" fmla="*/ 27 h 27"/>
                  <a:gd name="T4" fmla="*/ 56 w 112"/>
                  <a:gd name="T5" fmla="*/ 16 h 27"/>
                  <a:gd name="T6" fmla="*/ 104 w 112"/>
                  <a:gd name="T7" fmla="*/ 27 h 27"/>
                  <a:gd name="T8" fmla="*/ 112 w 112"/>
                  <a:gd name="T9" fmla="*/ 13 h 27"/>
                  <a:gd name="T10" fmla="*/ 56 w 112"/>
                  <a:gd name="T11" fmla="*/ 0 h 27"/>
                  <a:gd name="T12" fmla="*/ 0 w 112"/>
                  <a:gd name="T13" fmla="*/ 13 h 27"/>
                </a:gdLst>
                <a:ahLst/>
                <a:cxnLst>
                  <a:cxn ang="0">
                    <a:pos x="T0" y="T1"/>
                  </a:cxn>
                  <a:cxn ang="0">
                    <a:pos x="T2" y="T3"/>
                  </a:cxn>
                  <a:cxn ang="0">
                    <a:pos x="T4" y="T5"/>
                  </a:cxn>
                  <a:cxn ang="0">
                    <a:pos x="T6" y="T7"/>
                  </a:cxn>
                  <a:cxn ang="0">
                    <a:pos x="T8" y="T9"/>
                  </a:cxn>
                  <a:cxn ang="0">
                    <a:pos x="T10" y="T11"/>
                  </a:cxn>
                  <a:cxn ang="0">
                    <a:pos x="T12" y="T13"/>
                  </a:cxn>
                </a:cxnLst>
                <a:rect l="0" t="0" r="r" b="b"/>
                <a:pathLst>
                  <a:path w="112" h="27">
                    <a:moveTo>
                      <a:pt x="0" y="13"/>
                    </a:moveTo>
                    <a:cubicBezTo>
                      <a:pt x="8" y="27"/>
                      <a:pt x="8" y="27"/>
                      <a:pt x="8" y="27"/>
                    </a:cubicBezTo>
                    <a:cubicBezTo>
                      <a:pt x="21" y="20"/>
                      <a:pt x="38" y="16"/>
                      <a:pt x="56" y="16"/>
                    </a:cubicBezTo>
                    <a:cubicBezTo>
                      <a:pt x="74" y="16"/>
                      <a:pt x="91" y="20"/>
                      <a:pt x="104" y="27"/>
                    </a:cubicBezTo>
                    <a:cubicBezTo>
                      <a:pt x="112" y="13"/>
                      <a:pt x="112" y="13"/>
                      <a:pt x="112" y="13"/>
                    </a:cubicBezTo>
                    <a:cubicBezTo>
                      <a:pt x="96" y="5"/>
                      <a:pt x="76" y="0"/>
                      <a:pt x="56" y="0"/>
                    </a:cubicBezTo>
                    <a:cubicBezTo>
                      <a:pt x="36" y="0"/>
                      <a:pt x="16" y="5"/>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68" name="Freeform 176"/>
              <p:cNvSpPr/>
              <p:nvPr/>
            </p:nvSpPr>
            <p:spPr bwMode="auto">
              <a:xfrm>
                <a:off x="-2646363" y="2552700"/>
                <a:ext cx="563563" cy="117475"/>
              </a:xfrm>
              <a:custGeom>
                <a:avLst/>
                <a:gdLst>
                  <a:gd name="T0" fmla="*/ 150 w 150"/>
                  <a:gd name="T1" fmla="*/ 17 h 31"/>
                  <a:gd name="T2" fmla="*/ 75 w 150"/>
                  <a:gd name="T3" fmla="*/ 0 h 31"/>
                  <a:gd name="T4" fmla="*/ 0 w 150"/>
                  <a:gd name="T5" fmla="*/ 17 h 31"/>
                  <a:gd name="T6" fmla="*/ 8 w 150"/>
                  <a:gd name="T7" fmla="*/ 31 h 31"/>
                  <a:gd name="T8" fmla="*/ 75 w 150"/>
                  <a:gd name="T9" fmla="*/ 15 h 31"/>
                  <a:gd name="T10" fmla="*/ 142 w 150"/>
                  <a:gd name="T11" fmla="*/ 31 h 31"/>
                  <a:gd name="T12" fmla="*/ 150 w 150"/>
                  <a:gd name="T13" fmla="*/ 17 h 31"/>
                </a:gdLst>
                <a:ahLst/>
                <a:cxnLst>
                  <a:cxn ang="0">
                    <a:pos x="T0" y="T1"/>
                  </a:cxn>
                  <a:cxn ang="0">
                    <a:pos x="T2" y="T3"/>
                  </a:cxn>
                  <a:cxn ang="0">
                    <a:pos x="T4" y="T5"/>
                  </a:cxn>
                  <a:cxn ang="0">
                    <a:pos x="T6" y="T7"/>
                  </a:cxn>
                  <a:cxn ang="0">
                    <a:pos x="T8" y="T9"/>
                  </a:cxn>
                  <a:cxn ang="0">
                    <a:pos x="T10" y="T11"/>
                  </a:cxn>
                  <a:cxn ang="0">
                    <a:pos x="T12" y="T13"/>
                  </a:cxn>
                </a:cxnLst>
                <a:rect l="0" t="0" r="r" b="b"/>
                <a:pathLst>
                  <a:path w="150" h="31">
                    <a:moveTo>
                      <a:pt x="150" y="17"/>
                    </a:moveTo>
                    <a:cubicBezTo>
                      <a:pt x="129" y="6"/>
                      <a:pt x="102" y="0"/>
                      <a:pt x="75" y="0"/>
                    </a:cubicBezTo>
                    <a:cubicBezTo>
                      <a:pt x="48" y="0"/>
                      <a:pt x="21" y="6"/>
                      <a:pt x="0" y="17"/>
                    </a:cubicBezTo>
                    <a:cubicBezTo>
                      <a:pt x="8" y="31"/>
                      <a:pt x="8" y="31"/>
                      <a:pt x="8" y="31"/>
                    </a:cubicBezTo>
                    <a:cubicBezTo>
                      <a:pt x="27" y="21"/>
                      <a:pt x="50" y="15"/>
                      <a:pt x="75" y="15"/>
                    </a:cubicBezTo>
                    <a:cubicBezTo>
                      <a:pt x="100" y="15"/>
                      <a:pt x="123" y="21"/>
                      <a:pt x="142" y="31"/>
                    </a:cubicBezTo>
                    <a:lnTo>
                      <a:pt x="150"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69" name="Freeform 177"/>
              <p:cNvSpPr/>
              <p:nvPr/>
            </p:nvSpPr>
            <p:spPr bwMode="auto">
              <a:xfrm>
                <a:off x="-4422775" y="5965825"/>
                <a:ext cx="130175" cy="195263"/>
              </a:xfrm>
              <a:custGeom>
                <a:avLst/>
                <a:gdLst>
                  <a:gd name="T0" fmla="*/ 25 w 35"/>
                  <a:gd name="T1" fmla="*/ 49 h 52"/>
                  <a:gd name="T2" fmla="*/ 30 w 35"/>
                  <a:gd name="T3" fmla="*/ 41 h 52"/>
                  <a:gd name="T4" fmla="*/ 10 w 35"/>
                  <a:gd name="T5" fmla="*/ 8 h 52"/>
                  <a:gd name="T6" fmla="*/ 5 w 35"/>
                  <a:gd name="T7" fmla="*/ 0 h 52"/>
                  <a:gd name="T8" fmla="*/ 0 w 35"/>
                  <a:gd name="T9" fmla="*/ 9 h 52"/>
                  <a:gd name="T10" fmla="*/ 25 w 35"/>
                  <a:gd name="T11" fmla="*/ 49 h 52"/>
                </a:gdLst>
                <a:ahLst/>
                <a:cxnLst>
                  <a:cxn ang="0">
                    <a:pos x="T0" y="T1"/>
                  </a:cxn>
                  <a:cxn ang="0">
                    <a:pos x="T2" y="T3"/>
                  </a:cxn>
                  <a:cxn ang="0">
                    <a:pos x="T4" y="T5"/>
                  </a:cxn>
                  <a:cxn ang="0">
                    <a:pos x="T6" y="T7"/>
                  </a:cxn>
                  <a:cxn ang="0">
                    <a:pos x="T8" y="T9"/>
                  </a:cxn>
                  <a:cxn ang="0">
                    <a:pos x="T10" y="T11"/>
                  </a:cxn>
                </a:cxnLst>
                <a:rect l="0" t="0" r="r" b="b"/>
                <a:pathLst>
                  <a:path w="35" h="52">
                    <a:moveTo>
                      <a:pt x="25" y="49"/>
                    </a:moveTo>
                    <a:cubicBezTo>
                      <a:pt x="31" y="52"/>
                      <a:pt x="35" y="44"/>
                      <a:pt x="30" y="41"/>
                    </a:cubicBezTo>
                    <a:cubicBezTo>
                      <a:pt x="18" y="34"/>
                      <a:pt x="10" y="21"/>
                      <a:pt x="10" y="8"/>
                    </a:cubicBezTo>
                    <a:cubicBezTo>
                      <a:pt x="8" y="5"/>
                      <a:pt x="6" y="3"/>
                      <a:pt x="5" y="0"/>
                    </a:cubicBezTo>
                    <a:cubicBezTo>
                      <a:pt x="4" y="3"/>
                      <a:pt x="2" y="6"/>
                      <a:pt x="0" y="9"/>
                    </a:cubicBezTo>
                    <a:cubicBezTo>
                      <a:pt x="1" y="25"/>
                      <a:pt x="11" y="41"/>
                      <a:pt x="25"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70" name="Freeform 178"/>
              <p:cNvSpPr/>
              <p:nvPr/>
            </p:nvSpPr>
            <p:spPr bwMode="auto">
              <a:xfrm>
                <a:off x="-4333875" y="5613400"/>
                <a:ext cx="206375" cy="198438"/>
              </a:xfrm>
              <a:custGeom>
                <a:avLst/>
                <a:gdLst>
                  <a:gd name="T0" fmla="*/ 50 w 55"/>
                  <a:gd name="T1" fmla="*/ 17 h 53"/>
                  <a:gd name="T2" fmla="*/ 26 w 55"/>
                  <a:gd name="T3" fmla="*/ 0 h 53"/>
                  <a:gd name="T4" fmla="*/ 20 w 55"/>
                  <a:gd name="T5" fmla="*/ 1 h 53"/>
                  <a:gd name="T6" fmla="*/ 0 w 55"/>
                  <a:gd name="T7" fmla="*/ 13 h 53"/>
                  <a:gd name="T8" fmla="*/ 6 w 55"/>
                  <a:gd name="T9" fmla="*/ 18 h 53"/>
                  <a:gd name="T10" fmla="*/ 16 w 55"/>
                  <a:gd name="T11" fmla="*/ 14 h 53"/>
                  <a:gd name="T12" fmla="*/ 20 w 55"/>
                  <a:gd name="T13" fmla="*/ 14 h 53"/>
                  <a:gd name="T14" fmla="*/ 34 w 55"/>
                  <a:gd name="T15" fmla="*/ 23 h 53"/>
                  <a:gd name="T16" fmla="*/ 26 w 55"/>
                  <a:gd name="T17" fmla="*/ 41 h 53"/>
                  <a:gd name="T18" fmla="*/ 15 w 55"/>
                  <a:gd name="T19" fmla="*/ 45 h 53"/>
                  <a:gd name="T20" fmla="*/ 14 w 55"/>
                  <a:gd name="T21" fmla="*/ 52 h 53"/>
                  <a:gd name="T22" fmla="*/ 21 w 55"/>
                  <a:gd name="T23" fmla="*/ 53 h 53"/>
                  <a:gd name="T24" fmla="*/ 38 w 55"/>
                  <a:gd name="T25" fmla="*/ 49 h 53"/>
                  <a:gd name="T26" fmla="*/ 50 w 55"/>
                  <a:gd name="T27" fmla="*/ 1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53">
                    <a:moveTo>
                      <a:pt x="50" y="17"/>
                    </a:moveTo>
                    <a:cubicBezTo>
                      <a:pt x="46" y="6"/>
                      <a:pt x="36" y="0"/>
                      <a:pt x="26" y="0"/>
                    </a:cubicBezTo>
                    <a:cubicBezTo>
                      <a:pt x="24" y="0"/>
                      <a:pt x="22" y="0"/>
                      <a:pt x="20" y="1"/>
                    </a:cubicBezTo>
                    <a:cubicBezTo>
                      <a:pt x="13" y="2"/>
                      <a:pt x="6" y="7"/>
                      <a:pt x="0" y="13"/>
                    </a:cubicBezTo>
                    <a:cubicBezTo>
                      <a:pt x="2" y="15"/>
                      <a:pt x="4" y="17"/>
                      <a:pt x="6" y="18"/>
                    </a:cubicBezTo>
                    <a:cubicBezTo>
                      <a:pt x="9" y="16"/>
                      <a:pt x="13" y="15"/>
                      <a:pt x="16" y="14"/>
                    </a:cubicBezTo>
                    <a:cubicBezTo>
                      <a:pt x="17" y="14"/>
                      <a:pt x="18" y="14"/>
                      <a:pt x="20" y="14"/>
                    </a:cubicBezTo>
                    <a:cubicBezTo>
                      <a:pt x="26" y="14"/>
                      <a:pt x="32" y="17"/>
                      <a:pt x="34" y="23"/>
                    </a:cubicBezTo>
                    <a:cubicBezTo>
                      <a:pt x="36" y="30"/>
                      <a:pt x="33" y="37"/>
                      <a:pt x="26" y="41"/>
                    </a:cubicBezTo>
                    <a:cubicBezTo>
                      <a:pt x="23" y="43"/>
                      <a:pt x="19" y="44"/>
                      <a:pt x="15" y="45"/>
                    </a:cubicBezTo>
                    <a:cubicBezTo>
                      <a:pt x="15" y="47"/>
                      <a:pt x="15" y="50"/>
                      <a:pt x="14" y="52"/>
                    </a:cubicBezTo>
                    <a:cubicBezTo>
                      <a:pt x="16" y="53"/>
                      <a:pt x="19" y="53"/>
                      <a:pt x="21" y="53"/>
                    </a:cubicBezTo>
                    <a:cubicBezTo>
                      <a:pt x="27" y="53"/>
                      <a:pt x="33" y="52"/>
                      <a:pt x="38" y="49"/>
                    </a:cubicBezTo>
                    <a:cubicBezTo>
                      <a:pt x="49" y="43"/>
                      <a:pt x="55" y="29"/>
                      <a:pt x="5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71" name="Freeform 179"/>
              <p:cNvSpPr/>
              <p:nvPr/>
            </p:nvSpPr>
            <p:spPr bwMode="auto">
              <a:xfrm>
                <a:off x="-4521200" y="5489575"/>
                <a:ext cx="198438" cy="176213"/>
              </a:xfrm>
              <a:custGeom>
                <a:avLst/>
                <a:gdLst>
                  <a:gd name="T0" fmla="*/ 52 w 53"/>
                  <a:gd name="T1" fmla="*/ 22 h 47"/>
                  <a:gd name="T2" fmla="*/ 27 w 53"/>
                  <a:gd name="T3" fmla="*/ 0 h 47"/>
                  <a:gd name="T4" fmla="*/ 25 w 53"/>
                  <a:gd name="T5" fmla="*/ 1 h 47"/>
                  <a:gd name="T6" fmla="*/ 1 w 53"/>
                  <a:gd name="T7" fmla="*/ 24 h 47"/>
                  <a:gd name="T8" fmla="*/ 7 w 53"/>
                  <a:gd name="T9" fmla="*/ 47 h 47"/>
                  <a:gd name="T10" fmla="*/ 13 w 53"/>
                  <a:gd name="T11" fmla="*/ 43 h 47"/>
                  <a:gd name="T12" fmla="*/ 12 w 53"/>
                  <a:gd name="T13" fmla="*/ 32 h 47"/>
                  <a:gd name="T14" fmla="*/ 26 w 53"/>
                  <a:gd name="T15" fmla="*/ 18 h 47"/>
                  <a:gd name="T16" fmla="*/ 27 w 53"/>
                  <a:gd name="T17" fmla="*/ 18 h 47"/>
                  <a:gd name="T18" fmla="*/ 41 w 53"/>
                  <a:gd name="T19" fmla="*/ 31 h 47"/>
                  <a:gd name="T20" fmla="*/ 41 w 53"/>
                  <a:gd name="T21" fmla="*/ 42 h 47"/>
                  <a:gd name="T22" fmla="*/ 48 w 53"/>
                  <a:gd name="T23" fmla="*/ 45 h 47"/>
                  <a:gd name="T24" fmla="*/ 52 w 53"/>
                  <a:gd name="T25" fmla="*/ 2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47">
                    <a:moveTo>
                      <a:pt x="52" y="22"/>
                    </a:moveTo>
                    <a:cubicBezTo>
                      <a:pt x="50" y="10"/>
                      <a:pt x="40" y="0"/>
                      <a:pt x="27" y="0"/>
                    </a:cubicBezTo>
                    <a:cubicBezTo>
                      <a:pt x="26" y="0"/>
                      <a:pt x="26" y="0"/>
                      <a:pt x="25" y="1"/>
                    </a:cubicBezTo>
                    <a:cubicBezTo>
                      <a:pt x="12" y="1"/>
                      <a:pt x="2" y="12"/>
                      <a:pt x="1" y="24"/>
                    </a:cubicBezTo>
                    <a:cubicBezTo>
                      <a:pt x="0" y="32"/>
                      <a:pt x="2" y="40"/>
                      <a:pt x="7" y="47"/>
                    </a:cubicBezTo>
                    <a:cubicBezTo>
                      <a:pt x="9" y="46"/>
                      <a:pt x="11" y="44"/>
                      <a:pt x="13" y="43"/>
                    </a:cubicBezTo>
                    <a:cubicBezTo>
                      <a:pt x="12" y="39"/>
                      <a:pt x="12" y="35"/>
                      <a:pt x="12" y="32"/>
                    </a:cubicBezTo>
                    <a:cubicBezTo>
                      <a:pt x="13" y="24"/>
                      <a:pt x="19" y="18"/>
                      <a:pt x="26" y="18"/>
                    </a:cubicBezTo>
                    <a:cubicBezTo>
                      <a:pt x="26" y="18"/>
                      <a:pt x="26" y="18"/>
                      <a:pt x="27" y="18"/>
                    </a:cubicBezTo>
                    <a:cubicBezTo>
                      <a:pt x="34" y="18"/>
                      <a:pt x="39" y="23"/>
                      <a:pt x="41" y="31"/>
                    </a:cubicBezTo>
                    <a:cubicBezTo>
                      <a:pt x="42" y="34"/>
                      <a:pt x="42" y="38"/>
                      <a:pt x="41" y="42"/>
                    </a:cubicBezTo>
                    <a:cubicBezTo>
                      <a:pt x="44" y="43"/>
                      <a:pt x="46" y="44"/>
                      <a:pt x="48" y="45"/>
                    </a:cubicBezTo>
                    <a:cubicBezTo>
                      <a:pt x="52" y="37"/>
                      <a:pt x="53" y="29"/>
                      <a:pt x="5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72" name="Freeform 180"/>
              <p:cNvSpPr/>
              <p:nvPr/>
            </p:nvSpPr>
            <p:spPr bwMode="auto">
              <a:xfrm>
                <a:off x="-4452938" y="5737225"/>
                <a:ext cx="77788" cy="79375"/>
              </a:xfrm>
              <a:custGeom>
                <a:avLst/>
                <a:gdLst>
                  <a:gd name="T0" fmla="*/ 11 w 21"/>
                  <a:gd name="T1" fmla="*/ 0 h 21"/>
                  <a:gd name="T2" fmla="*/ 11 w 21"/>
                  <a:gd name="T3" fmla="*/ 0 h 21"/>
                  <a:gd name="T4" fmla="*/ 0 w 21"/>
                  <a:gd name="T5" fmla="*/ 10 h 21"/>
                  <a:gd name="T6" fmla="*/ 11 w 21"/>
                  <a:gd name="T7" fmla="*/ 21 h 21"/>
                  <a:gd name="T8" fmla="*/ 11 w 21"/>
                  <a:gd name="T9" fmla="*/ 21 h 21"/>
                  <a:gd name="T10" fmla="*/ 21 w 21"/>
                  <a:gd name="T11" fmla="*/ 10 h 21"/>
                  <a:gd name="T12" fmla="*/ 11 w 21"/>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1" h="21">
                    <a:moveTo>
                      <a:pt x="11" y="0"/>
                    </a:moveTo>
                    <a:cubicBezTo>
                      <a:pt x="11" y="0"/>
                      <a:pt x="11" y="0"/>
                      <a:pt x="11" y="0"/>
                    </a:cubicBezTo>
                    <a:cubicBezTo>
                      <a:pt x="5" y="0"/>
                      <a:pt x="1" y="4"/>
                      <a:pt x="0" y="10"/>
                    </a:cubicBezTo>
                    <a:cubicBezTo>
                      <a:pt x="0" y="16"/>
                      <a:pt x="5" y="20"/>
                      <a:pt x="11" y="21"/>
                    </a:cubicBezTo>
                    <a:cubicBezTo>
                      <a:pt x="11" y="21"/>
                      <a:pt x="11" y="21"/>
                      <a:pt x="11" y="21"/>
                    </a:cubicBezTo>
                    <a:cubicBezTo>
                      <a:pt x="16" y="21"/>
                      <a:pt x="21" y="16"/>
                      <a:pt x="21" y="10"/>
                    </a:cubicBezTo>
                    <a:cubicBezTo>
                      <a:pt x="21" y="5"/>
                      <a:pt x="17"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73" name="Freeform 181"/>
              <p:cNvSpPr>
                <a:spLocks noEditPoints="1"/>
              </p:cNvSpPr>
              <p:nvPr/>
            </p:nvSpPr>
            <p:spPr bwMode="auto">
              <a:xfrm>
                <a:off x="-4532313" y="5654675"/>
                <a:ext cx="239713" cy="239713"/>
              </a:xfrm>
              <a:custGeom>
                <a:avLst/>
                <a:gdLst>
                  <a:gd name="T0" fmla="*/ 33 w 64"/>
                  <a:gd name="T1" fmla="*/ 0 h 64"/>
                  <a:gd name="T2" fmla="*/ 32 w 64"/>
                  <a:gd name="T3" fmla="*/ 0 h 64"/>
                  <a:gd name="T4" fmla="*/ 32 w 64"/>
                  <a:gd name="T5" fmla="*/ 11 h 64"/>
                  <a:gd name="T6" fmla="*/ 32 w 64"/>
                  <a:gd name="T7" fmla="*/ 11 h 64"/>
                  <a:gd name="T8" fmla="*/ 53 w 64"/>
                  <a:gd name="T9" fmla="*/ 33 h 64"/>
                  <a:gd name="T10" fmla="*/ 53 w 64"/>
                  <a:gd name="T11" fmla="*/ 33 h 64"/>
                  <a:gd name="T12" fmla="*/ 32 w 64"/>
                  <a:gd name="T13" fmla="*/ 53 h 64"/>
                  <a:gd name="T14" fmla="*/ 32 w 64"/>
                  <a:gd name="T15" fmla="*/ 53 h 64"/>
                  <a:gd name="T16" fmla="*/ 32 w 64"/>
                  <a:gd name="T17" fmla="*/ 64 h 64"/>
                  <a:gd name="T18" fmla="*/ 32 w 64"/>
                  <a:gd name="T19" fmla="*/ 64 h 64"/>
                  <a:gd name="T20" fmla="*/ 64 w 64"/>
                  <a:gd name="T21" fmla="*/ 33 h 64"/>
                  <a:gd name="T22" fmla="*/ 33 w 64"/>
                  <a:gd name="T23" fmla="*/ 0 h 64"/>
                  <a:gd name="T24" fmla="*/ 32 w 64"/>
                  <a:gd name="T25" fmla="*/ 0 h 64"/>
                  <a:gd name="T26" fmla="*/ 32 w 64"/>
                  <a:gd name="T27" fmla="*/ 0 h 64"/>
                  <a:gd name="T28" fmla="*/ 0 w 64"/>
                  <a:gd name="T29" fmla="*/ 31 h 64"/>
                  <a:gd name="T30" fmla="*/ 31 w 64"/>
                  <a:gd name="T31" fmla="*/ 64 h 64"/>
                  <a:gd name="T32" fmla="*/ 32 w 64"/>
                  <a:gd name="T33" fmla="*/ 64 h 64"/>
                  <a:gd name="T34" fmla="*/ 32 w 64"/>
                  <a:gd name="T35" fmla="*/ 53 h 64"/>
                  <a:gd name="T36" fmla="*/ 31 w 64"/>
                  <a:gd name="T37" fmla="*/ 53 h 64"/>
                  <a:gd name="T38" fmla="*/ 11 w 64"/>
                  <a:gd name="T39" fmla="*/ 32 h 64"/>
                  <a:gd name="T40" fmla="*/ 32 w 64"/>
                  <a:gd name="T41" fmla="*/ 11 h 64"/>
                  <a:gd name="T42" fmla="*/ 32 w 64"/>
                  <a:gd name="T43" fmla="*/ 11 h 64"/>
                  <a:gd name="T44" fmla="*/ 32 w 64"/>
                  <a:gd name="T4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64">
                    <a:moveTo>
                      <a:pt x="33" y="0"/>
                    </a:moveTo>
                    <a:cubicBezTo>
                      <a:pt x="32" y="0"/>
                      <a:pt x="32" y="0"/>
                      <a:pt x="32" y="0"/>
                    </a:cubicBezTo>
                    <a:cubicBezTo>
                      <a:pt x="32" y="11"/>
                      <a:pt x="32" y="11"/>
                      <a:pt x="32" y="11"/>
                    </a:cubicBezTo>
                    <a:cubicBezTo>
                      <a:pt x="32" y="11"/>
                      <a:pt x="32" y="11"/>
                      <a:pt x="32" y="11"/>
                    </a:cubicBezTo>
                    <a:cubicBezTo>
                      <a:pt x="44" y="11"/>
                      <a:pt x="53" y="21"/>
                      <a:pt x="53" y="33"/>
                    </a:cubicBezTo>
                    <a:cubicBezTo>
                      <a:pt x="53" y="33"/>
                      <a:pt x="53" y="33"/>
                      <a:pt x="53" y="33"/>
                    </a:cubicBezTo>
                    <a:cubicBezTo>
                      <a:pt x="53" y="44"/>
                      <a:pt x="43" y="53"/>
                      <a:pt x="32" y="53"/>
                    </a:cubicBezTo>
                    <a:cubicBezTo>
                      <a:pt x="32" y="53"/>
                      <a:pt x="32" y="53"/>
                      <a:pt x="32" y="53"/>
                    </a:cubicBezTo>
                    <a:cubicBezTo>
                      <a:pt x="32" y="64"/>
                      <a:pt x="32" y="64"/>
                      <a:pt x="32" y="64"/>
                    </a:cubicBezTo>
                    <a:cubicBezTo>
                      <a:pt x="32" y="64"/>
                      <a:pt x="32" y="64"/>
                      <a:pt x="32" y="64"/>
                    </a:cubicBezTo>
                    <a:cubicBezTo>
                      <a:pt x="49" y="64"/>
                      <a:pt x="63" y="50"/>
                      <a:pt x="64" y="33"/>
                    </a:cubicBezTo>
                    <a:cubicBezTo>
                      <a:pt x="64" y="15"/>
                      <a:pt x="50" y="1"/>
                      <a:pt x="33" y="0"/>
                    </a:cubicBezTo>
                    <a:close/>
                    <a:moveTo>
                      <a:pt x="32" y="0"/>
                    </a:moveTo>
                    <a:cubicBezTo>
                      <a:pt x="32" y="0"/>
                      <a:pt x="32" y="0"/>
                      <a:pt x="32" y="0"/>
                    </a:cubicBezTo>
                    <a:cubicBezTo>
                      <a:pt x="15" y="0"/>
                      <a:pt x="1" y="14"/>
                      <a:pt x="0" y="31"/>
                    </a:cubicBezTo>
                    <a:cubicBezTo>
                      <a:pt x="0" y="49"/>
                      <a:pt x="14" y="64"/>
                      <a:pt x="31" y="64"/>
                    </a:cubicBezTo>
                    <a:cubicBezTo>
                      <a:pt x="31" y="64"/>
                      <a:pt x="32" y="64"/>
                      <a:pt x="32" y="64"/>
                    </a:cubicBezTo>
                    <a:cubicBezTo>
                      <a:pt x="32" y="53"/>
                      <a:pt x="32" y="53"/>
                      <a:pt x="32" y="53"/>
                    </a:cubicBezTo>
                    <a:cubicBezTo>
                      <a:pt x="31" y="53"/>
                      <a:pt x="31" y="53"/>
                      <a:pt x="31" y="53"/>
                    </a:cubicBezTo>
                    <a:cubicBezTo>
                      <a:pt x="20" y="53"/>
                      <a:pt x="10" y="43"/>
                      <a:pt x="11" y="32"/>
                    </a:cubicBezTo>
                    <a:cubicBezTo>
                      <a:pt x="11" y="20"/>
                      <a:pt x="20" y="11"/>
                      <a:pt x="32" y="11"/>
                    </a:cubicBezTo>
                    <a:cubicBezTo>
                      <a:pt x="32" y="11"/>
                      <a:pt x="32" y="11"/>
                      <a:pt x="32" y="11"/>
                    </a:cubicBezTo>
                    <a:lnTo>
                      <a:pt x="3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74" name="Freeform 182"/>
              <p:cNvSpPr/>
              <p:nvPr/>
            </p:nvSpPr>
            <p:spPr bwMode="auto">
              <a:xfrm>
                <a:off x="-4625975" y="5827713"/>
                <a:ext cx="214313" cy="201613"/>
              </a:xfrm>
              <a:custGeom>
                <a:avLst/>
                <a:gdLst>
                  <a:gd name="T0" fmla="*/ 27 w 57"/>
                  <a:gd name="T1" fmla="*/ 7 h 54"/>
                  <a:gd name="T2" fmla="*/ 23 w 57"/>
                  <a:gd name="T3" fmla="*/ 0 h 54"/>
                  <a:gd name="T4" fmla="*/ 5 w 57"/>
                  <a:gd name="T5" fmla="*/ 17 h 54"/>
                  <a:gd name="T6" fmla="*/ 15 w 57"/>
                  <a:gd name="T7" fmla="*/ 50 h 54"/>
                  <a:gd name="T8" fmla="*/ 29 w 57"/>
                  <a:gd name="T9" fmla="*/ 54 h 54"/>
                  <a:gd name="T10" fmla="*/ 48 w 57"/>
                  <a:gd name="T11" fmla="*/ 46 h 54"/>
                  <a:gd name="T12" fmla="*/ 57 w 57"/>
                  <a:gd name="T13" fmla="*/ 23 h 54"/>
                  <a:gd name="T14" fmla="*/ 56 w 57"/>
                  <a:gd name="T15" fmla="*/ 23 h 54"/>
                  <a:gd name="T16" fmla="*/ 56 w 57"/>
                  <a:gd name="T17" fmla="*/ 23 h 54"/>
                  <a:gd name="T18" fmla="*/ 50 w 57"/>
                  <a:gd name="T19" fmla="*/ 22 h 54"/>
                  <a:gd name="T20" fmla="*/ 44 w 57"/>
                  <a:gd name="T21" fmla="*/ 32 h 54"/>
                  <a:gd name="T22" fmla="*/ 31 w 57"/>
                  <a:gd name="T23" fmla="*/ 38 h 54"/>
                  <a:gd name="T24" fmla="*/ 24 w 57"/>
                  <a:gd name="T25" fmla="*/ 36 h 54"/>
                  <a:gd name="T26" fmla="*/ 20 w 57"/>
                  <a:gd name="T27" fmla="*/ 16 h 54"/>
                  <a:gd name="T28" fmla="*/ 27 w 57"/>
                  <a:gd name="T29"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54">
                    <a:moveTo>
                      <a:pt x="27" y="7"/>
                    </a:moveTo>
                    <a:cubicBezTo>
                      <a:pt x="25" y="5"/>
                      <a:pt x="24" y="2"/>
                      <a:pt x="23" y="0"/>
                    </a:cubicBezTo>
                    <a:cubicBezTo>
                      <a:pt x="15" y="5"/>
                      <a:pt x="9" y="10"/>
                      <a:pt x="5" y="17"/>
                    </a:cubicBezTo>
                    <a:cubicBezTo>
                      <a:pt x="0" y="28"/>
                      <a:pt x="3" y="43"/>
                      <a:pt x="15" y="50"/>
                    </a:cubicBezTo>
                    <a:cubicBezTo>
                      <a:pt x="19" y="53"/>
                      <a:pt x="24" y="54"/>
                      <a:pt x="29" y="54"/>
                    </a:cubicBezTo>
                    <a:cubicBezTo>
                      <a:pt x="36" y="54"/>
                      <a:pt x="43" y="51"/>
                      <a:pt x="48" y="46"/>
                    </a:cubicBezTo>
                    <a:cubicBezTo>
                      <a:pt x="54" y="40"/>
                      <a:pt x="56" y="32"/>
                      <a:pt x="57" y="23"/>
                    </a:cubicBezTo>
                    <a:cubicBezTo>
                      <a:pt x="57" y="23"/>
                      <a:pt x="56" y="23"/>
                      <a:pt x="56" y="23"/>
                    </a:cubicBezTo>
                    <a:cubicBezTo>
                      <a:pt x="56" y="23"/>
                      <a:pt x="56" y="23"/>
                      <a:pt x="56" y="23"/>
                    </a:cubicBezTo>
                    <a:cubicBezTo>
                      <a:pt x="54" y="23"/>
                      <a:pt x="52" y="22"/>
                      <a:pt x="50" y="22"/>
                    </a:cubicBezTo>
                    <a:cubicBezTo>
                      <a:pt x="48" y="26"/>
                      <a:pt x="46" y="30"/>
                      <a:pt x="44" y="32"/>
                    </a:cubicBezTo>
                    <a:cubicBezTo>
                      <a:pt x="40" y="36"/>
                      <a:pt x="36" y="38"/>
                      <a:pt x="31" y="38"/>
                    </a:cubicBezTo>
                    <a:cubicBezTo>
                      <a:pt x="29" y="38"/>
                      <a:pt x="26" y="37"/>
                      <a:pt x="24" y="36"/>
                    </a:cubicBezTo>
                    <a:cubicBezTo>
                      <a:pt x="18" y="32"/>
                      <a:pt x="16" y="24"/>
                      <a:pt x="20" y="16"/>
                    </a:cubicBezTo>
                    <a:cubicBezTo>
                      <a:pt x="21" y="13"/>
                      <a:pt x="23" y="10"/>
                      <a:pt x="2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75" name="Freeform 183"/>
              <p:cNvSpPr/>
              <p:nvPr/>
            </p:nvSpPr>
            <p:spPr bwMode="auto">
              <a:xfrm>
                <a:off x="-4405313" y="5816600"/>
                <a:ext cx="219075" cy="206375"/>
              </a:xfrm>
              <a:custGeom>
                <a:avLst/>
                <a:gdLst>
                  <a:gd name="T0" fmla="*/ 45 w 58"/>
                  <a:gd name="T1" fmla="*/ 49 h 55"/>
                  <a:gd name="T2" fmla="*/ 51 w 58"/>
                  <a:gd name="T3" fmla="*/ 16 h 55"/>
                  <a:gd name="T4" fmla="*/ 33 w 58"/>
                  <a:gd name="T5" fmla="*/ 0 h 55"/>
                  <a:gd name="T6" fmla="*/ 30 w 58"/>
                  <a:gd name="T7" fmla="*/ 7 h 55"/>
                  <a:gd name="T8" fmla="*/ 37 w 58"/>
                  <a:gd name="T9" fmla="*/ 16 h 55"/>
                  <a:gd name="T10" fmla="*/ 34 w 58"/>
                  <a:gd name="T11" fmla="*/ 36 h 55"/>
                  <a:gd name="T12" fmla="*/ 26 w 58"/>
                  <a:gd name="T13" fmla="*/ 39 h 55"/>
                  <a:gd name="T14" fmla="*/ 15 w 58"/>
                  <a:gd name="T15" fmla="*/ 34 h 55"/>
                  <a:gd name="T16" fmla="*/ 7 w 58"/>
                  <a:gd name="T17" fmla="*/ 24 h 55"/>
                  <a:gd name="T18" fmla="*/ 0 w 58"/>
                  <a:gd name="T19" fmla="*/ 26 h 55"/>
                  <a:gd name="T20" fmla="*/ 3 w 58"/>
                  <a:gd name="T21" fmla="*/ 37 h 55"/>
                  <a:gd name="T22" fmla="*/ 5 w 58"/>
                  <a:gd name="T23" fmla="*/ 39 h 55"/>
                  <a:gd name="T24" fmla="*/ 11 w 58"/>
                  <a:gd name="T25" fmla="*/ 48 h 55"/>
                  <a:gd name="T26" fmla="*/ 29 w 58"/>
                  <a:gd name="T27" fmla="*/ 55 h 55"/>
                  <a:gd name="T28" fmla="*/ 45 w 58"/>
                  <a:gd name="T2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5">
                    <a:moveTo>
                      <a:pt x="45" y="49"/>
                    </a:moveTo>
                    <a:cubicBezTo>
                      <a:pt x="56" y="41"/>
                      <a:pt x="58" y="26"/>
                      <a:pt x="51" y="16"/>
                    </a:cubicBezTo>
                    <a:cubicBezTo>
                      <a:pt x="47" y="9"/>
                      <a:pt x="41" y="4"/>
                      <a:pt x="33" y="0"/>
                    </a:cubicBezTo>
                    <a:cubicBezTo>
                      <a:pt x="32" y="3"/>
                      <a:pt x="31" y="5"/>
                      <a:pt x="30" y="7"/>
                    </a:cubicBezTo>
                    <a:cubicBezTo>
                      <a:pt x="33" y="10"/>
                      <a:pt x="35" y="13"/>
                      <a:pt x="37" y="16"/>
                    </a:cubicBezTo>
                    <a:cubicBezTo>
                      <a:pt x="41" y="23"/>
                      <a:pt x="40" y="31"/>
                      <a:pt x="34" y="36"/>
                    </a:cubicBezTo>
                    <a:cubicBezTo>
                      <a:pt x="32" y="38"/>
                      <a:pt x="29" y="39"/>
                      <a:pt x="26" y="39"/>
                    </a:cubicBezTo>
                    <a:cubicBezTo>
                      <a:pt x="22" y="39"/>
                      <a:pt x="18" y="37"/>
                      <a:pt x="15" y="34"/>
                    </a:cubicBezTo>
                    <a:cubicBezTo>
                      <a:pt x="12" y="32"/>
                      <a:pt x="9" y="28"/>
                      <a:pt x="7" y="24"/>
                    </a:cubicBezTo>
                    <a:cubicBezTo>
                      <a:pt x="5" y="25"/>
                      <a:pt x="3" y="25"/>
                      <a:pt x="0" y="26"/>
                    </a:cubicBezTo>
                    <a:cubicBezTo>
                      <a:pt x="1" y="30"/>
                      <a:pt x="2" y="33"/>
                      <a:pt x="3" y="37"/>
                    </a:cubicBezTo>
                    <a:cubicBezTo>
                      <a:pt x="4" y="38"/>
                      <a:pt x="4" y="38"/>
                      <a:pt x="5" y="39"/>
                    </a:cubicBezTo>
                    <a:cubicBezTo>
                      <a:pt x="6" y="43"/>
                      <a:pt x="8" y="45"/>
                      <a:pt x="11" y="48"/>
                    </a:cubicBezTo>
                    <a:cubicBezTo>
                      <a:pt x="16" y="52"/>
                      <a:pt x="22" y="55"/>
                      <a:pt x="29" y="55"/>
                    </a:cubicBezTo>
                    <a:cubicBezTo>
                      <a:pt x="34" y="55"/>
                      <a:pt x="40" y="53"/>
                      <a:pt x="45"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76" name="Freeform 184"/>
              <p:cNvSpPr/>
              <p:nvPr/>
            </p:nvSpPr>
            <p:spPr bwMode="auto">
              <a:xfrm>
                <a:off x="-4702175" y="5627688"/>
                <a:ext cx="200025" cy="200025"/>
              </a:xfrm>
              <a:custGeom>
                <a:avLst/>
                <a:gdLst>
                  <a:gd name="T0" fmla="*/ 18 w 53"/>
                  <a:gd name="T1" fmla="*/ 50 h 53"/>
                  <a:gd name="T2" fmla="*/ 31 w 53"/>
                  <a:gd name="T3" fmla="*/ 53 h 53"/>
                  <a:gd name="T4" fmla="*/ 43 w 53"/>
                  <a:gd name="T5" fmla="*/ 51 h 53"/>
                  <a:gd name="T6" fmla="*/ 41 w 53"/>
                  <a:gd name="T7" fmla="*/ 44 h 53"/>
                  <a:gd name="T8" fmla="*/ 29 w 53"/>
                  <a:gd name="T9" fmla="*/ 41 h 53"/>
                  <a:gd name="T10" fmla="*/ 20 w 53"/>
                  <a:gd name="T11" fmla="*/ 24 h 53"/>
                  <a:gd name="T12" fmla="*/ 35 w 53"/>
                  <a:gd name="T13" fmla="*/ 13 h 53"/>
                  <a:gd name="T14" fmla="*/ 37 w 53"/>
                  <a:gd name="T15" fmla="*/ 14 h 53"/>
                  <a:gd name="T16" fmla="*/ 48 w 53"/>
                  <a:gd name="T17" fmla="*/ 17 h 53"/>
                  <a:gd name="T18" fmla="*/ 53 w 53"/>
                  <a:gd name="T19" fmla="*/ 12 h 53"/>
                  <a:gd name="T20" fmla="*/ 31 w 53"/>
                  <a:gd name="T21" fmla="*/ 0 h 53"/>
                  <a:gd name="T22" fmla="*/ 28 w 53"/>
                  <a:gd name="T23" fmla="*/ 0 h 53"/>
                  <a:gd name="T24" fmla="*/ 3 w 53"/>
                  <a:gd name="T25" fmla="*/ 19 h 53"/>
                  <a:gd name="T26" fmla="*/ 18 w 53"/>
                  <a:gd name="T27" fmla="*/ 5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53">
                    <a:moveTo>
                      <a:pt x="18" y="50"/>
                    </a:moveTo>
                    <a:cubicBezTo>
                      <a:pt x="22" y="52"/>
                      <a:pt x="26" y="53"/>
                      <a:pt x="31" y="53"/>
                    </a:cubicBezTo>
                    <a:cubicBezTo>
                      <a:pt x="35" y="53"/>
                      <a:pt x="39" y="52"/>
                      <a:pt x="43" y="51"/>
                    </a:cubicBezTo>
                    <a:cubicBezTo>
                      <a:pt x="42" y="49"/>
                      <a:pt x="41" y="47"/>
                      <a:pt x="41" y="44"/>
                    </a:cubicBezTo>
                    <a:cubicBezTo>
                      <a:pt x="36" y="44"/>
                      <a:pt x="32" y="43"/>
                      <a:pt x="29" y="41"/>
                    </a:cubicBezTo>
                    <a:cubicBezTo>
                      <a:pt x="22" y="38"/>
                      <a:pt x="18" y="31"/>
                      <a:pt x="20" y="24"/>
                    </a:cubicBezTo>
                    <a:cubicBezTo>
                      <a:pt x="22" y="17"/>
                      <a:pt x="28" y="13"/>
                      <a:pt x="35" y="13"/>
                    </a:cubicBezTo>
                    <a:cubicBezTo>
                      <a:pt x="35" y="13"/>
                      <a:pt x="36" y="13"/>
                      <a:pt x="37" y="14"/>
                    </a:cubicBezTo>
                    <a:cubicBezTo>
                      <a:pt x="40" y="14"/>
                      <a:pt x="44" y="15"/>
                      <a:pt x="48" y="17"/>
                    </a:cubicBezTo>
                    <a:cubicBezTo>
                      <a:pt x="49" y="15"/>
                      <a:pt x="51" y="13"/>
                      <a:pt x="53" y="12"/>
                    </a:cubicBezTo>
                    <a:cubicBezTo>
                      <a:pt x="46" y="6"/>
                      <a:pt x="39" y="1"/>
                      <a:pt x="31" y="0"/>
                    </a:cubicBezTo>
                    <a:cubicBezTo>
                      <a:pt x="30" y="0"/>
                      <a:pt x="29" y="0"/>
                      <a:pt x="28" y="0"/>
                    </a:cubicBezTo>
                    <a:cubicBezTo>
                      <a:pt x="17" y="0"/>
                      <a:pt x="6" y="8"/>
                      <a:pt x="3" y="19"/>
                    </a:cubicBezTo>
                    <a:cubicBezTo>
                      <a:pt x="0" y="32"/>
                      <a:pt x="7" y="45"/>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77" name="Freeform 185"/>
              <p:cNvSpPr/>
              <p:nvPr/>
            </p:nvSpPr>
            <p:spPr bwMode="auto">
              <a:xfrm>
                <a:off x="-5780088" y="5470525"/>
                <a:ext cx="142875" cy="247650"/>
              </a:xfrm>
              <a:custGeom>
                <a:avLst/>
                <a:gdLst>
                  <a:gd name="T0" fmla="*/ 38 w 38"/>
                  <a:gd name="T1" fmla="*/ 33 h 66"/>
                  <a:gd name="T2" fmla="*/ 19 w 38"/>
                  <a:gd name="T3" fmla="*/ 0 h 66"/>
                  <a:gd name="T4" fmla="*/ 0 w 38"/>
                  <a:gd name="T5" fmla="*/ 33 h 66"/>
                  <a:gd name="T6" fmla="*/ 19 w 38"/>
                  <a:gd name="T7" fmla="*/ 66 h 66"/>
                  <a:gd name="T8" fmla="*/ 38 w 38"/>
                  <a:gd name="T9" fmla="*/ 33 h 66"/>
                </a:gdLst>
                <a:ahLst/>
                <a:cxnLst>
                  <a:cxn ang="0">
                    <a:pos x="T0" y="T1"/>
                  </a:cxn>
                  <a:cxn ang="0">
                    <a:pos x="T2" y="T3"/>
                  </a:cxn>
                  <a:cxn ang="0">
                    <a:pos x="T4" y="T5"/>
                  </a:cxn>
                  <a:cxn ang="0">
                    <a:pos x="T6" y="T7"/>
                  </a:cxn>
                  <a:cxn ang="0">
                    <a:pos x="T8" y="T9"/>
                  </a:cxn>
                </a:cxnLst>
                <a:rect l="0" t="0" r="r" b="b"/>
                <a:pathLst>
                  <a:path w="38" h="66">
                    <a:moveTo>
                      <a:pt x="38" y="33"/>
                    </a:moveTo>
                    <a:cubicBezTo>
                      <a:pt x="38" y="21"/>
                      <a:pt x="31" y="5"/>
                      <a:pt x="19" y="0"/>
                    </a:cubicBezTo>
                    <a:cubicBezTo>
                      <a:pt x="8" y="5"/>
                      <a:pt x="0" y="21"/>
                      <a:pt x="0" y="33"/>
                    </a:cubicBezTo>
                    <a:cubicBezTo>
                      <a:pt x="0" y="45"/>
                      <a:pt x="8" y="62"/>
                      <a:pt x="19" y="66"/>
                    </a:cubicBezTo>
                    <a:cubicBezTo>
                      <a:pt x="31" y="62"/>
                      <a:pt x="38" y="45"/>
                      <a:pt x="38"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78" name="Freeform 186"/>
              <p:cNvSpPr/>
              <p:nvPr/>
            </p:nvSpPr>
            <p:spPr bwMode="auto">
              <a:xfrm>
                <a:off x="-5678488" y="5627688"/>
                <a:ext cx="230188" cy="184150"/>
              </a:xfrm>
              <a:custGeom>
                <a:avLst/>
                <a:gdLst>
                  <a:gd name="T0" fmla="*/ 1 w 61"/>
                  <a:gd name="T1" fmla="*/ 41 h 49"/>
                  <a:gd name="T2" fmla="*/ 40 w 61"/>
                  <a:gd name="T3" fmla="*/ 41 h 49"/>
                  <a:gd name="T4" fmla="*/ 59 w 61"/>
                  <a:gd name="T5" fmla="*/ 8 h 49"/>
                  <a:gd name="T6" fmla="*/ 21 w 61"/>
                  <a:gd name="T7" fmla="*/ 8 h 49"/>
                  <a:gd name="T8" fmla="*/ 1 w 61"/>
                  <a:gd name="T9" fmla="*/ 41 h 49"/>
                </a:gdLst>
                <a:ahLst/>
                <a:cxnLst>
                  <a:cxn ang="0">
                    <a:pos x="T0" y="T1"/>
                  </a:cxn>
                  <a:cxn ang="0">
                    <a:pos x="T2" y="T3"/>
                  </a:cxn>
                  <a:cxn ang="0">
                    <a:pos x="T4" y="T5"/>
                  </a:cxn>
                  <a:cxn ang="0">
                    <a:pos x="T6" y="T7"/>
                  </a:cxn>
                  <a:cxn ang="0">
                    <a:pos x="T8" y="T9"/>
                  </a:cxn>
                </a:cxnLst>
                <a:rect l="0" t="0" r="r" b="b"/>
                <a:pathLst>
                  <a:path w="61" h="49">
                    <a:moveTo>
                      <a:pt x="1" y="41"/>
                    </a:moveTo>
                    <a:cubicBezTo>
                      <a:pt x="11" y="49"/>
                      <a:pt x="30" y="47"/>
                      <a:pt x="40" y="41"/>
                    </a:cubicBezTo>
                    <a:cubicBezTo>
                      <a:pt x="50" y="35"/>
                      <a:pt x="61" y="21"/>
                      <a:pt x="59" y="8"/>
                    </a:cubicBezTo>
                    <a:cubicBezTo>
                      <a:pt x="50" y="0"/>
                      <a:pt x="31" y="2"/>
                      <a:pt x="21" y="8"/>
                    </a:cubicBezTo>
                    <a:cubicBezTo>
                      <a:pt x="11" y="14"/>
                      <a:pt x="0" y="28"/>
                      <a:pt x="1"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79" name="Freeform 187"/>
              <p:cNvSpPr/>
              <p:nvPr/>
            </p:nvSpPr>
            <p:spPr bwMode="auto">
              <a:xfrm>
                <a:off x="-5678488" y="5811838"/>
                <a:ext cx="230188" cy="180975"/>
              </a:xfrm>
              <a:custGeom>
                <a:avLst/>
                <a:gdLst>
                  <a:gd name="T0" fmla="*/ 40 w 61"/>
                  <a:gd name="T1" fmla="*/ 40 h 48"/>
                  <a:gd name="T2" fmla="*/ 59 w 61"/>
                  <a:gd name="T3" fmla="*/ 8 h 48"/>
                  <a:gd name="T4" fmla="*/ 21 w 61"/>
                  <a:gd name="T5" fmla="*/ 7 h 48"/>
                  <a:gd name="T6" fmla="*/ 1 w 61"/>
                  <a:gd name="T7" fmla="*/ 40 h 48"/>
                  <a:gd name="T8" fmla="*/ 40 w 61"/>
                  <a:gd name="T9" fmla="*/ 40 h 48"/>
                </a:gdLst>
                <a:ahLst/>
                <a:cxnLst>
                  <a:cxn ang="0">
                    <a:pos x="T0" y="T1"/>
                  </a:cxn>
                  <a:cxn ang="0">
                    <a:pos x="T2" y="T3"/>
                  </a:cxn>
                  <a:cxn ang="0">
                    <a:pos x="T4" y="T5"/>
                  </a:cxn>
                  <a:cxn ang="0">
                    <a:pos x="T6" y="T7"/>
                  </a:cxn>
                  <a:cxn ang="0">
                    <a:pos x="T8" y="T9"/>
                  </a:cxn>
                </a:cxnLst>
                <a:rect l="0" t="0" r="r" b="b"/>
                <a:pathLst>
                  <a:path w="61" h="48">
                    <a:moveTo>
                      <a:pt x="40" y="40"/>
                    </a:moveTo>
                    <a:cubicBezTo>
                      <a:pt x="50" y="35"/>
                      <a:pt x="61" y="20"/>
                      <a:pt x="59" y="8"/>
                    </a:cubicBezTo>
                    <a:cubicBezTo>
                      <a:pt x="50" y="0"/>
                      <a:pt x="31" y="1"/>
                      <a:pt x="21" y="7"/>
                    </a:cubicBezTo>
                    <a:cubicBezTo>
                      <a:pt x="11" y="13"/>
                      <a:pt x="0" y="28"/>
                      <a:pt x="1" y="40"/>
                    </a:cubicBezTo>
                    <a:cubicBezTo>
                      <a:pt x="11" y="48"/>
                      <a:pt x="29" y="46"/>
                      <a:pt x="4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80" name="Freeform 188"/>
              <p:cNvSpPr/>
              <p:nvPr/>
            </p:nvSpPr>
            <p:spPr bwMode="auto">
              <a:xfrm>
                <a:off x="-5964238" y="5627688"/>
                <a:ext cx="230188" cy="184150"/>
              </a:xfrm>
              <a:custGeom>
                <a:avLst/>
                <a:gdLst>
                  <a:gd name="T0" fmla="*/ 21 w 61"/>
                  <a:gd name="T1" fmla="*/ 41 h 49"/>
                  <a:gd name="T2" fmla="*/ 59 w 61"/>
                  <a:gd name="T3" fmla="*/ 41 h 49"/>
                  <a:gd name="T4" fmla="*/ 39 w 61"/>
                  <a:gd name="T5" fmla="*/ 8 h 49"/>
                  <a:gd name="T6" fmla="*/ 1 w 61"/>
                  <a:gd name="T7" fmla="*/ 8 h 49"/>
                  <a:gd name="T8" fmla="*/ 21 w 61"/>
                  <a:gd name="T9" fmla="*/ 41 h 49"/>
                </a:gdLst>
                <a:ahLst/>
                <a:cxnLst>
                  <a:cxn ang="0">
                    <a:pos x="T0" y="T1"/>
                  </a:cxn>
                  <a:cxn ang="0">
                    <a:pos x="T2" y="T3"/>
                  </a:cxn>
                  <a:cxn ang="0">
                    <a:pos x="T4" y="T5"/>
                  </a:cxn>
                  <a:cxn ang="0">
                    <a:pos x="T6" y="T7"/>
                  </a:cxn>
                  <a:cxn ang="0">
                    <a:pos x="T8" y="T9"/>
                  </a:cxn>
                </a:cxnLst>
                <a:rect l="0" t="0" r="r" b="b"/>
                <a:pathLst>
                  <a:path w="61" h="49">
                    <a:moveTo>
                      <a:pt x="21" y="41"/>
                    </a:moveTo>
                    <a:cubicBezTo>
                      <a:pt x="31" y="47"/>
                      <a:pt x="49" y="49"/>
                      <a:pt x="59" y="41"/>
                    </a:cubicBezTo>
                    <a:cubicBezTo>
                      <a:pt x="61" y="28"/>
                      <a:pt x="50" y="14"/>
                      <a:pt x="39" y="8"/>
                    </a:cubicBezTo>
                    <a:cubicBezTo>
                      <a:pt x="29" y="2"/>
                      <a:pt x="11" y="0"/>
                      <a:pt x="1" y="8"/>
                    </a:cubicBezTo>
                    <a:cubicBezTo>
                      <a:pt x="0" y="21"/>
                      <a:pt x="11" y="35"/>
                      <a:pt x="21"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81" name="Freeform 189"/>
              <p:cNvSpPr/>
              <p:nvPr/>
            </p:nvSpPr>
            <p:spPr bwMode="auto">
              <a:xfrm>
                <a:off x="-5964238" y="5811838"/>
                <a:ext cx="230188" cy="180975"/>
              </a:xfrm>
              <a:custGeom>
                <a:avLst/>
                <a:gdLst>
                  <a:gd name="T0" fmla="*/ 21 w 61"/>
                  <a:gd name="T1" fmla="*/ 40 h 48"/>
                  <a:gd name="T2" fmla="*/ 59 w 61"/>
                  <a:gd name="T3" fmla="*/ 40 h 48"/>
                  <a:gd name="T4" fmla="*/ 39 w 61"/>
                  <a:gd name="T5" fmla="*/ 7 h 48"/>
                  <a:gd name="T6" fmla="*/ 1 w 61"/>
                  <a:gd name="T7" fmla="*/ 8 h 48"/>
                  <a:gd name="T8" fmla="*/ 21 w 61"/>
                  <a:gd name="T9" fmla="*/ 40 h 48"/>
                </a:gdLst>
                <a:ahLst/>
                <a:cxnLst>
                  <a:cxn ang="0">
                    <a:pos x="T0" y="T1"/>
                  </a:cxn>
                  <a:cxn ang="0">
                    <a:pos x="T2" y="T3"/>
                  </a:cxn>
                  <a:cxn ang="0">
                    <a:pos x="T4" y="T5"/>
                  </a:cxn>
                  <a:cxn ang="0">
                    <a:pos x="T6" y="T7"/>
                  </a:cxn>
                  <a:cxn ang="0">
                    <a:pos x="T8" y="T9"/>
                  </a:cxn>
                </a:cxnLst>
                <a:rect l="0" t="0" r="r" b="b"/>
                <a:pathLst>
                  <a:path w="61" h="48">
                    <a:moveTo>
                      <a:pt x="21" y="40"/>
                    </a:moveTo>
                    <a:cubicBezTo>
                      <a:pt x="31" y="46"/>
                      <a:pt x="49" y="48"/>
                      <a:pt x="59" y="40"/>
                    </a:cubicBezTo>
                    <a:cubicBezTo>
                      <a:pt x="61" y="28"/>
                      <a:pt x="50" y="13"/>
                      <a:pt x="39" y="7"/>
                    </a:cubicBezTo>
                    <a:cubicBezTo>
                      <a:pt x="29" y="1"/>
                      <a:pt x="11" y="0"/>
                      <a:pt x="1" y="8"/>
                    </a:cubicBezTo>
                    <a:cubicBezTo>
                      <a:pt x="0" y="20"/>
                      <a:pt x="11" y="35"/>
                      <a:pt x="21"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82" name="Freeform 190"/>
              <p:cNvSpPr/>
              <p:nvPr/>
            </p:nvSpPr>
            <p:spPr bwMode="auto">
              <a:xfrm>
                <a:off x="-5719763" y="5748338"/>
                <a:ext cx="26988" cy="288925"/>
              </a:xfrm>
              <a:custGeom>
                <a:avLst/>
                <a:gdLst>
                  <a:gd name="T0" fmla="*/ 0 w 7"/>
                  <a:gd name="T1" fmla="*/ 2 h 77"/>
                  <a:gd name="T2" fmla="*/ 0 w 7"/>
                  <a:gd name="T3" fmla="*/ 74 h 77"/>
                  <a:gd name="T4" fmla="*/ 3 w 7"/>
                  <a:gd name="T5" fmla="*/ 77 h 77"/>
                  <a:gd name="T6" fmla="*/ 7 w 7"/>
                  <a:gd name="T7" fmla="*/ 74 h 77"/>
                  <a:gd name="T8" fmla="*/ 7 w 7"/>
                  <a:gd name="T9" fmla="*/ 2 h 77"/>
                  <a:gd name="T10" fmla="*/ 3 w 7"/>
                  <a:gd name="T11" fmla="*/ 0 h 77"/>
                  <a:gd name="T12" fmla="*/ 0 w 7"/>
                  <a:gd name="T13" fmla="*/ 2 h 77"/>
                </a:gdLst>
                <a:ahLst/>
                <a:cxnLst>
                  <a:cxn ang="0">
                    <a:pos x="T0" y="T1"/>
                  </a:cxn>
                  <a:cxn ang="0">
                    <a:pos x="T2" y="T3"/>
                  </a:cxn>
                  <a:cxn ang="0">
                    <a:pos x="T4" y="T5"/>
                  </a:cxn>
                  <a:cxn ang="0">
                    <a:pos x="T6" y="T7"/>
                  </a:cxn>
                  <a:cxn ang="0">
                    <a:pos x="T8" y="T9"/>
                  </a:cxn>
                  <a:cxn ang="0">
                    <a:pos x="T10" y="T11"/>
                  </a:cxn>
                  <a:cxn ang="0">
                    <a:pos x="T12" y="T13"/>
                  </a:cxn>
                </a:cxnLst>
                <a:rect l="0" t="0" r="r" b="b"/>
                <a:pathLst>
                  <a:path w="7" h="77">
                    <a:moveTo>
                      <a:pt x="0" y="2"/>
                    </a:moveTo>
                    <a:cubicBezTo>
                      <a:pt x="0" y="74"/>
                      <a:pt x="0" y="74"/>
                      <a:pt x="0" y="74"/>
                    </a:cubicBezTo>
                    <a:cubicBezTo>
                      <a:pt x="0" y="76"/>
                      <a:pt x="1" y="77"/>
                      <a:pt x="3" y="77"/>
                    </a:cubicBezTo>
                    <a:cubicBezTo>
                      <a:pt x="5" y="77"/>
                      <a:pt x="7" y="76"/>
                      <a:pt x="7" y="74"/>
                    </a:cubicBezTo>
                    <a:cubicBezTo>
                      <a:pt x="7" y="2"/>
                      <a:pt x="7" y="2"/>
                      <a:pt x="7" y="2"/>
                    </a:cubicBezTo>
                    <a:cubicBezTo>
                      <a:pt x="7" y="1"/>
                      <a:pt x="5" y="0"/>
                      <a:pt x="3"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83" name="Freeform 191"/>
              <p:cNvSpPr/>
              <p:nvPr/>
            </p:nvSpPr>
            <p:spPr bwMode="auto">
              <a:xfrm>
                <a:off x="-6415088" y="3071812"/>
                <a:ext cx="49213" cy="247650"/>
              </a:xfrm>
              <a:custGeom>
                <a:avLst/>
                <a:gdLst>
                  <a:gd name="T0" fmla="*/ 13 w 13"/>
                  <a:gd name="T1" fmla="*/ 1 h 66"/>
                  <a:gd name="T2" fmla="*/ 7 w 13"/>
                  <a:gd name="T3" fmla="*/ 0 h 66"/>
                  <a:gd name="T4" fmla="*/ 7 w 13"/>
                  <a:gd name="T5" fmla="*/ 0 h 66"/>
                  <a:gd name="T6" fmla="*/ 0 w 13"/>
                  <a:gd name="T7" fmla="*/ 2 h 66"/>
                  <a:gd name="T8" fmla="*/ 0 w 13"/>
                  <a:gd name="T9" fmla="*/ 66 h 66"/>
                  <a:gd name="T10" fmla="*/ 13 w 13"/>
                  <a:gd name="T11" fmla="*/ 66 h 66"/>
                  <a:gd name="T12" fmla="*/ 13 w 13"/>
                  <a:gd name="T13" fmla="*/ 1 h 66"/>
                </a:gdLst>
                <a:ahLst/>
                <a:cxnLst>
                  <a:cxn ang="0">
                    <a:pos x="T0" y="T1"/>
                  </a:cxn>
                  <a:cxn ang="0">
                    <a:pos x="T2" y="T3"/>
                  </a:cxn>
                  <a:cxn ang="0">
                    <a:pos x="T4" y="T5"/>
                  </a:cxn>
                  <a:cxn ang="0">
                    <a:pos x="T6" y="T7"/>
                  </a:cxn>
                  <a:cxn ang="0">
                    <a:pos x="T8" y="T9"/>
                  </a:cxn>
                  <a:cxn ang="0">
                    <a:pos x="T10" y="T11"/>
                  </a:cxn>
                  <a:cxn ang="0">
                    <a:pos x="T12" y="T13"/>
                  </a:cxn>
                </a:cxnLst>
                <a:rect l="0" t="0" r="r" b="b"/>
                <a:pathLst>
                  <a:path w="13" h="66">
                    <a:moveTo>
                      <a:pt x="13" y="1"/>
                    </a:moveTo>
                    <a:cubicBezTo>
                      <a:pt x="11" y="1"/>
                      <a:pt x="9" y="0"/>
                      <a:pt x="7" y="0"/>
                    </a:cubicBezTo>
                    <a:cubicBezTo>
                      <a:pt x="7" y="0"/>
                      <a:pt x="7" y="0"/>
                      <a:pt x="7" y="0"/>
                    </a:cubicBezTo>
                    <a:cubicBezTo>
                      <a:pt x="4" y="0"/>
                      <a:pt x="2" y="1"/>
                      <a:pt x="0" y="2"/>
                    </a:cubicBezTo>
                    <a:cubicBezTo>
                      <a:pt x="0" y="66"/>
                      <a:pt x="0" y="66"/>
                      <a:pt x="0" y="66"/>
                    </a:cubicBezTo>
                    <a:cubicBezTo>
                      <a:pt x="13" y="66"/>
                      <a:pt x="13" y="66"/>
                      <a:pt x="13" y="66"/>
                    </a:cubicBezTo>
                    <a:lnTo>
                      <a:pt x="13"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84" name="Freeform 192"/>
              <p:cNvSpPr/>
              <p:nvPr/>
            </p:nvSpPr>
            <p:spPr bwMode="auto">
              <a:xfrm>
                <a:off x="-6415088" y="2725737"/>
                <a:ext cx="49213" cy="33338"/>
              </a:xfrm>
              <a:custGeom>
                <a:avLst/>
                <a:gdLst>
                  <a:gd name="T0" fmla="*/ 8 w 13"/>
                  <a:gd name="T1" fmla="*/ 9 h 9"/>
                  <a:gd name="T2" fmla="*/ 9 w 13"/>
                  <a:gd name="T3" fmla="*/ 9 h 9"/>
                  <a:gd name="T4" fmla="*/ 13 w 13"/>
                  <a:gd name="T5" fmla="*/ 9 h 9"/>
                  <a:gd name="T6" fmla="*/ 13 w 13"/>
                  <a:gd name="T7" fmla="*/ 0 h 9"/>
                  <a:gd name="T8" fmla="*/ 0 w 13"/>
                  <a:gd name="T9" fmla="*/ 0 h 9"/>
                  <a:gd name="T10" fmla="*/ 0 w 13"/>
                  <a:gd name="T11" fmla="*/ 9 h 9"/>
                  <a:gd name="T12" fmla="*/ 8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8" y="9"/>
                    </a:moveTo>
                    <a:cubicBezTo>
                      <a:pt x="8" y="9"/>
                      <a:pt x="9" y="9"/>
                      <a:pt x="9" y="9"/>
                    </a:cubicBezTo>
                    <a:cubicBezTo>
                      <a:pt x="10" y="9"/>
                      <a:pt x="12" y="9"/>
                      <a:pt x="13" y="9"/>
                    </a:cubicBezTo>
                    <a:cubicBezTo>
                      <a:pt x="13" y="0"/>
                      <a:pt x="13" y="0"/>
                      <a:pt x="13" y="0"/>
                    </a:cubicBezTo>
                    <a:cubicBezTo>
                      <a:pt x="0" y="0"/>
                      <a:pt x="0" y="0"/>
                      <a:pt x="0" y="0"/>
                    </a:cubicBezTo>
                    <a:cubicBezTo>
                      <a:pt x="0" y="9"/>
                      <a:pt x="0" y="9"/>
                      <a:pt x="0" y="9"/>
                    </a:cubicBezTo>
                    <a:cubicBezTo>
                      <a:pt x="2" y="9"/>
                      <a:pt x="5" y="9"/>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85" name="Freeform 193"/>
              <p:cNvSpPr/>
              <p:nvPr/>
            </p:nvSpPr>
            <p:spPr bwMode="auto">
              <a:xfrm>
                <a:off x="-6616700" y="2774950"/>
                <a:ext cx="465138" cy="344488"/>
              </a:xfrm>
              <a:custGeom>
                <a:avLst/>
                <a:gdLst>
                  <a:gd name="T0" fmla="*/ 67 w 124"/>
                  <a:gd name="T1" fmla="*/ 0 h 92"/>
                  <a:gd name="T2" fmla="*/ 63 w 124"/>
                  <a:gd name="T3" fmla="*/ 0 h 92"/>
                  <a:gd name="T4" fmla="*/ 62 w 124"/>
                  <a:gd name="T5" fmla="*/ 0 h 92"/>
                  <a:gd name="T6" fmla="*/ 54 w 124"/>
                  <a:gd name="T7" fmla="*/ 1 h 92"/>
                  <a:gd name="T8" fmla="*/ 0 w 124"/>
                  <a:gd name="T9" fmla="*/ 60 h 92"/>
                  <a:gd name="T10" fmla="*/ 4 w 124"/>
                  <a:gd name="T11" fmla="*/ 84 h 92"/>
                  <a:gd name="T12" fmla="*/ 6 w 124"/>
                  <a:gd name="T13" fmla="*/ 87 h 92"/>
                  <a:gd name="T14" fmla="*/ 9 w 124"/>
                  <a:gd name="T15" fmla="*/ 83 h 92"/>
                  <a:gd name="T16" fmla="*/ 25 w 124"/>
                  <a:gd name="T17" fmla="*/ 74 h 92"/>
                  <a:gd name="T18" fmla="*/ 25 w 124"/>
                  <a:gd name="T19" fmla="*/ 74 h 92"/>
                  <a:gd name="T20" fmla="*/ 41 w 124"/>
                  <a:gd name="T21" fmla="*/ 84 h 92"/>
                  <a:gd name="T22" fmla="*/ 43 w 124"/>
                  <a:gd name="T23" fmla="*/ 87 h 92"/>
                  <a:gd name="T24" fmla="*/ 45 w 124"/>
                  <a:gd name="T25" fmla="*/ 84 h 92"/>
                  <a:gd name="T26" fmla="*/ 54 w 124"/>
                  <a:gd name="T27" fmla="*/ 76 h 92"/>
                  <a:gd name="T28" fmla="*/ 61 w 124"/>
                  <a:gd name="T29" fmla="*/ 75 h 92"/>
                  <a:gd name="T30" fmla="*/ 61 w 124"/>
                  <a:gd name="T31" fmla="*/ 75 h 92"/>
                  <a:gd name="T32" fmla="*/ 67 w 124"/>
                  <a:gd name="T33" fmla="*/ 76 h 92"/>
                  <a:gd name="T34" fmla="*/ 77 w 124"/>
                  <a:gd name="T35" fmla="*/ 85 h 92"/>
                  <a:gd name="T36" fmla="*/ 79 w 124"/>
                  <a:gd name="T37" fmla="*/ 88 h 92"/>
                  <a:gd name="T38" fmla="*/ 81 w 124"/>
                  <a:gd name="T39" fmla="*/ 85 h 92"/>
                  <a:gd name="T40" fmla="*/ 96 w 124"/>
                  <a:gd name="T41" fmla="*/ 75 h 92"/>
                  <a:gd name="T42" fmla="*/ 97 w 124"/>
                  <a:gd name="T43" fmla="*/ 75 h 92"/>
                  <a:gd name="T44" fmla="*/ 112 w 124"/>
                  <a:gd name="T45" fmla="*/ 86 h 92"/>
                  <a:gd name="T46" fmla="*/ 114 w 124"/>
                  <a:gd name="T47" fmla="*/ 90 h 92"/>
                  <a:gd name="T48" fmla="*/ 115 w 124"/>
                  <a:gd name="T49" fmla="*/ 92 h 92"/>
                  <a:gd name="T50" fmla="*/ 116 w 124"/>
                  <a:gd name="T51" fmla="*/ 90 h 92"/>
                  <a:gd name="T52" fmla="*/ 118 w 124"/>
                  <a:gd name="T53" fmla="*/ 87 h 92"/>
                  <a:gd name="T54" fmla="*/ 123 w 124"/>
                  <a:gd name="T55" fmla="*/ 63 h 92"/>
                  <a:gd name="T56" fmla="*/ 67 w 124"/>
                  <a:gd name="T5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92">
                    <a:moveTo>
                      <a:pt x="67" y="0"/>
                    </a:moveTo>
                    <a:cubicBezTo>
                      <a:pt x="66" y="0"/>
                      <a:pt x="64" y="0"/>
                      <a:pt x="63" y="0"/>
                    </a:cubicBezTo>
                    <a:cubicBezTo>
                      <a:pt x="62" y="0"/>
                      <a:pt x="62" y="0"/>
                      <a:pt x="62" y="0"/>
                    </a:cubicBezTo>
                    <a:cubicBezTo>
                      <a:pt x="59" y="0"/>
                      <a:pt x="56" y="0"/>
                      <a:pt x="54" y="1"/>
                    </a:cubicBezTo>
                    <a:cubicBezTo>
                      <a:pt x="24" y="4"/>
                      <a:pt x="1" y="29"/>
                      <a:pt x="0" y="60"/>
                    </a:cubicBezTo>
                    <a:cubicBezTo>
                      <a:pt x="0" y="69"/>
                      <a:pt x="1" y="76"/>
                      <a:pt x="4" y="84"/>
                    </a:cubicBezTo>
                    <a:cubicBezTo>
                      <a:pt x="4" y="86"/>
                      <a:pt x="5" y="87"/>
                      <a:pt x="6" y="87"/>
                    </a:cubicBezTo>
                    <a:cubicBezTo>
                      <a:pt x="7" y="87"/>
                      <a:pt x="8" y="85"/>
                      <a:pt x="9" y="83"/>
                    </a:cubicBezTo>
                    <a:cubicBezTo>
                      <a:pt x="12" y="78"/>
                      <a:pt x="18" y="74"/>
                      <a:pt x="25" y="74"/>
                    </a:cubicBezTo>
                    <a:cubicBezTo>
                      <a:pt x="25" y="74"/>
                      <a:pt x="25" y="74"/>
                      <a:pt x="25" y="74"/>
                    </a:cubicBezTo>
                    <a:cubicBezTo>
                      <a:pt x="32" y="74"/>
                      <a:pt x="38" y="78"/>
                      <a:pt x="41" y="84"/>
                    </a:cubicBezTo>
                    <a:cubicBezTo>
                      <a:pt x="42" y="86"/>
                      <a:pt x="42" y="87"/>
                      <a:pt x="43" y="87"/>
                    </a:cubicBezTo>
                    <a:cubicBezTo>
                      <a:pt x="43" y="87"/>
                      <a:pt x="44" y="86"/>
                      <a:pt x="45" y="84"/>
                    </a:cubicBezTo>
                    <a:cubicBezTo>
                      <a:pt x="47" y="80"/>
                      <a:pt x="50" y="77"/>
                      <a:pt x="54" y="76"/>
                    </a:cubicBezTo>
                    <a:cubicBezTo>
                      <a:pt x="56" y="75"/>
                      <a:pt x="58" y="75"/>
                      <a:pt x="61" y="75"/>
                    </a:cubicBezTo>
                    <a:cubicBezTo>
                      <a:pt x="61" y="75"/>
                      <a:pt x="61" y="75"/>
                      <a:pt x="61" y="75"/>
                    </a:cubicBezTo>
                    <a:cubicBezTo>
                      <a:pt x="63" y="75"/>
                      <a:pt x="65" y="75"/>
                      <a:pt x="67" y="76"/>
                    </a:cubicBezTo>
                    <a:cubicBezTo>
                      <a:pt x="71" y="77"/>
                      <a:pt x="75" y="81"/>
                      <a:pt x="77" y="85"/>
                    </a:cubicBezTo>
                    <a:cubicBezTo>
                      <a:pt x="78" y="87"/>
                      <a:pt x="78" y="88"/>
                      <a:pt x="79" y="88"/>
                    </a:cubicBezTo>
                    <a:cubicBezTo>
                      <a:pt x="79" y="88"/>
                      <a:pt x="80" y="87"/>
                      <a:pt x="81" y="85"/>
                    </a:cubicBezTo>
                    <a:cubicBezTo>
                      <a:pt x="84" y="79"/>
                      <a:pt x="89" y="75"/>
                      <a:pt x="96" y="75"/>
                    </a:cubicBezTo>
                    <a:cubicBezTo>
                      <a:pt x="96" y="75"/>
                      <a:pt x="97" y="75"/>
                      <a:pt x="97" y="75"/>
                    </a:cubicBezTo>
                    <a:cubicBezTo>
                      <a:pt x="104" y="76"/>
                      <a:pt x="110" y="80"/>
                      <a:pt x="112" y="86"/>
                    </a:cubicBezTo>
                    <a:cubicBezTo>
                      <a:pt x="113" y="87"/>
                      <a:pt x="113" y="89"/>
                      <a:pt x="114" y="90"/>
                    </a:cubicBezTo>
                    <a:cubicBezTo>
                      <a:pt x="114" y="91"/>
                      <a:pt x="114" y="92"/>
                      <a:pt x="115" y="92"/>
                    </a:cubicBezTo>
                    <a:cubicBezTo>
                      <a:pt x="115" y="92"/>
                      <a:pt x="116" y="91"/>
                      <a:pt x="116" y="90"/>
                    </a:cubicBezTo>
                    <a:cubicBezTo>
                      <a:pt x="117" y="89"/>
                      <a:pt x="117" y="88"/>
                      <a:pt x="118" y="87"/>
                    </a:cubicBezTo>
                    <a:cubicBezTo>
                      <a:pt x="121" y="79"/>
                      <a:pt x="123" y="72"/>
                      <a:pt x="123" y="63"/>
                    </a:cubicBezTo>
                    <a:cubicBezTo>
                      <a:pt x="124" y="31"/>
                      <a:pt x="99" y="3"/>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86" name="Freeform 194"/>
              <p:cNvSpPr/>
              <p:nvPr/>
            </p:nvSpPr>
            <p:spPr bwMode="auto">
              <a:xfrm>
                <a:off x="-1455738" y="7662863"/>
                <a:ext cx="179388" cy="131763"/>
              </a:xfrm>
              <a:custGeom>
                <a:avLst/>
                <a:gdLst>
                  <a:gd name="T0" fmla="*/ 31 w 48"/>
                  <a:gd name="T1" fmla="*/ 11 h 35"/>
                  <a:gd name="T2" fmla="*/ 42 w 48"/>
                  <a:gd name="T3" fmla="*/ 3 h 35"/>
                  <a:gd name="T4" fmla="*/ 48 w 48"/>
                  <a:gd name="T5" fmla="*/ 1 h 35"/>
                  <a:gd name="T6" fmla="*/ 28 w 48"/>
                  <a:gd name="T7" fmla="*/ 3 h 35"/>
                  <a:gd name="T8" fmla="*/ 15 w 48"/>
                  <a:gd name="T9" fmla="*/ 13 h 35"/>
                  <a:gd name="T10" fmla="*/ 10 w 48"/>
                  <a:gd name="T11" fmla="*/ 23 h 35"/>
                  <a:gd name="T12" fmla="*/ 0 w 48"/>
                  <a:gd name="T13" fmla="*/ 35 h 35"/>
                  <a:gd name="T14" fmla="*/ 16 w 48"/>
                  <a:gd name="T15" fmla="*/ 28 h 35"/>
                  <a:gd name="T16" fmla="*/ 31 w 48"/>
                  <a:gd name="T1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5">
                    <a:moveTo>
                      <a:pt x="31" y="11"/>
                    </a:moveTo>
                    <a:cubicBezTo>
                      <a:pt x="34" y="7"/>
                      <a:pt x="38" y="5"/>
                      <a:pt x="42" y="3"/>
                    </a:cubicBezTo>
                    <a:cubicBezTo>
                      <a:pt x="43" y="3"/>
                      <a:pt x="46" y="1"/>
                      <a:pt x="48" y="1"/>
                    </a:cubicBezTo>
                    <a:cubicBezTo>
                      <a:pt x="41" y="1"/>
                      <a:pt x="34" y="0"/>
                      <a:pt x="28" y="3"/>
                    </a:cubicBezTo>
                    <a:cubicBezTo>
                      <a:pt x="23" y="5"/>
                      <a:pt x="19" y="9"/>
                      <a:pt x="15" y="13"/>
                    </a:cubicBezTo>
                    <a:cubicBezTo>
                      <a:pt x="13" y="16"/>
                      <a:pt x="11" y="20"/>
                      <a:pt x="10" y="23"/>
                    </a:cubicBezTo>
                    <a:cubicBezTo>
                      <a:pt x="7" y="27"/>
                      <a:pt x="5" y="33"/>
                      <a:pt x="0" y="35"/>
                    </a:cubicBezTo>
                    <a:cubicBezTo>
                      <a:pt x="6" y="34"/>
                      <a:pt x="12" y="31"/>
                      <a:pt x="16" y="28"/>
                    </a:cubicBezTo>
                    <a:cubicBezTo>
                      <a:pt x="22" y="23"/>
                      <a:pt x="26" y="16"/>
                      <a:pt x="3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87" name="Freeform 195"/>
              <p:cNvSpPr/>
              <p:nvPr/>
            </p:nvSpPr>
            <p:spPr bwMode="auto">
              <a:xfrm>
                <a:off x="-1444625" y="7667625"/>
                <a:ext cx="236538" cy="160338"/>
              </a:xfrm>
              <a:custGeom>
                <a:avLst/>
                <a:gdLst>
                  <a:gd name="T0" fmla="*/ 41 w 63"/>
                  <a:gd name="T1" fmla="*/ 5 h 43"/>
                  <a:gd name="T2" fmla="*/ 26 w 63"/>
                  <a:gd name="T3" fmla="*/ 19 h 43"/>
                  <a:gd name="T4" fmla="*/ 14 w 63"/>
                  <a:gd name="T5" fmla="*/ 31 h 43"/>
                  <a:gd name="T6" fmla="*/ 0 w 63"/>
                  <a:gd name="T7" fmla="*/ 36 h 43"/>
                  <a:gd name="T8" fmla="*/ 35 w 63"/>
                  <a:gd name="T9" fmla="*/ 36 h 43"/>
                  <a:gd name="T10" fmla="*/ 53 w 63"/>
                  <a:gd name="T11" fmla="*/ 11 h 43"/>
                  <a:gd name="T12" fmla="*/ 60 w 63"/>
                  <a:gd name="T13" fmla="*/ 3 h 43"/>
                  <a:gd name="T14" fmla="*/ 63 w 63"/>
                  <a:gd name="T15" fmla="*/ 1 h 43"/>
                  <a:gd name="T16" fmla="*/ 41 w 63"/>
                  <a:gd name="T17"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3">
                    <a:moveTo>
                      <a:pt x="41" y="5"/>
                    </a:moveTo>
                    <a:cubicBezTo>
                      <a:pt x="34" y="8"/>
                      <a:pt x="30" y="13"/>
                      <a:pt x="26" y="19"/>
                    </a:cubicBezTo>
                    <a:cubicBezTo>
                      <a:pt x="22" y="23"/>
                      <a:pt x="18" y="28"/>
                      <a:pt x="14" y="31"/>
                    </a:cubicBezTo>
                    <a:cubicBezTo>
                      <a:pt x="10" y="33"/>
                      <a:pt x="5" y="36"/>
                      <a:pt x="0" y="36"/>
                    </a:cubicBezTo>
                    <a:cubicBezTo>
                      <a:pt x="11" y="43"/>
                      <a:pt x="24" y="42"/>
                      <a:pt x="35" y="36"/>
                    </a:cubicBezTo>
                    <a:cubicBezTo>
                      <a:pt x="44" y="30"/>
                      <a:pt x="48" y="20"/>
                      <a:pt x="53" y="11"/>
                    </a:cubicBezTo>
                    <a:cubicBezTo>
                      <a:pt x="55" y="8"/>
                      <a:pt x="57" y="6"/>
                      <a:pt x="60" y="3"/>
                    </a:cubicBezTo>
                    <a:cubicBezTo>
                      <a:pt x="60" y="3"/>
                      <a:pt x="62" y="1"/>
                      <a:pt x="63" y="1"/>
                    </a:cubicBezTo>
                    <a:cubicBezTo>
                      <a:pt x="56" y="0"/>
                      <a:pt x="48" y="1"/>
                      <a:pt x="4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88" name="Freeform 196"/>
              <p:cNvSpPr/>
              <p:nvPr/>
            </p:nvSpPr>
            <p:spPr bwMode="auto">
              <a:xfrm>
                <a:off x="-1455738" y="7532688"/>
                <a:ext cx="153988" cy="107950"/>
              </a:xfrm>
              <a:custGeom>
                <a:avLst/>
                <a:gdLst>
                  <a:gd name="T0" fmla="*/ 13 w 41"/>
                  <a:gd name="T1" fmla="*/ 11 h 29"/>
                  <a:gd name="T2" fmla="*/ 8 w 41"/>
                  <a:gd name="T3" fmla="*/ 19 h 29"/>
                  <a:gd name="T4" fmla="*/ 0 w 41"/>
                  <a:gd name="T5" fmla="*/ 29 h 29"/>
                  <a:gd name="T6" fmla="*/ 14 w 41"/>
                  <a:gd name="T7" fmla="*/ 23 h 29"/>
                  <a:gd name="T8" fmla="*/ 27 w 41"/>
                  <a:gd name="T9" fmla="*/ 9 h 29"/>
                  <a:gd name="T10" fmla="*/ 36 w 41"/>
                  <a:gd name="T11" fmla="*/ 2 h 29"/>
                  <a:gd name="T12" fmla="*/ 41 w 41"/>
                  <a:gd name="T13" fmla="*/ 1 h 29"/>
                  <a:gd name="T14" fmla="*/ 24 w 41"/>
                  <a:gd name="T15" fmla="*/ 2 h 29"/>
                  <a:gd name="T16" fmla="*/ 13 w 41"/>
                  <a:gd name="T17"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9">
                    <a:moveTo>
                      <a:pt x="13" y="11"/>
                    </a:moveTo>
                    <a:cubicBezTo>
                      <a:pt x="11" y="14"/>
                      <a:pt x="10" y="16"/>
                      <a:pt x="8" y="19"/>
                    </a:cubicBezTo>
                    <a:cubicBezTo>
                      <a:pt x="7" y="23"/>
                      <a:pt x="4" y="28"/>
                      <a:pt x="0" y="29"/>
                    </a:cubicBezTo>
                    <a:cubicBezTo>
                      <a:pt x="5" y="29"/>
                      <a:pt x="10" y="26"/>
                      <a:pt x="14" y="23"/>
                    </a:cubicBezTo>
                    <a:cubicBezTo>
                      <a:pt x="19" y="19"/>
                      <a:pt x="22" y="13"/>
                      <a:pt x="27" y="9"/>
                    </a:cubicBezTo>
                    <a:cubicBezTo>
                      <a:pt x="29" y="6"/>
                      <a:pt x="33" y="4"/>
                      <a:pt x="36" y="2"/>
                    </a:cubicBezTo>
                    <a:cubicBezTo>
                      <a:pt x="37" y="2"/>
                      <a:pt x="40" y="0"/>
                      <a:pt x="41" y="1"/>
                    </a:cubicBezTo>
                    <a:cubicBezTo>
                      <a:pt x="36" y="0"/>
                      <a:pt x="30" y="0"/>
                      <a:pt x="24" y="2"/>
                    </a:cubicBezTo>
                    <a:cubicBezTo>
                      <a:pt x="20" y="4"/>
                      <a:pt x="16" y="7"/>
                      <a:pt x="1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89" name="Freeform 197"/>
              <p:cNvSpPr/>
              <p:nvPr/>
            </p:nvSpPr>
            <p:spPr bwMode="auto">
              <a:xfrm>
                <a:off x="-1444625" y="7535863"/>
                <a:ext cx="203200" cy="134938"/>
              </a:xfrm>
              <a:custGeom>
                <a:avLst/>
                <a:gdLst>
                  <a:gd name="T0" fmla="*/ 51 w 54"/>
                  <a:gd name="T1" fmla="*/ 2 h 36"/>
                  <a:gd name="T2" fmla="*/ 54 w 54"/>
                  <a:gd name="T3" fmla="*/ 0 h 36"/>
                  <a:gd name="T4" fmla="*/ 35 w 54"/>
                  <a:gd name="T5" fmla="*/ 4 h 36"/>
                  <a:gd name="T6" fmla="*/ 22 w 54"/>
                  <a:gd name="T7" fmla="*/ 15 h 36"/>
                  <a:gd name="T8" fmla="*/ 12 w 54"/>
                  <a:gd name="T9" fmla="*/ 26 h 36"/>
                  <a:gd name="T10" fmla="*/ 0 w 54"/>
                  <a:gd name="T11" fmla="*/ 30 h 36"/>
                  <a:gd name="T12" fmla="*/ 30 w 54"/>
                  <a:gd name="T13" fmla="*/ 30 h 36"/>
                  <a:gd name="T14" fmla="*/ 46 w 54"/>
                  <a:gd name="T15" fmla="*/ 9 h 36"/>
                  <a:gd name="T16" fmla="*/ 51 w 54"/>
                  <a:gd name="T17"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6">
                    <a:moveTo>
                      <a:pt x="51" y="2"/>
                    </a:moveTo>
                    <a:cubicBezTo>
                      <a:pt x="52" y="2"/>
                      <a:pt x="53" y="0"/>
                      <a:pt x="54" y="0"/>
                    </a:cubicBezTo>
                    <a:cubicBezTo>
                      <a:pt x="48" y="0"/>
                      <a:pt x="41" y="0"/>
                      <a:pt x="35" y="4"/>
                    </a:cubicBezTo>
                    <a:cubicBezTo>
                      <a:pt x="29" y="7"/>
                      <a:pt x="26" y="10"/>
                      <a:pt x="22" y="15"/>
                    </a:cubicBezTo>
                    <a:cubicBezTo>
                      <a:pt x="19" y="19"/>
                      <a:pt x="16" y="23"/>
                      <a:pt x="12" y="26"/>
                    </a:cubicBezTo>
                    <a:cubicBezTo>
                      <a:pt x="9" y="28"/>
                      <a:pt x="4" y="30"/>
                      <a:pt x="0" y="30"/>
                    </a:cubicBezTo>
                    <a:cubicBezTo>
                      <a:pt x="9" y="36"/>
                      <a:pt x="21" y="36"/>
                      <a:pt x="30" y="30"/>
                    </a:cubicBezTo>
                    <a:cubicBezTo>
                      <a:pt x="38" y="25"/>
                      <a:pt x="41" y="17"/>
                      <a:pt x="46" y="9"/>
                    </a:cubicBezTo>
                    <a:cubicBezTo>
                      <a:pt x="47" y="7"/>
                      <a:pt x="49" y="4"/>
                      <a:pt x="5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90" name="Freeform 198"/>
              <p:cNvSpPr/>
              <p:nvPr/>
            </p:nvSpPr>
            <p:spPr bwMode="auto">
              <a:xfrm>
                <a:off x="-1655763" y="7662863"/>
                <a:ext cx="180975" cy="131763"/>
              </a:xfrm>
              <a:custGeom>
                <a:avLst/>
                <a:gdLst>
                  <a:gd name="T0" fmla="*/ 17 w 48"/>
                  <a:gd name="T1" fmla="*/ 11 h 35"/>
                  <a:gd name="T2" fmla="*/ 32 w 48"/>
                  <a:gd name="T3" fmla="*/ 28 h 35"/>
                  <a:gd name="T4" fmla="*/ 48 w 48"/>
                  <a:gd name="T5" fmla="*/ 35 h 35"/>
                  <a:gd name="T6" fmla="*/ 38 w 48"/>
                  <a:gd name="T7" fmla="*/ 23 h 35"/>
                  <a:gd name="T8" fmla="*/ 33 w 48"/>
                  <a:gd name="T9" fmla="*/ 13 h 35"/>
                  <a:gd name="T10" fmla="*/ 20 w 48"/>
                  <a:gd name="T11" fmla="*/ 3 h 35"/>
                  <a:gd name="T12" fmla="*/ 0 w 48"/>
                  <a:gd name="T13" fmla="*/ 1 h 35"/>
                  <a:gd name="T14" fmla="*/ 6 w 48"/>
                  <a:gd name="T15" fmla="*/ 3 h 35"/>
                  <a:gd name="T16" fmla="*/ 17 w 48"/>
                  <a:gd name="T1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5">
                    <a:moveTo>
                      <a:pt x="17" y="11"/>
                    </a:moveTo>
                    <a:cubicBezTo>
                      <a:pt x="22" y="16"/>
                      <a:pt x="26" y="23"/>
                      <a:pt x="32" y="28"/>
                    </a:cubicBezTo>
                    <a:cubicBezTo>
                      <a:pt x="36" y="31"/>
                      <a:pt x="42" y="34"/>
                      <a:pt x="48" y="35"/>
                    </a:cubicBezTo>
                    <a:cubicBezTo>
                      <a:pt x="44" y="33"/>
                      <a:pt x="41" y="27"/>
                      <a:pt x="38" y="23"/>
                    </a:cubicBezTo>
                    <a:cubicBezTo>
                      <a:pt x="37" y="20"/>
                      <a:pt x="35" y="16"/>
                      <a:pt x="33" y="13"/>
                    </a:cubicBezTo>
                    <a:cubicBezTo>
                      <a:pt x="30" y="9"/>
                      <a:pt x="25" y="5"/>
                      <a:pt x="20" y="3"/>
                    </a:cubicBezTo>
                    <a:cubicBezTo>
                      <a:pt x="14" y="0"/>
                      <a:pt x="7" y="1"/>
                      <a:pt x="0" y="1"/>
                    </a:cubicBezTo>
                    <a:cubicBezTo>
                      <a:pt x="2" y="1"/>
                      <a:pt x="5" y="3"/>
                      <a:pt x="6" y="3"/>
                    </a:cubicBezTo>
                    <a:cubicBezTo>
                      <a:pt x="10" y="5"/>
                      <a:pt x="14" y="7"/>
                      <a:pt x="1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91" name="Freeform 199"/>
              <p:cNvSpPr/>
              <p:nvPr/>
            </p:nvSpPr>
            <p:spPr bwMode="auto">
              <a:xfrm>
                <a:off x="-1722438" y="7667625"/>
                <a:ext cx="236538" cy="160338"/>
              </a:xfrm>
              <a:custGeom>
                <a:avLst/>
                <a:gdLst>
                  <a:gd name="T0" fmla="*/ 10 w 63"/>
                  <a:gd name="T1" fmla="*/ 11 h 43"/>
                  <a:gd name="T2" fmla="*/ 28 w 63"/>
                  <a:gd name="T3" fmla="*/ 36 h 43"/>
                  <a:gd name="T4" fmla="*/ 63 w 63"/>
                  <a:gd name="T5" fmla="*/ 36 h 43"/>
                  <a:gd name="T6" fmla="*/ 49 w 63"/>
                  <a:gd name="T7" fmla="*/ 31 h 43"/>
                  <a:gd name="T8" fmla="*/ 37 w 63"/>
                  <a:gd name="T9" fmla="*/ 19 h 43"/>
                  <a:gd name="T10" fmla="*/ 22 w 63"/>
                  <a:gd name="T11" fmla="*/ 5 h 43"/>
                  <a:gd name="T12" fmla="*/ 0 w 63"/>
                  <a:gd name="T13" fmla="*/ 1 h 43"/>
                  <a:gd name="T14" fmla="*/ 3 w 63"/>
                  <a:gd name="T15" fmla="*/ 3 h 43"/>
                  <a:gd name="T16" fmla="*/ 10 w 63"/>
                  <a:gd name="T17" fmla="*/ 1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3">
                    <a:moveTo>
                      <a:pt x="10" y="11"/>
                    </a:moveTo>
                    <a:cubicBezTo>
                      <a:pt x="15" y="20"/>
                      <a:pt x="19" y="30"/>
                      <a:pt x="28" y="36"/>
                    </a:cubicBezTo>
                    <a:cubicBezTo>
                      <a:pt x="39" y="42"/>
                      <a:pt x="52" y="43"/>
                      <a:pt x="63" y="36"/>
                    </a:cubicBezTo>
                    <a:cubicBezTo>
                      <a:pt x="58" y="36"/>
                      <a:pt x="53" y="33"/>
                      <a:pt x="49" y="31"/>
                    </a:cubicBezTo>
                    <a:cubicBezTo>
                      <a:pt x="45" y="28"/>
                      <a:pt x="41" y="23"/>
                      <a:pt x="37" y="19"/>
                    </a:cubicBezTo>
                    <a:cubicBezTo>
                      <a:pt x="33" y="13"/>
                      <a:pt x="29" y="8"/>
                      <a:pt x="22" y="5"/>
                    </a:cubicBezTo>
                    <a:cubicBezTo>
                      <a:pt x="15" y="1"/>
                      <a:pt x="7" y="0"/>
                      <a:pt x="0" y="1"/>
                    </a:cubicBezTo>
                    <a:cubicBezTo>
                      <a:pt x="1" y="1"/>
                      <a:pt x="3" y="3"/>
                      <a:pt x="3" y="3"/>
                    </a:cubicBezTo>
                    <a:cubicBezTo>
                      <a:pt x="6" y="6"/>
                      <a:pt x="8" y="8"/>
                      <a:pt x="1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92" name="Freeform 200"/>
              <p:cNvSpPr/>
              <p:nvPr/>
            </p:nvSpPr>
            <p:spPr bwMode="auto">
              <a:xfrm>
                <a:off x="-1628775" y="7532688"/>
                <a:ext cx="153988" cy="107950"/>
              </a:xfrm>
              <a:custGeom>
                <a:avLst/>
                <a:gdLst>
                  <a:gd name="T0" fmla="*/ 17 w 41"/>
                  <a:gd name="T1" fmla="*/ 2 h 29"/>
                  <a:gd name="T2" fmla="*/ 0 w 41"/>
                  <a:gd name="T3" fmla="*/ 1 h 29"/>
                  <a:gd name="T4" fmla="*/ 5 w 41"/>
                  <a:gd name="T5" fmla="*/ 2 h 29"/>
                  <a:gd name="T6" fmla="*/ 14 w 41"/>
                  <a:gd name="T7" fmla="*/ 9 h 29"/>
                  <a:gd name="T8" fmla="*/ 27 w 41"/>
                  <a:gd name="T9" fmla="*/ 23 h 29"/>
                  <a:gd name="T10" fmla="*/ 41 w 41"/>
                  <a:gd name="T11" fmla="*/ 29 h 29"/>
                  <a:gd name="T12" fmla="*/ 33 w 41"/>
                  <a:gd name="T13" fmla="*/ 19 h 29"/>
                  <a:gd name="T14" fmla="*/ 28 w 41"/>
                  <a:gd name="T15" fmla="*/ 11 h 29"/>
                  <a:gd name="T16" fmla="*/ 17 w 41"/>
                  <a:gd name="T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9">
                    <a:moveTo>
                      <a:pt x="17" y="2"/>
                    </a:moveTo>
                    <a:cubicBezTo>
                      <a:pt x="11" y="0"/>
                      <a:pt x="6" y="0"/>
                      <a:pt x="0" y="1"/>
                    </a:cubicBezTo>
                    <a:cubicBezTo>
                      <a:pt x="1" y="0"/>
                      <a:pt x="4" y="2"/>
                      <a:pt x="5" y="2"/>
                    </a:cubicBezTo>
                    <a:cubicBezTo>
                      <a:pt x="8" y="4"/>
                      <a:pt x="12" y="6"/>
                      <a:pt x="14" y="9"/>
                    </a:cubicBezTo>
                    <a:cubicBezTo>
                      <a:pt x="19" y="13"/>
                      <a:pt x="22" y="19"/>
                      <a:pt x="27" y="23"/>
                    </a:cubicBezTo>
                    <a:cubicBezTo>
                      <a:pt x="31" y="26"/>
                      <a:pt x="36" y="29"/>
                      <a:pt x="41" y="29"/>
                    </a:cubicBezTo>
                    <a:cubicBezTo>
                      <a:pt x="37" y="28"/>
                      <a:pt x="34" y="23"/>
                      <a:pt x="33" y="19"/>
                    </a:cubicBezTo>
                    <a:cubicBezTo>
                      <a:pt x="31" y="16"/>
                      <a:pt x="30" y="14"/>
                      <a:pt x="28" y="11"/>
                    </a:cubicBezTo>
                    <a:cubicBezTo>
                      <a:pt x="25" y="7"/>
                      <a:pt x="21" y="4"/>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93" name="Freeform 201"/>
              <p:cNvSpPr/>
              <p:nvPr/>
            </p:nvSpPr>
            <p:spPr bwMode="auto">
              <a:xfrm>
                <a:off x="-1689100" y="7535863"/>
                <a:ext cx="203200" cy="134938"/>
              </a:xfrm>
              <a:custGeom>
                <a:avLst/>
                <a:gdLst>
                  <a:gd name="T0" fmla="*/ 0 w 54"/>
                  <a:gd name="T1" fmla="*/ 0 h 36"/>
                  <a:gd name="T2" fmla="*/ 3 w 54"/>
                  <a:gd name="T3" fmla="*/ 2 h 36"/>
                  <a:gd name="T4" fmla="*/ 9 w 54"/>
                  <a:gd name="T5" fmla="*/ 9 h 36"/>
                  <a:gd name="T6" fmla="*/ 24 w 54"/>
                  <a:gd name="T7" fmla="*/ 30 h 36"/>
                  <a:gd name="T8" fmla="*/ 54 w 54"/>
                  <a:gd name="T9" fmla="*/ 30 h 36"/>
                  <a:gd name="T10" fmla="*/ 42 w 54"/>
                  <a:gd name="T11" fmla="*/ 26 h 36"/>
                  <a:gd name="T12" fmla="*/ 32 w 54"/>
                  <a:gd name="T13" fmla="*/ 15 h 36"/>
                  <a:gd name="T14" fmla="*/ 19 w 54"/>
                  <a:gd name="T15" fmla="*/ 4 h 36"/>
                  <a:gd name="T16" fmla="*/ 0 w 54"/>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6">
                    <a:moveTo>
                      <a:pt x="0" y="0"/>
                    </a:moveTo>
                    <a:cubicBezTo>
                      <a:pt x="1" y="0"/>
                      <a:pt x="2" y="2"/>
                      <a:pt x="3" y="2"/>
                    </a:cubicBezTo>
                    <a:cubicBezTo>
                      <a:pt x="5" y="4"/>
                      <a:pt x="7" y="7"/>
                      <a:pt x="9" y="9"/>
                    </a:cubicBezTo>
                    <a:cubicBezTo>
                      <a:pt x="13" y="17"/>
                      <a:pt x="16" y="25"/>
                      <a:pt x="24" y="30"/>
                    </a:cubicBezTo>
                    <a:cubicBezTo>
                      <a:pt x="33" y="36"/>
                      <a:pt x="45" y="36"/>
                      <a:pt x="54" y="30"/>
                    </a:cubicBezTo>
                    <a:cubicBezTo>
                      <a:pt x="50" y="30"/>
                      <a:pt x="45" y="28"/>
                      <a:pt x="42" y="26"/>
                    </a:cubicBezTo>
                    <a:cubicBezTo>
                      <a:pt x="38" y="23"/>
                      <a:pt x="35" y="19"/>
                      <a:pt x="32" y="15"/>
                    </a:cubicBezTo>
                    <a:cubicBezTo>
                      <a:pt x="28" y="10"/>
                      <a:pt x="25" y="7"/>
                      <a:pt x="19" y="4"/>
                    </a:cubicBezTo>
                    <a:cubicBezTo>
                      <a:pt x="13" y="0"/>
                      <a:pt x="7"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94" name="Freeform 202"/>
              <p:cNvSpPr/>
              <p:nvPr/>
            </p:nvSpPr>
            <p:spPr bwMode="auto">
              <a:xfrm>
                <a:off x="-1466850" y="7437438"/>
                <a:ext cx="82550" cy="173038"/>
              </a:xfrm>
              <a:custGeom>
                <a:avLst/>
                <a:gdLst>
                  <a:gd name="T0" fmla="*/ 14 w 22"/>
                  <a:gd name="T1" fmla="*/ 15 h 46"/>
                  <a:gd name="T2" fmla="*/ 3 w 22"/>
                  <a:gd name="T3" fmla="*/ 31 h 46"/>
                  <a:gd name="T4" fmla="*/ 0 w 22"/>
                  <a:gd name="T5" fmla="*/ 46 h 46"/>
                  <a:gd name="T6" fmla="*/ 8 w 22"/>
                  <a:gd name="T7" fmla="*/ 35 h 46"/>
                  <a:gd name="T8" fmla="*/ 15 w 22"/>
                  <a:gd name="T9" fmla="*/ 29 h 46"/>
                  <a:gd name="T10" fmla="*/ 22 w 22"/>
                  <a:gd name="T11" fmla="*/ 16 h 46"/>
                  <a:gd name="T12" fmla="*/ 19 w 22"/>
                  <a:gd name="T13" fmla="*/ 0 h 46"/>
                  <a:gd name="T14" fmla="*/ 18 w 22"/>
                  <a:gd name="T15" fmla="*/ 5 h 46"/>
                  <a:gd name="T16" fmla="*/ 14 w 22"/>
                  <a:gd name="T17" fmla="*/ 1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46">
                    <a:moveTo>
                      <a:pt x="14" y="15"/>
                    </a:moveTo>
                    <a:cubicBezTo>
                      <a:pt x="11" y="21"/>
                      <a:pt x="6" y="25"/>
                      <a:pt x="3" y="31"/>
                    </a:cubicBezTo>
                    <a:cubicBezTo>
                      <a:pt x="1" y="35"/>
                      <a:pt x="0" y="41"/>
                      <a:pt x="0" y="46"/>
                    </a:cubicBezTo>
                    <a:cubicBezTo>
                      <a:pt x="1" y="42"/>
                      <a:pt x="5" y="38"/>
                      <a:pt x="8" y="35"/>
                    </a:cubicBezTo>
                    <a:cubicBezTo>
                      <a:pt x="10" y="33"/>
                      <a:pt x="13" y="31"/>
                      <a:pt x="15" y="29"/>
                    </a:cubicBezTo>
                    <a:cubicBezTo>
                      <a:pt x="18" y="25"/>
                      <a:pt x="21" y="21"/>
                      <a:pt x="22" y="16"/>
                    </a:cubicBezTo>
                    <a:cubicBezTo>
                      <a:pt x="22" y="11"/>
                      <a:pt x="21" y="5"/>
                      <a:pt x="19" y="0"/>
                    </a:cubicBezTo>
                    <a:cubicBezTo>
                      <a:pt x="20" y="1"/>
                      <a:pt x="19" y="3"/>
                      <a:pt x="18" y="5"/>
                    </a:cubicBezTo>
                    <a:cubicBezTo>
                      <a:pt x="18" y="8"/>
                      <a:pt x="17" y="12"/>
                      <a:pt x="1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95" name="Freeform 203"/>
              <p:cNvSpPr/>
              <p:nvPr/>
            </p:nvSpPr>
            <p:spPr bwMode="auto">
              <a:xfrm>
                <a:off x="-1516063" y="7381875"/>
                <a:ext cx="112713" cy="220663"/>
              </a:xfrm>
              <a:custGeom>
                <a:avLst/>
                <a:gdLst>
                  <a:gd name="T0" fmla="*/ 10 w 30"/>
                  <a:gd name="T1" fmla="*/ 59 h 59"/>
                  <a:gd name="T2" fmla="*/ 12 w 30"/>
                  <a:gd name="T3" fmla="*/ 46 h 59"/>
                  <a:gd name="T4" fmla="*/ 20 w 30"/>
                  <a:gd name="T5" fmla="*/ 34 h 59"/>
                  <a:gd name="T6" fmla="*/ 28 w 30"/>
                  <a:gd name="T7" fmla="*/ 19 h 59"/>
                  <a:gd name="T8" fmla="*/ 27 w 30"/>
                  <a:gd name="T9" fmla="*/ 0 h 59"/>
                  <a:gd name="T10" fmla="*/ 26 w 30"/>
                  <a:gd name="T11" fmla="*/ 3 h 59"/>
                  <a:gd name="T12" fmla="*/ 21 w 30"/>
                  <a:gd name="T13" fmla="*/ 10 h 59"/>
                  <a:gd name="T14" fmla="*/ 3 w 30"/>
                  <a:gd name="T15" fmla="*/ 30 h 59"/>
                  <a:gd name="T16" fmla="*/ 10 w 30"/>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9">
                    <a:moveTo>
                      <a:pt x="10" y="59"/>
                    </a:moveTo>
                    <a:cubicBezTo>
                      <a:pt x="9" y="55"/>
                      <a:pt x="10" y="50"/>
                      <a:pt x="12" y="46"/>
                    </a:cubicBezTo>
                    <a:cubicBezTo>
                      <a:pt x="13" y="42"/>
                      <a:pt x="17" y="38"/>
                      <a:pt x="20" y="34"/>
                    </a:cubicBezTo>
                    <a:cubicBezTo>
                      <a:pt x="24" y="30"/>
                      <a:pt x="27" y="25"/>
                      <a:pt x="28" y="19"/>
                    </a:cubicBezTo>
                    <a:cubicBezTo>
                      <a:pt x="30" y="13"/>
                      <a:pt x="29" y="6"/>
                      <a:pt x="27" y="0"/>
                    </a:cubicBezTo>
                    <a:cubicBezTo>
                      <a:pt x="28" y="0"/>
                      <a:pt x="26" y="2"/>
                      <a:pt x="26" y="3"/>
                    </a:cubicBezTo>
                    <a:cubicBezTo>
                      <a:pt x="25" y="6"/>
                      <a:pt x="23" y="8"/>
                      <a:pt x="21" y="10"/>
                    </a:cubicBezTo>
                    <a:cubicBezTo>
                      <a:pt x="14" y="16"/>
                      <a:pt x="6" y="21"/>
                      <a:pt x="3" y="30"/>
                    </a:cubicBezTo>
                    <a:cubicBezTo>
                      <a:pt x="0" y="40"/>
                      <a:pt x="2" y="51"/>
                      <a:pt x="10"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96" name="Freeform 204"/>
              <p:cNvSpPr>
                <a:spLocks noEditPoints="1"/>
              </p:cNvSpPr>
              <p:nvPr/>
            </p:nvSpPr>
            <p:spPr bwMode="auto">
              <a:xfrm>
                <a:off x="-5208588" y="2486025"/>
                <a:ext cx="269875" cy="212725"/>
              </a:xfrm>
              <a:custGeom>
                <a:avLst/>
                <a:gdLst>
                  <a:gd name="T0" fmla="*/ 65 w 72"/>
                  <a:gd name="T1" fmla="*/ 13 h 57"/>
                  <a:gd name="T2" fmla="*/ 58 w 72"/>
                  <a:gd name="T3" fmla="*/ 13 h 57"/>
                  <a:gd name="T4" fmla="*/ 58 w 72"/>
                  <a:gd name="T5" fmla="*/ 16 h 57"/>
                  <a:gd name="T6" fmla="*/ 66 w 72"/>
                  <a:gd name="T7" fmla="*/ 32 h 57"/>
                  <a:gd name="T8" fmla="*/ 66 w 72"/>
                  <a:gd name="T9" fmla="*/ 40 h 57"/>
                  <a:gd name="T10" fmla="*/ 58 w 72"/>
                  <a:gd name="T11" fmla="*/ 57 h 57"/>
                  <a:gd name="T12" fmla="*/ 72 w 72"/>
                  <a:gd name="T13" fmla="*/ 53 h 57"/>
                  <a:gd name="T14" fmla="*/ 72 w 72"/>
                  <a:gd name="T15" fmla="*/ 20 h 57"/>
                  <a:gd name="T16" fmla="*/ 58 w 72"/>
                  <a:gd name="T17" fmla="*/ 0 h 57"/>
                  <a:gd name="T18" fmla="*/ 36 w 72"/>
                  <a:gd name="T19" fmla="*/ 4 h 57"/>
                  <a:gd name="T20" fmla="*/ 58 w 72"/>
                  <a:gd name="T21" fmla="*/ 13 h 57"/>
                  <a:gd name="T22" fmla="*/ 36 w 72"/>
                  <a:gd name="T23" fmla="*/ 45 h 57"/>
                  <a:gd name="T24" fmla="*/ 55 w 72"/>
                  <a:gd name="T25" fmla="*/ 53 h 57"/>
                  <a:gd name="T26" fmla="*/ 58 w 72"/>
                  <a:gd name="T27" fmla="*/ 57 h 57"/>
                  <a:gd name="T28" fmla="*/ 51 w 72"/>
                  <a:gd name="T29" fmla="*/ 40 h 57"/>
                  <a:gd name="T30" fmla="*/ 58 w 72"/>
                  <a:gd name="T31" fmla="*/ 32 h 57"/>
                  <a:gd name="T32" fmla="*/ 36 w 72"/>
                  <a:gd name="T33" fmla="*/ 16 h 57"/>
                  <a:gd name="T34" fmla="*/ 36 w 72"/>
                  <a:gd name="T35" fmla="*/ 0 h 57"/>
                  <a:gd name="T36" fmla="*/ 14 w 72"/>
                  <a:gd name="T37" fmla="*/ 0 h 57"/>
                  <a:gd name="T38" fmla="*/ 18 w 72"/>
                  <a:gd name="T39" fmla="*/ 4 h 57"/>
                  <a:gd name="T40" fmla="*/ 36 w 72"/>
                  <a:gd name="T41" fmla="*/ 4 h 57"/>
                  <a:gd name="T42" fmla="*/ 14 w 72"/>
                  <a:gd name="T43" fmla="*/ 57 h 57"/>
                  <a:gd name="T44" fmla="*/ 17 w 72"/>
                  <a:gd name="T45" fmla="*/ 53 h 57"/>
                  <a:gd name="T46" fmla="*/ 36 w 72"/>
                  <a:gd name="T47" fmla="*/ 45 h 57"/>
                  <a:gd name="T48" fmla="*/ 14 w 72"/>
                  <a:gd name="T49" fmla="*/ 16 h 57"/>
                  <a:gd name="T50" fmla="*/ 21 w 72"/>
                  <a:gd name="T51" fmla="*/ 32 h 57"/>
                  <a:gd name="T52" fmla="*/ 21 w 72"/>
                  <a:gd name="T53" fmla="*/ 40 h 57"/>
                  <a:gd name="T54" fmla="*/ 14 w 72"/>
                  <a:gd name="T55" fmla="*/ 57 h 57"/>
                  <a:gd name="T56" fmla="*/ 7 w 72"/>
                  <a:gd name="T57" fmla="*/ 13 h 57"/>
                  <a:gd name="T58" fmla="*/ 0 w 72"/>
                  <a:gd name="T59" fmla="*/ 44 h 57"/>
                  <a:gd name="T60" fmla="*/ 0 w 72"/>
                  <a:gd name="T61" fmla="*/ 53 h 57"/>
                  <a:gd name="T62" fmla="*/ 14 w 72"/>
                  <a:gd name="T63" fmla="*/ 57 h 57"/>
                  <a:gd name="T64" fmla="*/ 7 w 72"/>
                  <a:gd name="T65" fmla="*/ 40 h 57"/>
                  <a:gd name="T66" fmla="*/ 14 w 72"/>
                  <a:gd name="T67" fmla="*/ 32 h 57"/>
                  <a:gd name="T68" fmla="*/ 12 w 72"/>
                  <a:gd name="T69" fmla="*/ 16 h 57"/>
                  <a:gd name="T70" fmla="*/ 14 w 72"/>
                  <a:gd name="T7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57">
                    <a:moveTo>
                      <a:pt x="72" y="20"/>
                    </a:moveTo>
                    <a:cubicBezTo>
                      <a:pt x="65" y="13"/>
                      <a:pt x="65" y="13"/>
                      <a:pt x="65" y="13"/>
                    </a:cubicBezTo>
                    <a:cubicBezTo>
                      <a:pt x="58" y="0"/>
                      <a:pt x="58" y="0"/>
                      <a:pt x="58" y="0"/>
                    </a:cubicBezTo>
                    <a:cubicBezTo>
                      <a:pt x="58" y="13"/>
                      <a:pt x="58" y="13"/>
                      <a:pt x="58" y="13"/>
                    </a:cubicBezTo>
                    <a:cubicBezTo>
                      <a:pt x="60" y="16"/>
                      <a:pt x="60" y="16"/>
                      <a:pt x="60" y="16"/>
                    </a:cubicBezTo>
                    <a:cubicBezTo>
                      <a:pt x="58" y="16"/>
                      <a:pt x="58" y="16"/>
                      <a:pt x="58" y="16"/>
                    </a:cubicBezTo>
                    <a:cubicBezTo>
                      <a:pt x="58" y="32"/>
                      <a:pt x="58" y="32"/>
                      <a:pt x="58" y="32"/>
                    </a:cubicBezTo>
                    <a:cubicBezTo>
                      <a:pt x="66" y="32"/>
                      <a:pt x="66" y="32"/>
                      <a:pt x="66" y="32"/>
                    </a:cubicBezTo>
                    <a:cubicBezTo>
                      <a:pt x="66" y="40"/>
                      <a:pt x="66" y="40"/>
                      <a:pt x="66" y="40"/>
                    </a:cubicBezTo>
                    <a:cubicBezTo>
                      <a:pt x="66" y="40"/>
                      <a:pt x="66" y="40"/>
                      <a:pt x="66" y="40"/>
                    </a:cubicBezTo>
                    <a:cubicBezTo>
                      <a:pt x="58" y="40"/>
                      <a:pt x="58" y="40"/>
                      <a:pt x="58" y="40"/>
                    </a:cubicBezTo>
                    <a:cubicBezTo>
                      <a:pt x="58" y="57"/>
                      <a:pt x="58" y="57"/>
                      <a:pt x="58" y="57"/>
                    </a:cubicBezTo>
                    <a:cubicBezTo>
                      <a:pt x="69" y="57"/>
                      <a:pt x="69" y="57"/>
                      <a:pt x="69" y="57"/>
                    </a:cubicBezTo>
                    <a:cubicBezTo>
                      <a:pt x="71" y="57"/>
                      <a:pt x="72" y="55"/>
                      <a:pt x="72" y="53"/>
                    </a:cubicBezTo>
                    <a:cubicBezTo>
                      <a:pt x="72" y="45"/>
                      <a:pt x="72" y="45"/>
                      <a:pt x="72" y="45"/>
                    </a:cubicBezTo>
                    <a:lnTo>
                      <a:pt x="72" y="20"/>
                    </a:lnTo>
                    <a:close/>
                    <a:moveTo>
                      <a:pt x="58" y="0"/>
                    </a:moveTo>
                    <a:cubicBezTo>
                      <a:pt x="58" y="0"/>
                      <a:pt x="58" y="0"/>
                      <a:pt x="58" y="0"/>
                    </a:cubicBezTo>
                    <a:cubicBezTo>
                      <a:pt x="36" y="0"/>
                      <a:pt x="36" y="0"/>
                      <a:pt x="36" y="0"/>
                    </a:cubicBezTo>
                    <a:cubicBezTo>
                      <a:pt x="36" y="4"/>
                      <a:pt x="36" y="4"/>
                      <a:pt x="36" y="4"/>
                    </a:cubicBezTo>
                    <a:cubicBezTo>
                      <a:pt x="54" y="4"/>
                      <a:pt x="54" y="4"/>
                      <a:pt x="54" y="4"/>
                    </a:cubicBezTo>
                    <a:cubicBezTo>
                      <a:pt x="58" y="13"/>
                      <a:pt x="58" y="13"/>
                      <a:pt x="58" y="13"/>
                    </a:cubicBezTo>
                    <a:cubicBezTo>
                      <a:pt x="58" y="0"/>
                      <a:pt x="58" y="0"/>
                      <a:pt x="58" y="0"/>
                    </a:cubicBezTo>
                    <a:close/>
                    <a:moveTo>
                      <a:pt x="36" y="45"/>
                    </a:moveTo>
                    <a:cubicBezTo>
                      <a:pt x="55" y="45"/>
                      <a:pt x="55" y="45"/>
                      <a:pt x="55" y="45"/>
                    </a:cubicBezTo>
                    <a:cubicBezTo>
                      <a:pt x="55" y="53"/>
                      <a:pt x="55" y="53"/>
                      <a:pt x="55" y="53"/>
                    </a:cubicBezTo>
                    <a:cubicBezTo>
                      <a:pt x="55" y="55"/>
                      <a:pt x="56" y="57"/>
                      <a:pt x="58" y="57"/>
                    </a:cubicBezTo>
                    <a:cubicBezTo>
                      <a:pt x="58" y="57"/>
                      <a:pt x="58" y="57"/>
                      <a:pt x="58" y="57"/>
                    </a:cubicBezTo>
                    <a:cubicBezTo>
                      <a:pt x="58" y="40"/>
                      <a:pt x="58" y="40"/>
                      <a:pt x="58" y="40"/>
                    </a:cubicBezTo>
                    <a:cubicBezTo>
                      <a:pt x="51" y="40"/>
                      <a:pt x="51" y="40"/>
                      <a:pt x="51" y="40"/>
                    </a:cubicBezTo>
                    <a:cubicBezTo>
                      <a:pt x="51" y="32"/>
                      <a:pt x="51" y="32"/>
                      <a:pt x="51" y="32"/>
                    </a:cubicBezTo>
                    <a:cubicBezTo>
                      <a:pt x="58" y="32"/>
                      <a:pt x="58" y="32"/>
                      <a:pt x="58" y="32"/>
                    </a:cubicBezTo>
                    <a:cubicBezTo>
                      <a:pt x="58" y="16"/>
                      <a:pt x="58" y="16"/>
                      <a:pt x="58" y="16"/>
                    </a:cubicBezTo>
                    <a:cubicBezTo>
                      <a:pt x="36" y="16"/>
                      <a:pt x="36" y="16"/>
                      <a:pt x="36" y="16"/>
                    </a:cubicBezTo>
                    <a:lnTo>
                      <a:pt x="36" y="45"/>
                    </a:lnTo>
                    <a:close/>
                    <a:moveTo>
                      <a:pt x="36" y="0"/>
                    </a:moveTo>
                    <a:cubicBezTo>
                      <a:pt x="14" y="0"/>
                      <a:pt x="14" y="0"/>
                      <a:pt x="14" y="0"/>
                    </a:cubicBezTo>
                    <a:cubicBezTo>
                      <a:pt x="14" y="0"/>
                      <a:pt x="14" y="0"/>
                      <a:pt x="14" y="0"/>
                    </a:cubicBezTo>
                    <a:cubicBezTo>
                      <a:pt x="14" y="13"/>
                      <a:pt x="14" y="13"/>
                      <a:pt x="14" y="13"/>
                    </a:cubicBezTo>
                    <a:cubicBezTo>
                      <a:pt x="18" y="4"/>
                      <a:pt x="18" y="4"/>
                      <a:pt x="18" y="4"/>
                    </a:cubicBezTo>
                    <a:cubicBezTo>
                      <a:pt x="18" y="4"/>
                      <a:pt x="18" y="4"/>
                      <a:pt x="18" y="4"/>
                    </a:cubicBezTo>
                    <a:cubicBezTo>
                      <a:pt x="36" y="4"/>
                      <a:pt x="36" y="4"/>
                      <a:pt x="36" y="4"/>
                    </a:cubicBezTo>
                    <a:cubicBezTo>
                      <a:pt x="36" y="0"/>
                      <a:pt x="36" y="0"/>
                      <a:pt x="36" y="0"/>
                    </a:cubicBezTo>
                    <a:close/>
                    <a:moveTo>
                      <a:pt x="14" y="57"/>
                    </a:moveTo>
                    <a:cubicBezTo>
                      <a:pt x="14" y="57"/>
                      <a:pt x="14" y="57"/>
                      <a:pt x="14" y="57"/>
                    </a:cubicBezTo>
                    <a:cubicBezTo>
                      <a:pt x="16" y="57"/>
                      <a:pt x="17" y="55"/>
                      <a:pt x="17" y="53"/>
                    </a:cubicBezTo>
                    <a:cubicBezTo>
                      <a:pt x="17" y="45"/>
                      <a:pt x="17" y="45"/>
                      <a:pt x="17" y="45"/>
                    </a:cubicBezTo>
                    <a:cubicBezTo>
                      <a:pt x="36" y="45"/>
                      <a:pt x="36" y="45"/>
                      <a:pt x="36" y="45"/>
                    </a:cubicBezTo>
                    <a:cubicBezTo>
                      <a:pt x="36" y="16"/>
                      <a:pt x="36" y="16"/>
                      <a:pt x="36" y="16"/>
                    </a:cubicBezTo>
                    <a:cubicBezTo>
                      <a:pt x="14" y="16"/>
                      <a:pt x="14" y="16"/>
                      <a:pt x="14" y="16"/>
                    </a:cubicBezTo>
                    <a:cubicBezTo>
                      <a:pt x="14" y="32"/>
                      <a:pt x="14" y="32"/>
                      <a:pt x="14" y="32"/>
                    </a:cubicBezTo>
                    <a:cubicBezTo>
                      <a:pt x="21" y="32"/>
                      <a:pt x="21" y="32"/>
                      <a:pt x="21" y="32"/>
                    </a:cubicBezTo>
                    <a:cubicBezTo>
                      <a:pt x="21" y="40"/>
                      <a:pt x="21" y="40"/>
                      <a:pt x="21" y="40"/>
                    </a:cubicBezTo>
                    <a:cubicBezTo>
                      <a:pt x="21" y="40"/>
                      <a:pt x="21" y="40"/>
                      <a:pt x="21" y="40"/>
                    </a:cubicBezTo>
                    <a:cubicBezTo>
                      <a:pt x="14" y="40"/>
                      <a:pt x="14" y="40"/>
                      <a:pt x="14" y="40"/>
                    </a:cubicBezTo>
                    <a:lnTo>
                      <a:pt x="14" y="57"/>
                    </a:lnTo>
                    <a:close/>
                    <a:moveTo>
                      <a:pt x="14" y="0"/>
                    </a:moveTo>
                    <a:cubicBezTo>
                      <a:pt x="7" y="13"/>
                      <a:pt x="7" y="13"/>
                      <a:pt x="7" y="13"/>
                    </a:cubicBezTo>
                    <a:cubicBezTo>
                      <a:pt x="0" y="20"/>
                      <a:pt x="0" y="20"/>
                      <a:pt x="0" y="20"/>
                    </a:cubicBezTo>
                    <a:cubicBezTo>
                      <a:pt x="0" y="44"/>
                      <a:pt x="0" y="44"/>
                      <a:pt x="0" y="44"/>
                    </a:cubicBezTo>
                    <a:cubicBezTo>
                      <a:pt x="0" y="45"/>
                      <a:pt x="0" y="45"/>
                      <a:pt x="0" y="45"/>
                    </a:cubicBezTo>
                    <a:cubicBezTo>
                      <a:pt x="0" y="53"/>
                      <a:pt x="0" y="53"/>
                      <a:pt x="0" y="53"/>
                    </a:cubicBezTo>
                    <a:cubicBezTo>
                      <a:pt x="0" y="55"/>
                      <a:pt x="2" y="57"/>
                      <a:pt x="3" y="57"/>
                    </a:cubicBezTo>
                    <a:cubicBezTo>
                      <a:pt x="14" y="57"/>
                      <a:pt x="14" y="57"/>
                      <a:pt x="14" y="57"/>
                    </a:cubicBezTo>
                    <a:cubicBezTo>
                      <a:pt x="14" y="40"/>
                      <a:pt x="14" y="40"/>
                      <a:pt x="14" y="40"/>
                    </a:cubicBezTo>
                    <a:cubicBezTo>
                      <a:pt x="7" y="40"/>
                      <a:pt x="7" y="40"/>
                      <a:pt x="7" y="40"/>
                    </a:cubicBezTo>
                    <a:cubicBezTo>
                      <a:pt x="7" y="32"/>
                      <a:pt x="7" y="32"/>
                      <a:pt x="7" y="32"/>
                    </a:cubicBezTo>
                    <a:cubicBezTo>
                      <a:pt x="14" y="32"/>
                      <a:pt x="14" y="32"/>
                      <a:pt x="14" y="32"/>
                    </a:cubicBezTo>
                    <a:cubicBezTo>
                      <a:pt x="14" y="16"/>
                      <a:pt x="14" y="16"/>
                      <a:pt x="14" y="16"/>
                    </a:cubicBezTo>
                    <a:cubicBezTo>
                      <a:pt x="12" y="16"/>
                      <a:pt x="12" y="16"/>
                      <a:pt x="12" y="16"/>
                    </a:cubicBezTo>
                    <a:cubicBezTo>
                      <a:pt x="14" y="13"/>
                      <a:pt x="14" y="13"/>
                      <a:pt x="14" y="13"/>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97" name="Freeform 205"/>
              <p:cNvSpPr/>
              <p:nvPr/>
            </p:nvSpPr>
            <p:spPr bwMode="auto">
              <a:xfrm>
                <a:off x="-5395913" y="1295400"/>
                <a:ext cx="112713" cy="77788"/>
              </a:xfrm>
              <a:custGeom>
                <a:avLst/>
                <a:gdLst>
                  <a:gd name="T0" fmla="*/ 19 w 30"/>
                  <a:gd name="T1" fmla="*/ 6 h 21"/>
                  <a:gd name="T2" fmla="*/ 26 w 30"/>
                  <a:gd name="T3" fmla="*/ 2 h 21"/>
                  <a:gd name="T4" fmla="*/ 30 w 30"/>
                  <a:gd name="T5" fmla="*/ 1 h 21"/>
                  <a:gd name="T6" fmla="*/ 18 w 30"/>
                  <a:gd name="T7" fmla="*/ 2 h 21"/>
                  <a:gd name="T8" fmla="*/ 9 w 30"/>
                  <a:gd name="T9" fmla="*/ 8 h 21"/>
                  <a:gd name="T10" fmla="*/ 6 w 30"/>
                  <a:gd name="T11" fmla="*/ 14 h 21"/>
                  <a:gd name="T12" fmla="*/ 0 w 30"/>
                  <a:gd name="T13" fmla="*/ 21 h 21"/>
                  <a:gd name="T14" fmla="*/ 10 w 30"/>
                  <a:gd name="T15" fmla="*/ 17 h 21"/>
                  <a:gd name="T16" fmla="*/ 19 w 30"/>
                  <a:gd name="T17"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19" y="6"/>
                    </a:moveTo>
                    <a:cubicBezTo>
                      <a:pt x="21" y="4"/>
                      <a:pt x="24" y="3"/>
                      <a:pt x="26" y="2"/>
                    </a:cubicBezTo>
                    <a:cubicBezTo>
                      <a:pt x="27" y="2"/>
                      <a:pt x="29" y="1"/>
                      <a:pt x="30" y="1"/>
                    </a:cubicBezTo>
                    <a:cubicBezTo>
                      <a:pt x="26" y="0"/>
                      <a:pt x="21" y="0"/>
                      <a:pt x="18" y="2"/>
                    </a:cubicBezTo>
                    <a:cubicBezTo>
                      <a:pt x="14" y="3"/>
                      <a:pt x="11" y="5"/>
                      <a:pt x="9" y="8"/>
                    </a:cubicBezTo>
                    <a:cubicBezTo>
                      <a:pt x="8" y="10"/>
                      <a:pt x="7" y="12"/>
                      <a:pt x="6" y="14"/>
                    </a:cubicBezTo>
                    <a:cubicBezTo>
                      <a:pt x="5" y="17"/>
                      <a:pt x="3" y="20"/>
                      <a:pt x="0" y="21"/>
                    </a:cubicBezTo>
                    <a:cubicBezTo>
                      <a:pt x="4" y="21"/>
                      <a:pt x="7" y="19"/>
                      <a:pt x="10" y="17"/>
                    </a:cubicBezTo>
                    <a:cubicBezTo>
                      <a:pt x="14" y="14"/>
                      <a:pt x="16" y="10"/>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98" name="Freeform 206"/>
              <p:cNvSpPr/>
              <p:nvPr/>
            </p:nvSpPr>
            <p:spPr bwMode="auto">
              <a:xfrm>
                <a:off x="-5389563" y="1298575"/>
                <a:ext cx="147638" cy="98425"/>
              </a:xfrm>
              <a:custGeom>
                <a:avLst/>
                <a:gdLst>
                  <a:gd name="T0" fmla="*/ 25 w 39"/>
                  <a:gd name="T1" fmla="*/ 3 h 26"/>
                  <a:gd name="T2" fmla="*/ 16 w 39"/>
                  <a:gd name="T3" fmla="*/ 11 h 26"/>
                  <a:gd name="T4" fmla="*/ 8 w 39"/>
                  <a:gd name="T5" fmla="*/ 19 h 26"/>
                  <a:gd name="T6" fmla="*/ 0 w 39"/>
                  <a:gd name="T7" fmla="*/ 22 h 26"/>
                  <a:gd name="T8" fmla="*/ 21 w 39"/>
                  <a:gd name="T9" fmla="*/ 22 h 26"/>
                  <a:gd name="T10" fmla="*/ 33 w 39"/>
                  <a:gd name="T11" fmla="*/ 7 h 26"/>
                  <a:gd name="T12" fmla="*/ 37 w 39"/>
                  <a:gd name="T13" fmla="*/ 2 h 26"/>
                  <a:gd name="T14" fmla="*/ 39 w 39"/>
                  <a:gd name="T15" fmla="*/ 0 h 26"/>
                  <a:gd name="T16" fmla="*/ 25 w 39"/>
                  <a:gd name="T1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6">
                    <a:moveTo>
                      <a:pt x="25" y="3"/>
                    </a:moveTo>
                    <a:cubicBezTo>
                      <a:pt x="21" y="5"/>
                      <a:pt x="19" y="8"/>
                      <a:pt x="16" y="11"/>
                    </a:cubicBezTo>
                    <a:cubicBezTo>
                      <a:pt x="14" y="14"/>
                      <a:pt x="11" y="17"/>
                      <a:pt x="8" y="19"/>
                    </a:cubicBezTo>
                    <a:cubicBezTo>
                      <a:pt x="6" y="20"/>
                      <a:pt x="3" y="22"/>
                      <a:pt x="0" y="22"/>
                    </a:cubicBezTo>
                    <a:cubicBezTo>
                      <a:pt x="7" y="26"/>
                      <a:pt x="15" y="26"/>
                      <a:pt x="21" y="22"/>
                    </a:cubicBezTo>
                    <a:cubicBezTo>
                      <a:pt x="27" y="18"/>
                      <a:pt x="30" y="12"/>
                      <a:pt x="33" y="7"/>
                    </a:cubicBezTo>
                    <a:cubicBezTo>
                      <a:pt x="34" y="5"/>
                      <a:pt x="35" y="3"/>
                      <a:pt x="37" y="2"/>
                    </a:cubicBezTo>
                    <a:cubicBezTo>
                      <a:pt x="37" y="1"/>
                      <a:pt x="39" y="0"/>
                      <a:pt x="39" y="0"/>
                    </a:cubicBezTo>
                    <a:cubicBezTo>
                      <a:pt x="34" y="0"/>
                      <a:pt x="30" y="0"/>
                      <a:pt x="2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99" name="Freeform 207"/>
              <p:cNvSpPr/>
              <p:nvPr/>
            </p:nvSpPr>
            <p:spPr bwMode="auto">
              <a:xfrm>
                <a:off x="-5395913" y="1212850"/>
                <a:ext cx="93663" cy="66675"/>
              </a:xfrm>
              <a:custGeom>
                <a:avLst/>
                <a:gdLst>
                  <a:gd name="T0" fmla="*/ 8 w 25"/>
                  <a:gd name="T1" fmla="*/ 7 h 18"/>
                  <a:gd name="T2" fmla="*/ 5 w 25"/>
                  <a:gd name="T3" fmla="*/ 12 h 18"/>
                  <a:gd name="T4" fmla="*/ 0 w 25"/>
                  <a:gd name="T5" fmla="*/ 18 h 18"/>
                  <a:gd name="T6" fmla="*/ 9 w 25"/>
                  <a:gd name="T7" fmla="*/ 15 h 18"/>
                  <a:gd name="T8" fmla="*/ 17 w 25"/>
                  <a:gd name="T9" fmla="*/ 5 h 18"/>
                  <a:gd name="T10" fmla="*/ 22 w 25"/>
                  <a:gd name="T11" fmla="*/ 2 h 18"/>
                  <a:gd name="T12" fmla="*/ 25 w 25"/>
                  <a:gd name="T13" fmla="*/ 1 h 18"/>
                  <a:gd name="T14" fmla="*/ 15 w 25"/>
                  <a:gd name="T15" fmla="*/ 1 h 18"/>
                  <a:gd name="T16" fmla="*/ 8 w 25"/>
                  <a:gd name="T17"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8">
                    <a:moveTo>
                      <a:pt x="8" y="7"/>
                    </a:moveTo>
                    <a:cubicBezTo>
                      <a:pt x="7" y="9"/>
                      <a:pt x="6" y="10"/>
                      <a:pt x="5" y="12"/>
                    </a:cubicBezTo>
                    <a:cubicBezTo>
                      <a:pt x="4" y="14"/>
                      <a:pt x="3" y="17"/>
                      <a:pt x="0" y="18"/>
                    </a:cubicBezTo>
                    <a:cubicBezTo>
                      <a:pt x="3" y="18"/>
                      <a:pt x="6" y="17"/>
                      <a:pt x="9" y="15"/>
                    </a:cubicBezTo>
                    <a:cubicBezTo>
                      <a:pt x="12" y="12"/>
                      <a:pt x="14" y="8"/>
                      <a:pt x="17" y="5"/>
                    </a:cubicBezTo>
                    <a:cubicBezTo>
                      <a:pt x="18" y="4"/>
                      <a:pt x="20" y="3"/>
                      <a:pt x="22" y="2"/>
                    </a:cubicBezTo>
                    <a:cubicBezTo>
                      <a:pt x="23" y="1"/>
                      <a:pt x="25" y="0"/>
                      <a:pt x="25" y="1"/>
                    </a:cubicBezTo>
                    <a:cubicBezTo>
                      <a:pt x="22" y="0"/>
                      <a:pt x="18" y="0"/>
                      <a:pt x="15" y="1"/>
                    </a:cubicBezTo>
                    <a:cubicBezTo>
                      <a:pt x="12" y="2"/>
                      <a:pt x="10" y="5"/>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00" name="Freeform 208"/>
              <p:cNvSpPr/>
              <p:nvPr/>
            </p:nvSpPr>
            <p:spPr bwMode="auto">
              <a:xfrm>
                <a:off x="-5389563" y="1216025"/>
                <a:ext cx="123825" cy="82550"/>
              </a:xfrm>
              <a:custGeom>
                <a:avLst/>
                <a:gdLst>
                  <a:gd name="T0" fmla="*/ 32 w 33"/>
                  <a:gd name="T1" fmla="*/ 1 h 22"/>
                  <a:gd name="T2" fmla="*/ 33 w 33"/>
                  <a:gd name="T3" fmla="*/ 0 h 22"/>
                  <a:gd name="T4" fmla="*/ 22 w 33"/>
                  <a:gd name="T5" fmla="*/ 2 h 22"/>
                  <a:gd name="T6" fmla="*/ 13 w 33"/>
                  <a:gd name="T7" fmla="*/ 9 h 22"/>
                  <a:gd name="T8" fmla="*/ 7 w 33"/>
                  <a:gd name="T9" fmla="*/ 16 h 22"/>
                  <a:gd name="T10" fmla="*/ 0 w 33"/>
                  <a:gd name="T11" fmla="*/ 19 h 22"/>
                  <a:gd name="T12" fmla="*/ 18 w 33"/>
                  <a:gd name="T13" fmla="*/ 19 h 22"/>
                  <a:gd name="T14" fmla="*/ 28 w 33"/>
                  <a:gd name="T15" fmla="*/ 5 h 22"/>
                  <a:gd name="T16" fmla="*/ 32 w 33"/>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
                    <a:moveTo>
                      <a:pt x="32" y="1"/>
                    </a:moveTo>
                    <a:cubicBezTo>
                      <a:pt x="32" y="1"/>
                      <a:pt x="33" y="0"/>
                      <a:pt x="33" y="0"/>
                    </a:cubicBezTo>
                    <a:cubicBezTo>
                      <a:pt x="29" y="0"/>
                      <a:pt x="25" y="0"/>
                      <a:pt x="22" y="2"/>
                    </a:cubicBezTo>
                    <a:cubicBezTo>
                      <a:pt x="18" y="4"/>
                      <a:pt x="16" y="6"/>
                      <a:pt x="13" y="9"/>
                    </a:cubicBezTo>
                    <a:cubicBezTo>
                      <a:pt x="12" y="12"/>
                      <a:pt x="10" y="14"/>
                      <a:pt x="7" y="16"/>
                    </a:cubicBezTo>
                    <a:cubicBezTo>
                      <a:pt x="5" y="17"/>
                      <a:pt x="2" y="19"/>
                      <a:pt x="0" y="19"/>
                    </a:cubicBezTo>
                    <a:cubicBezTo>
                      <a:pt x="6" y="22"/>
                      <a:pt x="13" y="22"/>
                      <a:pt x="18" y="19"/>
                    </a:cubicBezTo>
                    <a:cubicBezTo>
                      <a:pt x="23" y="16"/>
                      <a:pt x="25" y="10"/>
                      <a:pt x="28" y="5"/>
                    </a:cubicBezTo>
                    <a:cubicBezTo>
                      <a:pt x="29" y="4"/>
                      <a:pt x="30" y="2"/>
                      <a:pt x="3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01" name="Freeform 209"/>
              <p:cNvSpPr/>
              <p:nvPr/>
            </p:nvSpPr>
            <p:spPr bwMode="auto">
              <a:xfrm>
                <a:off x="-5519738" y="1295400"/>
                <a:ext cx="112713" cy="77788"/>
              </a:xfrm>
              <a:custGeom>
                <a:avLst/>
                <a:gdLst>
                  <a:gd name="T0" fmla="*/ 11 w 30"/>
                  <a:gd name="T1" fmla="*/ 6 h 21"/>
                  <a:gd name="T2" fmla="*/ 20 w 30"/>
                  <a:gd name="T3" fmla="*/ 17 h 21"/>
                  <a:gd name="T4" fmla="*/ 30 w 30"/>
                  <a:gd name="T5" fmla="*/ 21 h 21"/>
                  <a:gd name="T6" fmla="*/ 24 w 30"/>
                  <a:gd name="T7" fmla="*/ 14 h 21"/>
                  <a:gd name="T8" fmla="*/ 20 w 30"/>
                  <a:gd name="T9" fmla="*/ 8 h 21"/>
                  <a:gd name="T10" fmla="*/ 12 w 30"/>
                  <a:gd name="T11" fmla="*/ 2 h 21"/>
                  <a:gd name="T12" fmla="*/ 0 w 30"/>
                  <a:gd name="T13" fmla="*/ 1 h 21"/>
                  <a:gd name="T14" fmla="*/ 4 w 30"/>
                  <a:gd name="T15" fmla="*/ 2 h 21"/>
                  <a:gd name="T16" fmla="*/ 11 w 30"/>
                  <a:gd name="T17"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11" y="6"/>
                    </a:moveTo>
                    <a:cubicBezTo>
                      <a:pt x="14" y="10"/>
                      <a:pt x="16" y="14"/>
                      <a:pt x="20" y="17"/>
                    </a:cubicBezTo>
                    <a:cubicBezTo>
                      <a:pt x="23" y="19"/>
                      <a:pt x="26" y="21"/>
                      <a:pt x="30" y="21"/>
                    </a:cubicBezTo>
                    <a:cubicBezTo>
                      <a:pt x="27" y="20"/>
                      <a:pt x="25" y="17"/>
                      <a:pt x="24" y="14"/>
                    </a:cubicBezTo>
                    <a:cubicBezTo>
                      <a:pt x="23" y="12"/>
                      <a:pt x="22" y="10"/>
                      <a:pt x="20" y="8"/>
                    </a:cubicBezTo>
                    <a:cubicBezTo>
                      <a:pt x="18" y="5"/>
                      <a:pt x="16" y="3"/>
                      <a:pt x="12" y="2"/>
                    </a:cubicBezTo>
                    <a:cubicBezTo>
                      <a:pt x="8" y="0"/>
                      <a:pt x="4" y="0"/>
                      <a:pt x="0" y="1"/>
                    </a:cubicBezTo>
                    <a:cubicBezTo>
                      <a:pt x="1" y="1"/>
                      <a:pt x="3" y="2"/>
                      <a:pt x="4" y="2"/>
                    </a:cubicBezTo>
                    <a:cubicBezTo>
                      <a:pt x="6" y="3"/>
                      <a:pt x="9" y="4"/>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02" name="Freeform 210"/>
              <p:cNvSpPr/>
              <p:nvPr/>
            </p:nvSpPr>
            <p:spPr bwMode="auto">
              <a:xfrm>
                <a:off x="-5561013" y="1298575"/>
                <a:ext cx="146050" cy="98425"/>
              </a:xfrm>
              <a:custGeom>
                <a:avLst/>
                <a:gdLst>
                  <a:gd name="T0" fmla="*/ 6 w 39"/>
                  <a:gd name="T1" fmla="*/ 7 h 26"/>
                  <a:gd name="T2" fmla="*/ 17 w 39"/>
                  <a:gd name="T3" fmla="*/ 22 h 26"/>
                  <a:gd name="T4" fmla="*/ 39 w 39"/>
                  <a:gd name="T5" fmla="*/ 22 h 26"/>
                  <a:gd name="T6" fmla="*/ 30 w 39"/>
                  <a:gd name="T7" fmla="*/ 19 h 26"/>
                  <a:gd name="T8" fmla="*/ 23 w 39"/>
                  <a:gd name="T9" fmla="*/ 11 h 26"/>
                  <a:gd name="T10" fmla="*/ 13 w 39"/>
                  <a:gd name="T11" fmla="*/ 3 h 26"/>
                  <a:gd name="T12" fmla="*/ 0 w 39"/>
                  <a:gd name="T13" fmla="*/ 0 h 26"/>
                  <a:gd name="T14" fmla="*/ 2 w 39"/>
                  <a:gd name="T15" fmla="*/ 2 h 26"/>
                  <a:gd name="T16" fmla="*/ 6 w 39"/>
                  <a:gd name="T17"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6">
                    <a:moveTo>
                      <a:pt x="6" y="7"/>
                    </a:moveTo>
                    <a:cubicBezTo>
                      <a:pt x="9" y="12"/>
                      <a:pt x="11" y="18"/>
                      <a:pt x="17" y="22"/>
                    </a:cubicBezTo>
                    <a:cubicBezTo>
                      <a:pt x="24" y="26"/>
                      <a:pt x="32" y="26"/>
                      <a:pt x="39" y="22"/>
                    </a:cubicBezTo>
                    <a:cubicBezTo>
                      <a:pt x="36" y="22"/>
                      <a:pt x="33" y="20"/>
                      <a:pt x="30" y="19"/>
                    </a:cubicBezTo>
                    <a:cubicBezTo>
                      <a:pt x="28" y="17"/>
                      <a:pt x="25" y="14"/>
                      <a:pt x="23" y="11"/>
                    </a:cubicBezTo>
                    <a:cubicBezTo>
                      <a:pt x="20" y="8"/>
                      <a:pt x="18" y="5"/>
                      <a:pt x="13" y="3"/>
                    </a:cubicBezTo>
                    <a:cubicBezTo>
                      <a:pt x="9" y="0"/>
                      <a:pt x="4" y="0"/>
                      <a:pt x="0" y="0"/>
                    </a:cubicBezTo>
                    <a:cubicBezTo>
                      <a:pt x="0" y="0"/>
                      <a:pt x="1" y="1"/>
                      <a:pt x="2" y="2"/>
                    </a:cubicBezTo>
                    <a:cubicBezTo>
                      <a:pt x="3" y="3"/>
                      <a:pt x="5" y="5"/>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03" name="Freeform 211"/>
              <p:cNvSpPr/>
              <p:nvPr/>
            </p:nvSpPr>
            <p:spPr bwMode="auto">
              <a:xfrm>
                <a:off x="-5505450" y="1212850"/>
                <a:ext cx="98425" cy="66675"/>
              </a:xfrm>
              <a:custGeom>
                <a:avLst/>
                <a:gdLst>
                  <a:gd name="T0" fmla="*/ 11 w 26"/>
                  <a:gd name="T1" fmla="*/ 1 h 18"/>
                  <a:gd name="T2" fmla="*/ 0 w 26"/>
                  <a:gd name="T3" fmla="*/ 1 h 18"/>
                  <a:gd name="T4" fmla="*/ 3 w 26"/>
                  <a:gd name="T5" fmla="*/ 2 h 18"/>
                  <a:gd name="T6" fmla="*/ 9 w 26"/>
                  <a:gd name="T7" fmla="*/ 5 h 18"/>
                  <a:gd name="T8" fmla="*/ 17 w 26"/>
                  <a:gd name="T9" fmla="*/ 15 h 18"/>
                  <a:gd name="T10" fmla="*/ 26 w 26"/>
                  <a:gd name="T11" fmla="*/ 18 h 18"/>
                  <a:gd name="T12" fmla="*/ 21 w 26"/>
                  <a:gd name="T13" fmla="*/ 12 h 18"/>
                  <a:gd name="T14" fmla="*/ 18 w 26"/>
                  <a:gd name="T15" fmla="*/ 7 h 18"/>
                  <a:gd name="T16" fmla="*/ 11 w 26"/>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1" y="1"/>
                    </a:moveTo>
                    <a:cubicBezTo>
                      <a:pt x="7" y="0"/>
                      <a:pt x="4" y="0"/>
                      <a:pt x="0" y="1"/>
                    </a:cubicBezTo>
                    <a:cubicBezTo>
                      <a:pt x="1" y="0"/>
                      <a:pt x="3" y="1"/>
                      <a:pt x="3" y="2"/>
                    </a:cubicBezTo>
                    <a:cubicBezTo>
                      <a:pt x="5" y="3"/>
                      <a:pt x="8" y="4"/>
                      <a:pt x="9" y="5"/>
                    </a:cubicBezTo>
                    <a:cubicBezTo>
                      <a:pt x="12" y="8"/>
                      <a:pt x="14" y="12"/>
                      <a:pt x="17" y="15"/>
                    </a:cubicBezTo>
                    <a:cubicBezTo>
                      <a:pt x="20" y="17"/>
                      <a:pt x="23" y="18"/>
                      <a:pt x="26" y="18"/>
                    </a:cubicBezTo>
                    <a:cubicBezTo>
                      <a:pt x="23" y="17"/>
                      <a:pt x="22" y="14"/>
                      <a:pt x="21" y="12"/>
                    </a:cubicBezTo>
                    <a:cubicBezTo>
                      <a:pt x="20" y="10"/>
                      <a:pt x="19" y="9"/>
                      <a:pt x="18" y="7"/>
                    </a:cubicBezTo>
                    <a:cubicBezTo>
                      <a:pt x="16" y="5"/>
                      <a:pt x="14"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04" name="Freeform 212"/>
              <p:cNvSpPr/>
              <p:nvPr/>
            </p:nvSpPr>
            <p:spPr bwMode="auto">
              <a:xfrm>
                <a:off x="-5543550" y="1216025"/>
                <a:ext cx="128588" cy="82550"/>
              </a:xfrm>
              <a:custGeom>
                <a:avLst/>
                <a:gdLst>
                  <a:gd name="T0" fmla="*/ 0 w 34"/>
                  <a:gd name="T1" fmla="*/ 0 h 22"/>
                  <a:gd name="T2" fmla="*/ 2 w 34"/>
                  <a:gd name="T3" fmla="*/ 1 h 22"/>
                  <a:gd name="T4" fmla="*/ 6 w 34"/>
                  <a:gd name="T5" fmla="*/ 5 h 22"/>
                  <a:gd name="T6" fmla="*/ 16 w 34"/>
                  <a:gd name="T7" fmla="*/ 19 h 22"/>
                  <a:gd name="T8" fmla="*/ 34 w 34"/>
                  <a:gd name="T9" fmla="*/ 19 h 22"/>
                  <a:gd name="T10" fmla="*/ 27 w 34"/>
                  <a:gd name="T11" fmla="*/ 16 h 22"/>
                  <a:gd name="T12" fmla="*/ 20 w 34"/>
                  <a:gd name="T13" fmla="*/ 9 h 22"/>
                  <a:gd name="T14" fmla="*/ 12 w 34"/>
                  <a:gd name="T15" fmla="*/ 2 h 22"/>
                  <a:gd name="T16" fmla="*/ 0 w 34"/>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2">
                    <a:moveTo>
                      <a:pt x="0" y="0"/>
                    </a:moveTo>
                    <a:cubicBezTo>
                      <a:pt x="1" y="0"/>
                      <a:pt x="2" y="1"/>
                      <a:pt x="2" y="1"/>
                    </a:cubicBezTo>
                    <a:cubicBezTo>
                      <a:pt x="4" y="2"/>
                      <a:pt x="5" y="4"/>
                      <a:pt x="6" y="5"/>
                    </a:cubicBezTo>
                    <a:cubicBezTo>
                      <a:pt x="9" y="10"/>
                      <a:pt x="10" y="16"/>
                      <a:pt x="16" y="19"/>
                    </a:cubicBezTo>
                    <a:cubicBezTo>
                      <a:pt x="21" y="22"/>
                      <a:pt x="28" y="22"/>
                      <a:pt x="34" y="19"/>
                    </a:cubicBezTo>
                    <a:cubicBezTo>
                      <a:pt x="31" y="19"/>
                      <a:pt x="29" y="17"/>
                      <a:pt x="27" y="16"/>
                    </a:cubicBezTo>
                    <a:cubicBezTo>
                      <a:pt x="24" y="14"/>
                      <a:pt x="22" y="12"/>
                      <a:pt x="20" y="9"/>
                    </a:cubicBezTo>
                    <a:cubicBezTo>
                      <a:pt x="18" y="6"/>
                      <a:pt x="16" y="4"/>
                      <a:pt x="12" y="2"/>
                    </a:cubicBezTo>
                    <a:cubicBezTo>
                      <a:pt x="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05" name="Freeform 213"/>
              <p:cNvSpPr/>
              <p:nvPr/>
            </p:nvSpPr>
            <p:spPr bwMode="auto">
              <a:xfrm>
                <a:off x="-5403850" y="1152525"/>
                <a:ext cx="52388" cy="109538"/>
              </a:xfrm>
              <a:custGeom>
                <a:avLst/>
                <a:gdLst>
                  <a:gd name="T0" fmla="*/ 9 w 14"/>
                  <a:gd name="T1" fmla="*/ 10 h 29"/>
                  <a:gd name="T2" fmla="*/ 2 w 14"/>
                  <a:gd name="T3" fmla="*/ 20 h 29"/>
                  <a:gd name="T4" fmla="*/ 0 w 14"/>
                  <a:gd name="T5" fmla="*/ 29 h 29"/>
                  <a:gd name="T6" fmla="*/ 5 w 14"/>
                  <a:gd name="T7" fmla="*/ 23 h 29"/>
                  <a:gd name="T8" fmla="*/ 9 w 14"/>
                  <a:gd name="T9" fmla="*/ 19 h 29"/>
                  <a:gd name="T10" fmla="*/ 13 w 14"/>
                  <a:gd name="T11" fmla="*/ 11 h 29"/>
                  <a:gd name="T12" fmla="*/ 12 w 14"/>
                  <a:gd name="T13" fmla="*/ 0 h 29"/>
                  <a:gd name="T14" fmla="*/ 12 w 14"/>
                  <a:gd name="T15" fmla="*/ 4 h 29"/>
                  <a:gd name="T16" fmla="*/ 9 w 14"/>
                  <a:gd name="T17"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9">
                    <a:moveTo>
                      <a:pt x="9" y="10"/>
                    </a:moveTo>
                    <a:cubicBezTo>
                      <a:pt x="7" y="13"/>
                      <a:pt x="4" y="16"/>
                      <a:pt x="2" y="20"/>
                    </a:cubicBezTo>
                    <a:cubicBezTo>
                      <a:pt x="1" y="23"/>
                      <a:pt x="0" y="26"/>
                      <a:pt x="0" y="29"/>
                    </a:cubicBezTo>
                    <a:cubicBezTo>
                      <a:pt x="0" y="26"/>
                      <a:pt x="3" y="24"/>
                      <a:pt x="5" y="23"/>
                    </a:cubicBezTo>
                    <a:cubicBezTo>
                      <a:pt x="7" y="21"/>
                      <a:pt x="8" y="20"/>
                      <a:pt x="9" y="19"/>
                    </a:cubicBezTo>
                    <a:cubicBezTo>
                      <a:pt x="11" y="16"/>
                      <a:pt x="13" y="14"/>
                      <a:pt x="13" y="11"/>
                    </a:cubicBezTo>
                    <a:cubicBezTo>
                      <a:pt x="14" y="7"/>
                      <a:pt x="13" y="4"/>
                      <a:pt x="12" y="0"/>
                    </a:cubicBezTo>
                    <a:cubicBezTo>
                      <a:pt x="12" y="1"/>
                      <a:pt x="12" y="3"/>
                      <a:pt x="12" y="4"/>
                    </a:cubicBezTo>
                    <a:cubicBezTo>
                      <a:pt x="11" y="6"/>
                      <a:pt x="10" y="8"/>
                      <a:pt x="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06" name="Freeform 214"/>
              <p:cNvSpPr/>
              <p:nvPr/>
            </p:nvSpPr>
            <p:spPr bwMode="auto">
              <a:xfrm>
                <a:off x="-5434013" y="1119187"/>
                <a:ext cx="71438" cy="138113"/>
              </a:xfrm>
              <a:custGeom>
                <a:avLst/>
                <a:gdLst>
                  <a:gd name="T0" fmla="*/ 6 w 19"/>
                  <a:gd name="T1" fmla="*/ 37 h 37"/>
                  <a:gd name="T2" fmla="*/ 7 w 19"/>
                  <a:gd name="T3" fmla="*/ 29 h 37"/>
                  <a:gd name="T4" fmla="*/ 12 w 19"/>
                  <a:gd name="T5" fmla="*/ 22 h 37"/>
                  <a:gd name="T6" fmla="*/ 18 w 19"/>
                  <a:gd name="T7" fmla="*/ 12 h 37"/>
                  <a:gd name="T8" fmla="*/ 17 w 19"/>
                  <a:gd name="T9" fmla="*/ 0 h 37"/>
                  <a:gd name="T10" fmla="*/ 16 w 19"/>
                  <a:gd name="T11" fmla="*/ 2 h 37"/>
                  <a:gd name="T12" fmla="*/ 13 w 19"/>
                  <a:gd name="T13" fmla="*/ 6 h 37"/>
                  <a:gd name="T14" fmla="*/ 2 w 19"/>
                  <a:gd name="T15" fmla="*/ 19 h 37"/>
                  <a:gd name="T16" fmla="*/ 6 w 19"/>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7">
                    <a:moveTo>
                      <a:pt x="6" y="37"/>
                    </a:moveTo>
                    <a:cubicBezTo>
                      <a:pt x="6" y="34"/>
                      <a:pt x="6" y="31"/>
                      <a:pt x="7" y="29"/>
                    </a:cubicBezTo>
                    <a:cubicBezTo>
                      <a:pt x="8" y="26"/>
                      <a:pt x="10" y="24"/>
                      <a:pt x="12" y="22"/>
                    </a:cubicBezTo>
                    <a:cubicBezTo>
                      <a:pt x="15" y="19"/>
                      <a:pt x="17" y="16"/>
                      <a:pt x="18" y="12"/>
                    </a:cubicBezTo>
                    <a:cubicBezTo>
                      <a:pt x="19" y="8"/>
                      <a:pt x="18" y="4"/>
                      <a:pt x="17" y="0"/>
                    </a:cubicBezTo>
                    <a:cubicBezTo>
                      <a:pt x="17" y="1"/>
                      <a:pt x="16" y="2"/>
                      <a:pt x="16" y="2"/>
                    </a:cubicBezTo>
                    <a:cubicBezTo>
                      <a:pt x="15" y="4"/>
                      <a:pt x="14" y="5"/>
                      <a:pt x="13" y="6"/>
                    </a:cubicBezTo>
                    <a:cubicBezTo>
                      <a:pt x="9" y="10"/>
                      <a:pt x="4" y="13"/>
                      <a:pt x="2" y="19"/>
                    </a:cubicBezTo>
                    <a:cubicBezTo>
                      <a:pt x="0" y="25"/>
                      <a:pt x="1" y="32"/>
                      <a:pt x="6"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07" name="Freeform 215"/>
              <p:cNvSpPr>
                <a:spLocks noEditPoints="1"/>
              </p:cNvSpPr>
              <p:nvPr/>
            </p:nvSpPr>
            <p:spPr bwMode="auto">
              <a:xfrm>
                <a:off x="-2192338" y="7464425"/>
                <a:ext cx="206375" cy="206375"/>
              </a:xfrm>
              <a:custGeom>
                <a:avLst/>
                <a:gdLst>
                  <a:gd name="T0" fmla="*/ 41 w 55"/>
                  <a:gd name="T1" fmla="*/ 51 h 55"/>
                  <a:gd name="T2" fmla="*/ 52 w 55"/>
                  <a:gd name="T3" fmla="*/ 41 h 55"/>
                  <a:gd name="T4" fmla="*/ 55 w 55"/>
                  <a:gd name="T5" fmla="*/ 33 h 55"/>
                  <a:gd name="T6" fmla="*/ 55 w 55"/>
                  <a:gd name="T7" fmla="*/ 22 h 55"/>
                  <a:gd name="T8" fmla="*/ 52 w 55"/>
                  <a:gd name="T9" fmla="*/ 14 h 55"/>
                  <a:gd name="T10" fmla="*/ 41 w 55"/>
                  <a:gd name="T11" fmla="*/ 4 h 55"/>
                  <a:gd name="T12" fmla="*/ 38 w 55"/>
                  <a:gd name="T13" fmla="*/ 2 h 55"/>
                  <a:gd name="T14" fmla="*/ 30 w 55"/>
                  <a:gd name="T15" fmla="*/ 0 h 55"/>
                  <a:gd name="T16" fmla="*/ 31 w 55"/>
                  <a:gd name="T17" fmla="*/ 3 h 55"/>
                  <a:gd name="T18" fmla="*/ 34 w 55"/>
                  <a:gd name="T19" fmla="*/ 3 h 55"/>
                  <a:gd name="T20" fmla="*/ 37 w 55"/>
                  <a:gd name="T21" fmla="*/ 4 h 55"/>
                  <a:gd name="T22" fmla="*/ 36 w 55"/>
                  <a:gd name="T23" fmla="*/ 5 h 55"/>
                  <a:gd name="T24" fmla="*/ 32 w 55"/>
                  <a:gd name="T25" fmla="*/ 6 h 55"/>
                  <a:gd name="T26" fmla="*/ 33 w 55"/>
                  <a:gd name="T27" fmla="*/ 9 h 55"/>
                  <a:gd name="T28" fmla="*/ 35 w 55"/>
                  <a:gd name="T29" fmla="*/ 11 h 55"/>
                  <a:gd name="T30" fmla="*/ 39 w 55"/>
                  <a:gd name="T31" fmla="*/ 6 h 55"/>
                  <a:gd name="T32" fmla="*/ 42 w 55"/>
                  <a:gd name="T33" fmla="*/ 7 h 55"/>
                  <a:gd name="T34" fmla="*/ 44 w 55"/>
                  <a:gd name="T35" fmla="*/ 8 h 55"/>
                  <a:gd name="T36" fmla="*/ 46 w 55"/>
                  <a:gd name="T37" fmla="*/ 12 h 55"/>
                  <a:gd name="T38" fmla="*/ 45 w 55"/>
                  <a:gd name="T39" fmla="*/ 13 h 55"/>
                  <a:gd name="T40" fmla="*/ 43 w 55"/>
                  <a:gd name="T41" fmla="*/ 12 h 55"/>
                  <a:gd name="T42" fmla="*/ 40 w 55"/>
                  <a:gd name="T43" fmla="*/ 13 h 55"/>
                  <a:gd name="T44" fmla="*/ 42 w 55"/>
                  <a:gd name="T45" fmla="*/ 14 h 55"/>
                  <a:gd name="T46" fmla="*/ 37 w 55"/>
                  <a:gd name="T47" fmla="*/ 16 h 55"/>
                  <a:gd name="T48" fmla="*/ 34 w 55"/>
                  <a:gd name="T49" fmla="*/ 18 h 55"/>
                  <a:gd name="T50" fmla="*/ 30 w 55"/>
                  <a:gd name="T51" fmla="*/ 21 h 55"/>
                  <a:gd name="T52" fmla="*/ 32 w 55"/>
                  <a:gd name="T53" fmla="*/ 33 h 55"/>
                  <a:gd name="T54" fmla="*/ 35 w 55"/>
                  <a:gd name="T55" fmla="*/ 34 h 55"/>
                  <a:gd name="T56" fmla="*/ 38 w 55"/>
                  <a:gd name="T57" fmla="*/ 35 h 55"/>
                  <a:gd name="T58" fmla="*/ 43 w 55"/>
                  <a:gd name="T59" fmla="*/ 37 h 55"/>
                  <a:gd name="T60" fmla="*/ 46 w 55"/>
                  <a:gd name="T61" fmla="*/ 40 h 55"/>
                  <a:gd name="T62" fmla="*/ 50 w 55"/>
                  <a:gd name="T63" fmla="*/ 41 h 55"/>
                  <a:gd name="T64" fmla="*/ 32 w 55"/>
                  <a:gd name="T65" fmla="*/ 48 h 55"/>
                  <a:gd name="T66" fmla="*/ 1 w 55"/>
                  <a:gd name="T67" fmla="*/ 24 h 55"/>
                  <a:gd name="T68" fmla="*/ 1 w 55"/>
                  <a:gd name="T69" fmla="*/ 35 h 55"/>
                  <a:gd name="T70" fmla="*/ 6 w 55"/>
                  <a:gd name="T71" fmla="*/ 45 h 55"/>
                  <a:gd name="T72" fmla="*/ 18 w 55"/>
                  <a:gd name="T73" fmla="*/ 53 h 55"/>
                  <a:gd name="T74" fmla="*/ 28 w 55"/>
                  <a:gd name="T75" fmla="*/ 44 h 55"/>
                  <a:gd name="T76" fmla="*/ 27 w 55"/>
                  <a:gd name="T77" fmla="*/ 39 h 55"/>
                  <a:gd name="T78" fmla="*/ 29 w 55"/>
                  <a:gd name="T79" fmla="*/ 35 h 55"/>
                  <a:gd name="T80" fmla="*/ 25 w 55"/>
                  <a:gd name="T81" fmla="*/ 34 h 55"/>
                  <a:gd name="T82" fmla="*/ 22 w 55"/>
                  <a:gd name="T83" fmla="*/ 32 h 55"/>
                  <a:gd name="T84" fmla="*/ 16 w 55"/>
                  <a:gd name="T85" fmla="*/ 29 h 55"/>
                  <a:gd name="T86" fmla="*/ 14 w 55"/>
                  <a:gd name="T87" fmla="*/ 25 h 55"/>
                  <a:gd name="T88" fmla="*/ 12 w 55"/>
                  <a:gd name="T89" fmla="*/ 24 h 55"/>
                  <a:gd name="T90" fmla="*/ 12 w 55"/>
                  <a:gd name="T91" fmla="*/ 25 h 55"/>
                  <a:gd name="T92" fmla="*/ 10 w 55"/>
                  <a:gd name="T93" fmla="*/ 21 h 55"/>
                  <a:gd name="T94" fmla="*/ 10 w 55"/>
                  <a:gd name="T95" fmla="*/ 16 h 55"/>
                  <a:gd name="T96" fmla="*/ 12 w 55"/>
                  <a:gd name="T97" fmla="*/ 11 h 55"/>
                  <a:gd name="T98" fmla="*/ 12 w 55"/>
                  <a:gd name="T99" fmla="*/ 8 h 55"/>
                  <a:gd name="T100" fmla="*/ 25 w 55"/>
                  <a:gd name="T101" fmla="*/ 2 h 55"/>
                  <a:gd name="T102" fmla="*/ 30 w 55"/>
                  <a:gd name="T103" fmla="*/ 0 h 55"/>
                  <a:gd name="T104" fmla="*/ 17 w 55"/>
                  <a:gd name="T105" fmla="*/ 2 h 55"/>
                  <a:gd name="T106" fmla="*/ 8 w 55"/>
                  <a:gd name="T107" fmla="*/ 8 h 55"/>
                  <a:gd name="T108" fmla="*/ 2 w 55"/>
                  <a:gd name="T109" fmla="*/ 18 h 55"/>
                  <a:gd name="T110" fmla="*/ 29 w 55"/>
                  <a:gd name="T111" fmla="*/ 35 h 55"/>
                  <a:gd name="T112" fmla="*/ 26 w 55"/>
                  <a:gd name="T113" fmla="*/ 31 h 55"/>
                  <a:gd name="T114" fmla="*/ 25 w 55"/>
                  <a:gd name="T115" fmla="*/ 28 h 55"/>
                  <a:gd name="T116" fmla="*/ 20 w 55"/>
                  <a:gd name="T117" fmla="*/ 29 h 55"/>
                  <a:gd name="T118" fmla="*/ 22 w 55"/>
                  <a:gd name="T119" fmla="*/ 23 h 55"/>
                  <a:gd name="T120" fmla="*/ 27 w 55"/>
                  <a:gd name="T121" fmla="*/ 23 h 55"/>
                  <a:gd name="T122" fmla="*/ 29 w 55"/>
                  <a:gd name="T123"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55">
                    <a:moveTo>
                      <a:pt x="30" y="55"/>
                    </a:moveTo>
                    <a:cubicBezTo>
                      <a:pt x="31" y="55"/>
                      <a:pt x="33" y="55"/>
                      <a:pt x="34" y="54"/>
                    </a:cubicBezTo>
                    <a:cubicBezTo>
                      <a:pt x="35" y="54"/>
                      <a:pt x="36" y="54"/>
                      <a:pt x="37" y="54"/>
                    </a:cubicBezTo>
                    <a:cubicBezTo>
                      <a:pt x="37" y="54"/>
                      <a:pt x="37" y="53"/>
                      <a:pt x="38" y="53"/>
                    </a:cubicBezTo>
                    <a:cubicBezTo>
                      <a:pt x="39" y="53"/>
                      <a:pt x="39" y="53"/>
                      <a:pt x="40" y="52"/>
                    </a:cubicBezTo>
                    <a:cubicBezTo>
                      <a:pt x="41" y="52"/>
                      <a:pt x="41" y="52"/>
                      <a:pt x="41" y="51"/>
                    </a:cubicBezTo>
                    <a:cubicBezTo>
                      <a:pt x="43" y="50"/>
                      <a:pt x="45" y="49"/>
                      <a:pt x="46" y="48"/>
                    </a:cubicBezTo>
                    <a:cubicBezTo>
                      <a:pt x="47" y="48"/>
                      <a:pt x="47" y="47"/>
                      <a:pt x="47" y="47"/>
                    </a:cubicBezTo>
                    <a:cubicBezTo>
                      <a:pt x="47" y="47"/>
                      <a:pt x="48" y="46"/>
                      <a:pt x="48" y="46"/>
                    </a:cubicBezTo>
                    <a:cubicBezTo>
                      <a:pt x="49" y="46"/>
                      <a:pt x="49" y="45"/>
                      <a:pt x="49" y="45"/>
                    </a:cubicBezTo>
                    <a:cubicBezTo>
                      <a:pt x="50" y="44"/>
                      <a:pt x="51" y="43"/>
                      <a:pt x="51" y="42"/>
                    </a:cubicBezTo>
                    <a:cubicBezTo>
                      <a:pt x="51" y="42"/>
                      <a:pt x="51" y="42"/>
                      <a:pt x="52" y="41"/>
                    </a:cubicBezTo>
                    <a:cubicBezTo>
                      <a:pt x="52" y="41"/>
                      <a:pt x="52" y="41"/>
                      <a:pt x="52" y="40"/>
                    </a:cubicBezTo>
                    <a:cubicBezTo>
                      <a:pt x="52" y="40"/>
                      <a:pt x="52" y="40"/>
                      <a:pt x="53" y="40"/>
                    </a:cubicBezTo>
                    <a:cubicBezTo>
                      <a:pt x="53" y="39"/>
                      <a:pt x="53" y="39"/>
                      <a:pt x="53" y="38"/>
                    </a:cubicBezTo>
                    <a:cubicBezTo>
                      <a:pt x="53" y="38"/>
                      <a:pt x="53" y="38"/>
                      <a:pt x="54" y="37"/>
                    </a:cubicBezTo>
                    <a:cubicBezTo>
                      <a:pt x="54" y="36"/>
                      <a:pt x="54" y="35"/>
                      <a:pt x="54" y="35"/>
                    </a:cubicBezTo>
                    <a:cubicBezTo>
                      <a:pt x="54" y="34"/>
                      <a:pt x="55" y="34"/>
                      <a:pt x="55" y="33"/>
                    </a:cubicBezTo>
                    <a:cubicBezTo>
                      <a:pt x="55" y="33"/>
                      <a:pt x="55" y="32"/>
                      <a:pt x="55" y="32"/>
                    </a:cubicBezTo>
                    <a:cubicBezTo>
                      <a:pt x="55" y="31"/>
                      <a:pt x="55" y="31"/>
                      <a:pt x="55" y="30"/>
                    </a:cubicBezTo>
                    <a:cubicBezTo>
                      <a:pt x="55" y="30"/>
                      <a:pt x="55" y="29"/>
                      <a:pt x="55" y="28"/>
                    </a:cubicBezTo>
                    <a:cubicBezTo>
                      <a:pt x="55" y="27"/>
                      <a:pt x="55" y="26"/>
                      <a:pt x="55" y="25"/>
                    </a:cubicBezTo>
                    <a:cubicBezTo>
                      <a:pt x="55" y="24"/>
                      <a:pt x="55" y="24"/>
                      <a:pt x="55" y="24"/>
                    </a:cubicBezTo>
                    <a:cubicBezTo>
                      <a:pt x="55" y="23"/>
                      <a:pt x="55" y="23"/>
                      <a:pt x="55" y="22"/>
                    </a:cubicBezTo>
                    <a:cubicBezTo>
                      <a:pt x="55" y="22"/>
                      <a:pt x="54" y="21"/>
                      <a:pt x="54" y="21"/>
                    </a:cubicBezTo>
                    <a:cubicBezTo>
                      <a:pt x="54" y="20"/>
                      <a:pt x="54" y="19"/>
                      <a:pt x="54" y="18"/>
                    </a:cubicBezTo>
                    <a:cubicBezTo>
                      <a:pt x="53" y="18"/>
                      <a:pt x="53" y="18"/>
                      <a:pt x="53" y="18"/>
                    </a:cubicBezTo>
                    <a:cubicBezTo>
                      <a:pt x="53" y="17"/>
                      <a:pt x="53" y="16"/>
                      <a:pt x="53" y="16"/>
                    </a:cubicBezTo>
                    <a:cubicBezTo>
                      <a:pt x="52" y="16"/>
                      <a:pt x="52" y="15"/>
                      <a:pt x="52" y="15"/>
                    </a:cubicBezTo>
                    <a:cubicBezTo>
                      <a:pt x="52" y="15"/>
                      <a:pt x="52" y="14"/>
                      <a:pt x="52" y="14"/>
                    </a:cubicBezTo>
                    <a:cubicBezTo>
                      <a:pt x="51" y="13"/>
                      <a:pt x="50" y="12"/>
                      <a:pt x="49" y="11"/>
                    </a:cubicBezTo>
                    <a:cubicBezTo>
                      <a:pt x="49" y="10"/>
                      <a:pt x="49" y="10"/>
                      <a:pt x="48" y="9"/>
                    </a:cubicBezTo>
                    <a:cubicBezTo>
                      <a:pt x="48" y="9"/>
                      <a:pt x="47" y="9"/>
                      <a:pt x="47" y="8"/>
                    </a:cubicBezTo>
                    <a:cubicBezTo>
                      <a:pt x="47" y="8"/>
                      <a:pt x="47" y="8"/>
                      <a:pt x="46" y="7"/>
                    </a:cubicBezTo>
                    <a:cubicBezTo>
                      <a:pt x="46" y="7"/>
                      <a:pt x="45" y="6"/>
                      <a:pt x="44" y="6"/>
                    </a:cubicBezTo>
                    <a:cubicBezTo>
                      <a:pt x="43" y="5"/>
                      <a:pt x="42" y="4"/>
                      <a:pt x="41" y="4"/>
                    </a:cubicBezTo>
                    <a:cubicBezTo>
                      <a:pt x="41" y="4"/>
                      <a:pt x="41" y="3"/>
                      <a:pt x="40" y="3"/>
                    </a:cubicBezTo>
                    <a:cubicBezTo>
                      <a:pt x="40" y="3"/>
                      <a:pt x="40" y="3"/>
                      <a:pt x="40" y="3"/>
                    </a:cubicBezTo>
                    <a:cubicBezTo>
                      <a:pt x="40" y="3"/>
                      <a:pt x="39" y="3"/>
                      <a:pt x="39" y="3"/>
                    </a:cubicBezTo>
                    <a:cubicBezTo>
                      <a:pt x="39" y="3"/>
                      <a:pt x="39" y="3"/>
                      <a:pt x="39" y="3"/>
                    </a:cubicBezTo>
                    <a:cubicBezTo>
                      <a:pt x="38" y="2"/>
                      <a:pt x="38" y="2"/>
                      <a:pt x="38" y="2"/>
                    </a:cubicBezTo>
                    <a:cubicBezTo>
                      <a:pt x="38" y="2"/>
                      <a:pt x="38" y="2"/>
                      <a:pt x="38" y="2"/>
                    </a:cubicBezTo>
                    <a:cubicBezTo>
                      <a:pt x="37" y="2"/>
                      <a:pt x="37" y="2"/>
                      <a:pt x="37" y="2"/>
                    </a:cubicBezTo>
                    <a:cubicBezTo>
                      <a:pt x="37" y="2"/>
                      <a:pt x="37" y="2"/>
                      <a:pt x="37" y="2"/>
                    </a:cubicBezTo>
                    <a:cubicBezTo>
                      <a:pt x="36" y="1"/>
                      <a:pt x="35" y="1"/>
                      <a:pt x="34" y="1"/>
                    </a:cubicBezTo>
                    <a:cubicBezTo>
                      <a:pt x="34" y="1"/>
                      <a:pt x="34" y="1"/>
                      <a:pt x="33" y="1"/>
                    </a:cubicBezTo>
                    <a:cubicBezTo>
                      <a:pt x="33" y="1"/>
                      <a:pt x="33" y="1"/>
                      <a:pt x="33" y="1"/>
                    </a:cubicBezTo>
                    <a:cubicBezTo>
                      <a:pt x="32" y="1"/>
                      <a:pt x="31" y="0"/>
                      <a:pt x="30" y="0"/>
                    </a:cubicBezTo>
                    <a:cubicBezTo>
                      <a:pt x="30" y="2"/>
                      <a:pt x="30" y="2"/>
                      <a:pt x="30" y="2"/>
                    </a:cubicBezTo>
                    <a:cubicBezTo>
                      <a:pt x="31" y="2"/>
                      <a:pt x="32" y="2"/>
                      <a:pt x="33" y="2"/>
                    </a:cubicBezTo>
                    <a:cubicBezTo>
                      <a:pt x="33" y="2"/>
                      <a:pt x="33" y="2"/>
                      <a:pt x="32" y="2"/>
                    </a:cubicBezTo>
                    <a:cubicBezTo>
                      <a:pt x="32" y="3"/>
                      <a:pt x="32" y="3"/>
                      <a:pt x="32" y="3"/>
                    </a:cubicBezTo>
                    <a:cubicBezTo>
                      <a:pt x="32" y="3"/>
                      <a:pt x="31" y="3"/>
                      <a:pt x="31" y="3"/>
                    </a:cubicBezTo>
                    <a:cubicBezTo>
                      <a:pt x="31" y="3"/>
                      <a:pt x="31" y="3"/>
                      <a:pt x="31" y="3"/>
                    </a:cubicBezTo>
                    <a:cubicBezTo>
                      <a:pt x="31" y="3"/>
                      <a:pt x="32" y="3"/>
                      <a:pt x="32" y="3"/>
                    </a:cubicBezTo>
                    <a:cubicBezTo>
                      <a:pt x="33" y="3"/>
                      <a:pt x="33" y="3"/>
                      <a:pt x="33" y="3"/>
                    </a:cubicBezTo>
                    <a:cubicBezTo>
                      <a:pt x="33" y="3"/>
                      <a:pt x="33" y="3"/>
                      <a:pt x="34" y="3"/>
                    </a:cubicBezTo>
                    <a:cubicBezTo>
                      <a:pt x="34" y="3"/>
                      <a:pt x="34" y="2"/>
                      <a:pt x="34" y="2"/>
                    </a:cubicBezTo>
                    <a:cubicBezTo>
                      <a:pt x="34" y="2"/>
                      <a:pt x="34" y="3"/>
                      <a:pt x="35" y="3"/>
                    </a:cubicBezTo>
                    <a:cubicBezTo>
                      <a:pt x="35" y="3"/>
                      <a:pt x="34" y="3"/>
                      <a:pt x="34" y="3"/>
                    </a:cubicBezTo>
                    <a:cubicBezTo>
                      <a:pt x="34" y="3"/>
                      <a:pt x="35" y="3"/>
                      <a:pt x="35" y="3"/>
                    </a:cubicBezTo>
                    <a:cubicBezTo>
                      <a:pt x="35" y="3"/>
                      <a:pt x="35" y="3"/>
                      <a:pt x="35" y="3"/>
                    </a:cubicBezTo>
                    <a:cubicBezTo>
                      <a:pt x="36" y="3"/>
                      <a:pt x="36" y="3"/>
                      <a:pt x="37" y="3"/>
                    </a:cubicBezTo>
                    <a:cubicBezTo>
                      <a:pt x="37" y="3"/>
                      <a:pt x="38" y="4"/>
                      <a:pt x="38" y="4"/>
                    </a:cubicBezTo>
                    <a:cubicBezTo>
                      <a:pt x="38" y="4"/>
                      <a:pt x="38" y="4"/>
                      <a:pt x="38" y="4"/>
                    </a:cubicBezTo>
                    <a:cubicBezTo>
                      <a:pt x="38" y="4"/>
                      <a:pt x="38" y="4"/>
                      <a:pt x="37" y="4"/>
                    </a:cubicBezTo>
                    <a:cubicBezTo>
                      <a:pt x="37" y="4"/>
                      <a:pt x="38" y="4"/>
                      <a:pt x="38" y="4"/>
                    </a:cubicBezTo>
                    <a:cubicBezTo>
                      <a:pt x="38" y="5"/>
                      <a:pt x="38" y="5"/>
                      <a:pt x="38" y="5"/>
                    </a:cubicBezTo>
                    <a:cubicBezTo>
                      <a:pt x="38" y="6"/>
                      <a:pt x="38" y="5"/>
                      <a:pt x="37" y="5"/>
                    </a:cubicBezTo>
                    <a:cubicBezTo>
                      <a:pt x="37" y="5"/>
                      <a:pt x="36" y="6"/>
                      <a:pt x="36" y="5"/>
                    </a:cubicBezTo>
                    <a:cubicBezTo>
                      <a:pt x="36" y="5"/>
                      <a:pt x="37" y="5"/>
                      <a:pt x="37" y="4"/>
                    </a:cubicBezTo>
                    <a:cubicBezTo>
                      <a:pt x="37" y="4"/>
                      <a:pt x="37" y="4"/>
                      <a:pt x="36" y="5"/>
                    </a:cubicBezTo>
                    <a:cubicBezTo>
                      <a:pt x="36" y="5"/>
                      <a:pt x="36" y="5"/>
                      <a:pt x="36" y="5"/>
                    </a:cubicBezTo>
                    <a:cubicBezTo>
                      <a:pt x="36" y="5"/>
                      <a:pt x="36" y="5"/>
                      <a:pt x="35" y="5"/>
                    </a:cubicBezTo>
                    <a:cubicBezTo>
                      <a:pt x="35" y="5"/>
                      <a:pt x="35" y="5"/>
                      <a:pt x="35" y="5"/>
                    </a:cubicBezTo>
                    <a:cubicBezTo>
                      <a:pt x="34" y="5"/>
                      <a:pt x="34" y="5"/>
                      <a:pt x="34" y="6"/>
                    </a:cubicBezTo>
                    <a:cubicBezTo>
                      <a:pt x="34" y="6"/>
                      <a:pt x="34" y="6"/>
                      <a:pt x="33" y="6"/>
                    </a:cubicBezTo>
                    <a:cubicBezTo>
                      <a:pt x="33" y="6"/>
                      <a:pt x="33" y="6"/>
                      <a:pt x="32" y="6"/>
                    </a:cubicBezTo>
                    <a:cubicBezTo>
                      <a:pt x="32" y="6"/>
                      <a:pt x="31" y="7"/>
                      <a:pt x="31" y="7"/>
                    </a:cubicBezTo>
                    <a:cubicBezTo>
                      <a:pt x="31" y="7"/>
                      <a:pt x="31" y="7"/>
                      <a:pt x="31" y="7"/>
                    </a:cubicBezTo>
                    <a:cubicBezTo>
                      <a:pt x="31" y="8"/>
                      <a:pt x="31" y="8"/>
                      <a:pt x="31" y="8"/>
                    </a:cubicBezTo>
                    <a:cubicBezTo>
                      <a:pt x="31" y="8"/>
                      <a:pt x="31" y="8"/>
                      <a:pt x="31" y="8"/>
                    </a:cubicBezTo>
                    <a:cubicBezTo>
                      <a:pt x="31" y="8"/>
                      <a:pt x="31" y="8"/>
                      <a:pt x="32" y="8"/>
                    </a:cubicBezTo>
                    <a:cubicBezTo>
                      <a:pt x="32" y="8"/>
                      <a:pt x="32" y="9"/>
                      <a:pt x="33" y="9"/>
                    </a:cubicBezTo>
                    <a:cubicBezTo>
                      <a:pt x="33" y="9"/>
                      <a:pt x="33" y="9"/>
                      <a:pt x="34" y="9"/>
                    </a:cubicBezTo>
                    <a:cubicBezTo>
                      <a:pt x="34" y="9"/>
                      <a:pt x="35" y="9"/>
                      <a:pt x="35" y="10"/>
                    </a:cubicBezTo>
                    <a:cubicBezTo>
                      <a:pt x="35" y="10"/>
                      <a:pt x="34" y="10"/>
                      <a:pt x="34" y="10"/>
                    </a:cubicBezTo>
                    <a:cubicBezTo>
                      <a:pt x="34" y="10"/>
                      <a:pt x="34" y="11"/>
                      <a:pt x="34" y="11"/>
                    </a:cubicBezTo>
                    <a:cubicBezTo>
                      <a:pt x="34" y="11"/>
                      <a:pt x="34" y="11"/>
                      <a:pt x="35" y="11"/>
                    </a:cubicBezTo>
                    <a:cubicBezTo>
                      <a:pt x="35" y="11"/>
                      <a:pt x="35" y="11"/>
                      <a:pt x="35" y="11"/>
                    </a:cubicBezTo>
                    <a:cubicBezTo>
                      <a:pt x="36" y="10"/>
                      <a:pt x="35" y="10"/>
                      <a:pt x="36" y="10"/>
                    </a:cubicBezTo>
                    <a:cubicBezTo>
                      <a:pt x="37" y="10"/>
                      <a:pt x="38" y="9"/>
                      <a:pt x="38" y="8"/>
                    </a:cubicBezTo>
                    <a:cubicBezTo>
                      <a:pt x="38" y="8"/>
                      <a:pt x="38" y="7"/>
                      <a:pt x="38" y="7"/>
                    </a:cubicBezTo>
                    <a:cubicBezTo>
                      <a:pt x="38" y="7"/>
                      <a:pt x="39" y="7"/>
                      <a:pt x="38" y="7"/>
                    </a:cubicBezTo>
                    <a:cubicBezTo>
                      <a:pt x="39" y="6"/>
                      <a:pt x="39" y="6"/>
                      <a:pt x="39" y="6"/>
                    </a:cubicBezTo>
                    <a:cubicBezTo>
                      <a:pt x="39" y="6"/>
                      <a:pt x="39" y="6"/>
                      <a:pt x="39" y="6"/>
                    </a:cubicBezTo>
                    <a:cubicBezTo>
                      <a:pt x="39" y="6"/>
                      <a:pt x="39" y="6"/>
                      <a:pt x="39" y="6"/>
                    </a:cubicBezTo>
                    <a:cubicBezTo>
                      <a:pt x="39" y="6"/>
                      <a:pt x="40" y="6"/>
                      <a:pt x="40" y="6"/>
                    </a:cubicBezTo>
                    <a:cubicBezTo>
                      <a:pt x="40" y="6"/>
                      <a:pt x="40" y="6"/>
                      <a:pt x="40" y="6"/>
                    </a:cubicBezTo>
                    <a:cubicBezTo>
                      <a:pt x="41" y="6"/>
                      <a:pt x="41" y="6"/>
                      <a:pt x="41" y="6"/>
                    </a:cubicBezTo>
                    <a:cubicBezTo>
                      <a:pt x="41" y="6"/>
                      <a:pt x="41" y="6"/>
                      <a:pt x="42" y="6"/>
                    </a:cubicBezTo>
                    <a:cubicBezTo>
                      <a:pt x="42" y="6"/>
                      <a:pt x="42" y="6"/>
                      <a:pt x="42" y="7"/>
                    </a:cubicBezTo>
                    <a:cubicBezTo>
                      <a:pt x="42" y="7"/>
                      <a:pt x="42" y="7"/>
                      <a:pt x="42" y="7"/>
                    </a:cubicBezTo>
                    <a:cubicBezTo>
                      <a:pt x="42" y="7"/>
                      <a:pt x="42" y="7"/>
                      <a:pt x="42" y="7"/>
                    </a:cubicBezTo>
                    <a:cubicBezTo>
                      <a:pt x="42" y="8"/>
                      <a:pt x="42" y="8"/>
                      <a:pt x="42" y="8"/>
                    </a:cubicBezTo>
                    <a:cubicBezTo>
                      <a:pt x="42" y="8"/>
                      <a:pt x="43" y="8"/>
                      <a:pt x="43" y="8"/>
                    </a:cubicBezTo>
                    <a:cubicBezTo>
                      <a:pt x="43" y="7"/>
                      <a:pt x="43" y="7"/>
                      <a:pt x="44" y="7"/>
                    </a:cubicBezTo>
                    <a:cubicBezTo>
                      <a:pt x="44" y="7"/>
                      <a:pt x="44" y="8"/>
                      <a:pt x="44" y="8"/>
                    </a:cubicBezTo>
                    <a:cubicBezTo>
                      <a:pt x="44" y="8"/>
                      <a:pt x="44" y="8"/>
                      <a:pt x="44" y="8"/>
                    </a:cubicBezTo>
                    <a:cubicBezTo>
                      <a:pt x="45" y="8"/>
                      <a:pt x="44" y="9"/>
                      <a:pt x="44" y="9"/>
                    </a:cubicBezTo>
                    <a:cubicBezTo>
                      <a:pt x="44" y="9"/>
                      <a:pt x="45" y="9"/>
                      <a:pt x="45" y="10"/>
                    </a:cubicBezTo>
                    <a:cubicBezTo>
                      <a:pt x="46" y="10"/>
                      <a:pt x="46" y="10"/>
                      <a:pt x="46" y="10"/>
                    </a:cubicBezTo>
                    <a:cubicBezTo>
                      <a:pt x="46" y="10"/>
                      <a:pt x="46" y="10"/>
                      <a:pt x="46" y="10"/>
                    </a:cubicBezTo>
                    <a:cubicBezTo>
                      <a:pt x="46" y="11"/>
                      <a:pt x="46" y="11"/>
                      <a:pt x="46" y="12"/>
                    </a:cubicBezTo>
                    <a:cubicBezTo>
                      <a:pt x="45" y="12"/>
                      <a:pt x="45" y="12"/>
                      <a:pt x="45" y="12"/>
                    </a:cubicBezTo>
                    <a:cubicBezTo>
                      <a:pt x="45" y="13"/>
                      <a:pt x="46" y="12"/>
                      <a:pt x="46" y="13"/>
                    </a:cubicBezTo>
                    <a:cubicBezTo>
                      <a:pt x="46" y="13"/>
                      <a:pt x="46" y="13"/>
                      <a:pt x="46" y="13"/>
                    </a:cubicBezTo>
                    <a:cubicBezTo>
                      <a:pt x="46" y="13"/>
                      <a:pt x="46" y="14"/>
                      <a:pt x="46" y="14"/>
                    </a:cubicBezTo>
                    <a:cubicBezTo>
                      <a:pt x="46" y="14"/>
                      <a:pt x="46" y="14"/>
                      <a:pt x="45" y="14"/>
                    </a:cubicBezTo>
                    <a:cubicBezTo>
                      <a:pt x="45" y="13"/>
                      <a:pt x="45" y="14"/>
                      <a:pt x="45" y="13"/>
                    </a:cubicBezTo>
                    <a:cubicBezTo>
                      <a:pt x="45" y="13"/>
                      <a:pt x="44" y="13"/>
                      <a:pt x="44" y="13"/>
                    </a:cubicBezTo>
                    <a:cubicBezTo>
                      <a:pt x="44" y="13"/>
                      <a:pt x="44" y="13"/>
                      <a:pt x="43" y="13"/>
                    </a:cubicBezTo>
                    <a:cubicBezTo>
                      <a:pt x="44" y="13"/>
                      <a:pt x="44" y="12"/>
                      <a:pt x="45" y="12"/>
                    </a:cubicBezTo>
                    <a:cubicBezTo>
                      <a:pt x="45" y="12"/>
                      <a:pt x="45" y="12"/>
                      <a:pt x="45" y="11"/>
                    </a:cubicBezTo>
                    <a:cubicBezTo>
                      <a:pt x="45" y="11"/>
                      <a:pt x="44" y="11"/>
                      <a:pt x="44" y="12"/>
                    </a:cubicBezTo>
                    <a:cubicBezTo>
                      <a:pt x="44" y="12"/>
                      <a:pt x="44" y="12"/>
                      <a:pt x="43" y="12"/>
                    </a:cubicBezTo>
                    <a:cubicBezTo>
                      <a:pt x="43" y="12"/>
                      <a:pt x="42" y="12"/>
                      <a:pt x="42" y="12"/>
                    </a:cubicBezTo>
                    <a:cubicBezTo>
                      <a:pt x="42" y="12"/>
                      <a:pt x="42" y="12"/>
                      <a:pt x="42" y="13"/>
                    </a:cubicBezTo>
                    <a:cubicBezTo>
                      <a:pt x="42" y="13"/>
                      <a:pt x="42" y="13"/>
                      <a:pt x="42" y="13"/>
                    </a:cubicBezTo>
                    <a:cubicBezTo>
                      <a:pt x="42" y="12"/>
                      <a:pt x="42" y="12"/>
                      <a:pt x="42" y="12"/>
                    </a:cubicBezTo>
                    <a:cubicBezTo>
                      <a:pt x="41" y="12"/>
                      <a:pt x="41" y="12"/>
                      <a:pt x="41" y="12"/>
                    </a:cubicBezTo>
                    <a:cubicBezTo>
                      <a:pt x="40" y="12"/>
                      <a:pt x="40" y="12"/>
                      <a:pt x="40" y="13"/>
                    </a:cubicBezTo>
                    <a:cubicBezTo>
                      <a:pt x="40" y="13"/>
                      <a:pt x="41" y="12"/>
                      <a:pt x="41" y="13"/>
                    </a:cubicBezTo>
                    <a:cubicBezTo>
                      <a:pt x="41" y="13"/>
                      <a:pt x="40" y="13"/>
                      <a:pt x="40" y="14"/>
                    </a:cubicBezTo>
                    <a:cubicBezTo>
                      <a:pt x="40" y="14"/>
                      <a:pt x="41" y="14"/>
                      <a:pt x="41" y="14"/>
                    </a:cubicBezTo>
                    <a:cubicBezTo>
                      <a:pt x="41" y="14"/>
                      <a:pt x="41" y="14"/>
                      <a:pt x="41" y="14"/>
                    </a:cubicBezTo>
                    <a:cubicBezTo>
                      <a:pt x="41" y="14"/>
                      <a:pt x="41" y="14"/>
                      <a:pt x="42" y="14"/>
                    </a:cubicBezTo>
                    <a:cubicBezTo>
                      <a:pt x="42" y="14"/>
                      <a:pt x="42" y="14"/>
                      <a:pt x="42" y="14"/>
                    </a:cubicBezTo>
                    <a:cubicBezTo>
                      <a:pt x="43" y="14"/>
                      <a:pt x="42" y="15"/>
                      <a:pt x="42" y="15"/>
                    </a:cubicBezTo>
                    <a:cubicBezTo>
                      <a:pt x="41" y="15"/>
                      <a:pt x="40" y="15"/>
                      <a:pt x="40" y="15"/>
                    </a:cubicBezTo>
                    <a:cubicBezTo>
                      <a:pt x="40" y="15"/>
                      <a:pt x="39" y="16"/>
                      <a:pt x="39" y="15"/>
                    </a:cubicBezTo>
                    <a:cubicBezTo>
                      <a:pt x="39" y="15"/>
                      <a:pt x="39" y="15"/>
                      <a:pt x="40" y="15"/>
                    </a:cubicBezTo>
                    <a:cubicBezTo>
                      <a:pt x="39" y="15"/>
                      <a:pt x="39" y="15"/>
                      <a:pt x="38" y="15"/>
                    </a:cubicBezTo>
                    <a:cubicBezTo>
                      <a:pt x="38" y="15"/>
                      <a:pt x="37" y="15"/>
                      <a:pt x="37" y="16"/>
                    </a:cubicBezTo>
                    <a:cubicBezTo>
                      <a:pt x="36" y="16"/>
                      <a:pt x="37" y="17"/>
                      <a:pt x="36" y="17"/>
                    </a:cubicBezTo>
                    <a:cubicBezTo>
                      <a:pt x="36" y="17"/>
                      <a:pt x="36" y="17"/>
                      <a:pt x="36" y="17"/>
                    </a:cubicBezTo>
                    <a:cubicBezTo>
                      <a:pt x="36" y="17"/>
                      <a:pt x="35" y="17"/>
                      <a:pt x="35" y="17"/>
                    </a:cubicBezTo>
                    <a:cubicBezTo>
                      <a:pt x="35" y="17"/>
                      <a:pt x="35" y="17"/>
                      <a:pt x="35" y="17"/>
                    </a:cubicBezTo>
                    <a:cubicBezTo>
                      <a:pt x="34" y="17"/>
                      <a:pt x="34" y="18"/>
                      <a:pt x="34" y="18"/>
                    </a:cubicBezTo>
                    <a:cubicBezTo>
                      <a:pt x="34" y="18"/>
                      <a:pt x="34" y="18"/>
                      <a:pt x="34" y="18"/>
                    </a:cubicBezTo>
                    <a:cubicBezTo>
                      <a:pt x="34" y="18"/>
                      <a:pt x="33" y="19"/>
                      <a:pt x="33" y="19"/>
                    </a:cubicBezTo>
                    <a:cubicBezTo>
                      <a:pt x="33" y="19"/>
                      <a:pt x="33" y="18"/>
                      <a:pt x="33" y="19"/>
                    </a:cubicBezTo>
                    <a:cubicBezTo>
                      <a:pt x="33" y="19"/>
                      <a:pt x="33" y="19"/>
                      <a:pt x="33" y="20"/>
                    </a:cubicBezTo>
                    <a:cubicBezTo>
                      <a:pt x="32" y="20"/>
                      <a:pt x="32" y="20"/>
                      <a:pt x="32" y="21"/>
                    </a:cubicBezTo>
                    <a:cubicBezTo>
                      <a:pt x="31" y="21"/>
                      <a:pt x="31" y="21"/>
                      <a:pt x="31" y="21"/>
                    </a:cubicBezTo>
                    <a:cubicBezTo>
                      <a:pt x="31" y="21"/>
                      <a:pt x="30" y="21"/>
                      <a:pt x="30" y="21"/>
                    </a:cubicBezTo>
                    <a:cubicBezTo>
                      <a:pt x="30" y="21"/>
                      <a:pt x="30" y="22"/>
                      <a:pt x="30" y="22"/>
                    </a:cubicBezTo>
                    <a:cubicBezTo>
                      <a:pt x="30" y="34"/>
                      <a:pt x="30" y="34"/>
                      <a:pt x="30" y="34"/>
                    </a:cubicBezTo>
                    <a:cubicBezTo>
                      <a:pt x="30" y="34"/>
                      <a:pt x="30" y="34"/>
                      <a:pt x="30" y="34"/>
                    </a:cubicBezTo>
                    <a:cubicBezTo>
                      <a:pt x="30" y="34"/>
                      <a:pt x="30" y="33"/>
                      <a:pt x="31" y="33"/>
                    </a:cubicBezTo>
                    <a:cubicBezTo>
                      <a:pt x="31" y="33"/>
                      <a:pt x="31" y="33"/>
                      <a:pt x="32" y="33"/>
                    </a:cubicBezTo>
                    <a:cubicBezTo>
                      <a:pt x="32" y="33"/>
                      <a:pt x="32" y="33"/>
                      <a:pt x="32" y="33"/>
                    </a:cubicBezTo>
                    <a:cubicBezTo>
                      <a:pt x="32" y="33"/>
                      <a:pt x="32" y="32"/>
                      <a:pt x="32" y="33"/>
                    </a:cubicBezTo>
                    <a:cubicBezTo>
                      <a:pt x="33" y="33"/>
                      <a:pt x="32" y="33"/>
                      <a:pt x="32" y="33"/>
                    </a:cubicBezTo>
                    <a:cubicBezTo>
                      <a:pt x="33" y="33"/>
                      <a:pt x="33" y="33"/>
                      <a:pt x="33" y="33"/>
                    </a:cubicBezTo>
                    <a:cubicBezTo>
                      <a:pt x="33" y="33"/>
                      <a:pt x="34" y="33"/>
                      <a:pt x="34" y="33"/>
                    </a:cubicBezTo>
                    <a:cubicBezTo>
                      <a:pt x="34" y="33"/>
                      <a:pt x="34" y="33"/>
                      <a:pt x="34" y="34"/>
                    </a:cubicBezTo>
                    <a:cubicBezTo>
                      <a:pt x="35" y="34"/>
                      <a:pt x="35" y="33"/>
                      <a:pt x="35" y="34"/>
                    </a:cubicBezTo>
                    <a:cubicBezTo>
                      <a:pt x="35" y="34"/>
                      <a:pt x="36" y="34"/>
                      <a:pt x="36" y="34"/>
                    </a:cubicBezTo>
                    <a:cubicBezTo>
                      <a:pt x="36" y="34"/>
                      <a:pt x="36" y="33"/>
                      <a:pt x="36" y="33"/>
                    </a:cubicBezTo>
                    <a:cubicBezTo>
                      <a:pt x="37" y="33"/>
                      <a:pt x="37" y="34"/>
                      <a:pt x="37" y="34"/>
                    </a:cubicBezTo>
                    <a:cubicBezTo>
                      <a:pt x="38" y="34"/>
                      <a:pt x="38" y="34"/>
                      <a:pt x="38" y="34"/>
                    </a:cubicBezTo>
                    <a:cubicBezTo>
                      <a:pt x="38" y="34"/>
                      <a:pt x="38" y="34"/>
                      <a:pt x="38" y="34"/>
                    </a:cubicBezTo>
                    <a:cubicBezTo>
                      <a:pt x="38" y="34"/>
                      <a:pt x="38" y="34"/>
                      <a:pt x="38" y="35"/>
                    </a:cubicBezTo>
                    <a:cubicBezTo>
                      <a:pt x="38" y="35"/>
                      <a:pt x="39" y="35"/>
                      <a:pt x="39" y="35"/>
                    </a:cubicBezTo>
                    <a:cubicBezTo>
                      <a:pt x="39" y="35"/>
                      <a:pt x="39" y="35"/>
                      <a:pt x="39" y="35"/>
                    </a:cubicBezTo>
                    <a:cubicBezTo>
                      <a:pt x="40" y="36"/>
                      <a:pt x="40" y="36"/>
                      <a:pt x="40" y="36"/>
                    </a:cubicBezTo>
                    <a:cubicBezTo>
                      <a:pt x="41" y="36"/>
                      <a:pt x="41" y="36"/>
                      <a:pt x="41" y="36"/>
                    </a:cubicBezTo>
                    <a:cubicBezTo>
                      <a:pt x="42" y="36"/>
                      <a:pt x="42" y="36"/>
                      <a:pt x="43" y="37"/>
                    </a:cubicBezTo>
                    <a:cubicBezTo>
                      <a:pt x="43" y="37"/>
                      <a:pt x="43" y="37"/>
                      <a:pt x="43" y="37"/>
                    </a:cubicBezTo>
                    <a:cubicBezTo>
                      <a:pt x="43" y="37"/>
                      <a:pt x="43" y="38"/>
                      <a:pt x="43" y="38"/>
                    </a:cubicBezTo>
                    <a:cubicBezTo>
                      <a:pt x="43" y="38"/>
                      <a:pt x="44" y="38"/>
                      <a:pt x="44" y="39"/>
                    </a:cubicBezTo>
                    <a:cubicBezTo>
                      <a:pt x="44" y="39"/>
                      <a:pt x="44" y="39"/>
                      <a:pt x="44" y="39"/>
                    </a:cubicBezTo>
                    <a:cubicBezTo>
                      <a:pt x="44" y="39"/>
                      <a:pt x="45" y="40"/>
                      <a:pt x="45" y="40"/>
                    </a:cubicBezTo>
                    <a:cubicBezTo>
                      <a:pt x="45" y="40"/>
                      <a:pt x="45" y="40"/>
                      <a:pt x="45" y="40"/>
                    </a:cubicBezTo>
                    <a:cubicBezTo>
                      <a:pt x="45" y="40"/>
                      <a:pt x="46" y="40"/>
                      <a:pt x="46" y="40"/>
                    </a:cubicBezTo>
                    <a:cubicBezTo>
                      <a:pt x="46" y="40"/>
                      <a:pt x="46" y="40"/>
                      <a:pt x="47" y="40"/>
                    </a:cubicBezTo>
                    <a:cubicBezTo>
                      <a:pt x="47" y="40"/>
                      <a:pt x="47" y="41"/>
                      <a:pt x="47" y="41"/>
                    </a:cubicBezTo>
                    <a:cubicBezTo>
                      <a:pt x="47" y="41"/>
                      <a:pt x="47" y="41"/>
                      <a:pt x="47" y="41"/>
                    </a:cubicBezTo>
                    <a:cubicBezTo>
                      <a:pt x="48" y="41"/>
                      <a:pt x="48" y="41"/>
                      <a:pt x="48" y="41"/>
                    </a:cubicBezTo>
                    <a:cubicBezTo>
                      <a:pt x="49" y="41"/>
                      <a:pt x="49" y="41"/>
                      <a:pt x="49" y="41"/>
                    </a:cubicBezTo>
                    <a:cubicBezTo>
                      <a:pt x="49" y="41"/>
                      <a:pt x="50" y="41"/>
                      <a:pt x="50" y="41"/>
                    </a:cubicBezTo>
                    <a:cubicBezTo>
                      <a:pt x="46" y="47"/>
                      <a:pt x="41" y="51"/>
                      <a:pt x="34" y="53"/>
                    </a:cubicBezTo>
                    <a:cubicBezTo>
                      <a:pt x="34" y="53"/>
                      <a:pt x="34" y="52"/>
                      <a:pt x="34" y="52"/>
                    </a:cubicBezTo>
                    <a:cubicBezTo>
                      <a:pt x="34" y="52"/>
                      <a:pt x="34" y="51"/>
                      <a:pt x="34" y="51"/>
                    </a:cubicBezTo>
                    <a:cubicBezTo>
                      <a:pt x="34" y="50"/>
                      <a:pt x="34" y="50"/>
                      <a:pt x="33" y="49"/>
                    </a:cubicBezTo>
                    <a:cubicBezTo>
                      <a:pt x="33" y="49"/>
                      <a:pt x="33" y="49"/>
                      <a:pt x="32" y="49"/>
                    </a:cubicBezTo>
                    <a:cubicBezTo>
                      <a:pt x="32" y="48"/>
                      <a:pt x="32" y="48"/>
                      <a:pt x="32" y="48"/>
                    </a:cubicBezTo>
                    <a:cubicBezTo>
                      <a:pt x="31" y="48"/>
                      <a:pt x="30" y="48"/>
                      <a:pt x="30" y="47"/>
                    </a:cubicBezTo>
                    <a:cubicBezTo>
                      <a:pt x="30" y="47"/>
                      <a:pt x="30" y="47"/>
                      <a:pt x="30" y="47"/>
                    </a:cubicBezTo>
                    <a:cubicBezTo>
                      <a:pt x="30" y="46"/>
                      <a:pt x="30" y="46"/>
                      <a:pt x="30" y="46"/>
                    </a:cubicBezTo>
                    <a:lnTo>
                      <a:pt x="30" y="55"/>
                    </a:lnTo>
                    <a:close/>
                    <a:moveTo>
                      <a:pt x="1" y="22"/>
                    </a:moveTo>
                    <a:cubicBezTo>
                      <a:pt x="1" y="23"/>
                      <a:pt x="1" y="23"/>
                      <a:pt x="1" y="24"/>
                    </a:cubicBezTo>
                    <a:cubicBezTo>
                      <a:pt x="1" y="24"/>
                      <a:pt x="1" y="24"/>
                      <a:pt x="1" y="25"/>
                    </a:cubicBezTo>
                    <a:cubicBezTo>
                      <a:pt x="0" y="26"/>
                      <a:pt x="0" y="27"/>
                      <a:pt x="0" y="28"/>
                    </a:cubicBezTo>
                    <a:cubicBezTo>
                      <a:pt x="0" y="29"/>
                      <a:pt x="0" y="30"/>
                      <a:pt x="1" y="30"/>
                    </a:cubicBezTo>
                    <a:cubicBezTo>
                      <a:pt x="1" y="31"/>
                      <a:pt x="1" y="31"/>
                      <a:pt x="1" y="32"/>
                    </a:cubicBezTo>
                    <a:cubicBezTo>
                      <a:pt x="1" y="32"/>
                      <a:pt x="1" y="33"/>
                      <a:pt x="1" y="33"/>
                    </a:cubicBezTo>
                    <a:cubicBezTo>
                      <a:pt x="1" y="34"/>
                      <a:pt x="1" y="34"/>
                      <a:pt x="1" y="35"/>
                    </a:cubicBezTo>
                    <a:cubicBezTo>
                      <a:pt x="1" y="35"/>
                      <a:pt x="2" y="36"/>
                      <a:pt x="2" y="37"/>
                    </a:cubicBezTo>
                    <a:cubicBezTo>
                      <a:pt x="2" y="38"/>
                      <a:pt x="2" y="38"/>
                      <a:pt x="3" y="38"/>
                    </a:cubicBezTo>
                    <a:cubicBezTo>
                      <a:pt x="3" y="39"/>
                      <a:pt x="3" y="39"/>
                      <a:pt x="3" y="40"/>
                    </a:cubicBezTo>
                    <a:cubicBezTo>
                      <a:pt x="3" y="40"/>
                      <a:pt x="3" y="40"/>
                      <a:pt x="3" y="40"/>
                    </a:cubicBezTo>
                    <a:cubicBezTo>
                      <a:pt x="4" y="41"/>
                      <a:pt x="4" y="41"/>
                      <a:pt x="4" y="41"/>
                    </a:cubicBezTo>
                    <a:cubicBezTo>
                      <a:pt x="5" y="42"/>
                      <a:pt x="5" y="44"/>
                      <a:pt x="6" y="45"/>
                    </a:cubicBezTo>
                    <a:cubicBezTo>
                      <a:pt x="7" y="45"/>
                      <a:pt x="7" y="46"/>
                      <a:pt x="7" y="46"/>
                    </a:cubicBezTo>
                    <a:cubicBezTo>
                      <a:pt x="8" y="46"/>
                      <a:pt x="8" y="47"/>
                      <a:pt x="8" y="47"/>
                    </a:cubicBezTo>
                    <a:cubicBezTo>
                      <a:pt x="9" y="47"/>
                      <a:pt x="9" y="48"/>
                      <a:pt x="9" y="48"/>
                    </a:cubicBezTo>
                    <a:cubicBezTo>
                      <a:pt x="11" y="49"/>
                      <a:pt x="12" y="50"/>
                      <a:pt x="14" y="51"/>
                    </a:cubicBezTo>
                    <a:cubicBezTo>
                      <a:pt x="15" y="52"/>
                      <a:pt x="15" y="52"/>
                      <a:pt x="15" y="52"/>
                    </a:cubicBezTo>
                    <a:cubicBezTo>
                      <a:pt x="16" y="53"/>
                      <a:pt x="17" y="53"/>
                      <a:pt x="18" y="53"/>
                    </a:cubicBezTo>
                    <a:cubicBezTo>
                      <a:pt x="18" y="53"/>
                      <a:pt x="19" y="54"/>
                      <a:pt x="19" y="54"/>
                    </a:cubicBezTo>
                    <a:cubicBezTo>
                      <a:pt x="22" y="55"/>
                      <a:pt x="25" y="55"/>
                      <a:pt x="28" y="55"/>
                    </a:cubicBezTo>
                    <a:cubicBezTo>
                      <a:pt x="28" y="55"/>
                      <a:pt x="29" y="55"/>
                      <a:pt x="30" y="55"/>
                    </a:cubicBezTo>
                    <a:cubicBezTo>
                      <a:pt x="30" y="46"/>
                      <a:pt x="30" y="46"/>
                      <a:pt x="30" y="46"/>
                    </a:cubicBezTo>
                    <a:cubicBezTo>
                      <a:pt x="30" y="46"/>
                      <a:pt x="29" y="46"/>
                      <a:pt x="29" y="46"/>
                    </a:cubicBezTo>
                    <a:cubicBezTo>
                      <a:pt x="29" y="45"/>
                      <a:pt x="29" y="44"/>
                      <a:pt x="28" y="44"/>
                    </a:cubicBezTo>
                    <a:cubicBezTo>
                      <a:pt x="28" y="44"/>
                      <a:pt x="28" y="43"/>
                      <a:pt x="28" y="43"/>
                    </a:cubicBezTo>
                    <a:cubicBezTo>
                      <a:pt x="28" y="43"/>
                      <a:pt x="27" y="43"/>
                      <a:pt x="27" y="43"/>
                    </a:cubicBezTo>
                    <a:cubicBezTo>
                      <a:pt x="27" y="42"/>
                      <a:pt x="27" y="42"/>
                      <a:pt x="27" y="42"/>
                    </a:cubicBezTo>
                    <a:cubicBezTo>
                      <a:pt x="27" y="41"/>
                      <a:pt x="28" y="41"/>
                      <a:pt x="28" y="41"/>
                    </a:cubicBezTo>
                    <a:cubicBezTo>
                      <a:pt x="28" y="41"/>
                      <a:pt x="27" y="41"/>
                      <a:pt x="27" y="40"/>
                    </a:cubicBezTo>
                    <a:cubicBezTo>
                      <a:pt x="27" y="40"/>
                      <a:pt x="27" y="40"/>
                      <a:pt x="27" y="39"/>
                    </a:cubicBezTo>
                    <a:cubicBezTo>
                      <a:pt x="28" y="39"/>
                      <a:pt x="28" y="39"/>
                      <a:pt x="28" y="39"/>
                    </a:cubicBezTo>
                    <a:cubicBezTo>
                      <a:pt x="28" y="39"/>
                      <a:pt x="28" y="39"/>
                      <a:pt x="28" y="39"/>
                    </a:cubicBezTo>
                    <a:cubicBezTo>
                      <a:pt x="28" y="38"/>
                      <a:pt x="28" y="38"/>
                      <a:pt x="28" y="38"/>
                    </a:cubicBezTo>
                    <a:cubicBezTo>
                      <a:pt x="29" y="38"/>
                      <a:pt x="29" y="38"/>
                      <a:pt x="29" y="37"/>
                    </a:cubicBezTo>
                    <a:cubicBezTo>
                      <a:pt x="29" y="37"/>
                      <a:pt x="29" y="36"/>
                      <a:pt x="29" y="36"/>
                    </a:cubicBezTo>
                    <a:cubicBezTo>
                      <a:pt x="29" y="36"/>
                      <a:pt x="29" y="35"/>
                      <a:pt x="29" y="35"/>
                    </a:cubicBezTo>
                    <a:cubicBezTo>
                      <a:pt x="29" y="35"/>
                      <a:pt x="29" y="34"/>
                      <a:pt x="28" y="34"/>
                    </a:cubicBezTo>
                    <a:cubicBezTo>
                      <a:pt x="28" y="34"/>
                      <a:pt x="28" y="35"/>
                      <a:pt x="28" y="35"/>
                    </a:cubicBezTo>
                    <a:cubicBezTo>
                      <a:pt x="28" y="35"/>
                      <a:pt x="28" y="35"/>
                      <a:pt x="27" y="35"/>
                    </a:cubicBezTo>
                    <a:cubicBezTo>
                      <a:pt x="27" y="35"/>
                      <a:pt x="27" y="35"/>
                      <a:pt x="27" y="35"/>
                    </a:cubicBezTo>
                    <a:cubicBezTo>
                      <a:pt x="26" y="35"/>
                      <a:pt x="26" y="35"/>
                      <a:pt x="26" y="35"/>
                    </a:cubicBezTo>
                    <a:cubicBezTo>
                      <a:pt x="26" y="35"/>
                      <a:pt x="26" y="34"/>
                      <a:pt x="25" y="34"/>
                    </a:cubicBezTo>
                    <a:cubicBezTo>
                      <a:pt x="25" y="34"/>
                      <a:pt x="25" y="34"/>
                      <a:pt x="25" y="34"/>
                    </a:cubicBezTo>
                    <a:cubicBezTo>
                      <a:pt x="25" y="34"/>
                      <a:pt x="25" y="33"/>
                      <a:pt x="25" y="33"/>
                    </a:cubicBezTo>
                    <a:cubicBezTo>
                      <a:pt x="24" y="33"/>
                      <a:pt x="24" y="32"/>
                      <a:pt x="24" y="32"/>
                    </a:cubicBezTo>
                    <a:cubicBezTo>
                      <a:pt x="24" y="32"/>
                      <a:pt x="23" y="32"/>
                      <a:pt x="23" y="32"/>
                    </a:cubicBezTo>
                    <a:cubicBezTo>
                      <a:pt x="23" y="32"/>
                      <a:pt x="23" y="32"/>
                      <a:pt x="22" y="32"/>
                    </a:cubicBezTo>
                    <a:cubicBezTo>
                      <a:pt x="22" y="32"/>
                      <a:pt x="22" y="32"/>
                      <a:pt x="22" y="32"/>
                    </a:cubicBezTo>
                    <a:cubicBezTo>
                      <a:pt x="21" y="31"/>
                      <a:pt x="21" y="30"/>
                      <a:pt x="20" y="30"/>
                    </a:cubicBezTo>
                    <a:cubicBezTo>
                      <a:pt x="20" y="30"/>
                      <a:pt x="20" y="31"/>
                      <a:pt x="19" y="31"/>
                    </a:cubicBezTo>
                    <a:cubicBezTo>
                      <a:pt x="19" y="31"/>
                      <a:pt x="19" y="31"/>
                      <a:pt x="18" y="30"/>
                    </a:cubicBezTo>
                    <a:cubicBezTo>
                      <a:pt x="18" y="30"/>
                      <a:pt x="18" y="30"/>
                      <a:pt x="17" y="30"/>
                    </a:cubicBezTo>
                    <a:cubicBezTo>
                      <a:pt x="17" y="30"/>
                      <a:pt x="17" y="30"/>
                      <a:pt x="17" y="30"/>
                    </a:cubicBezTo>
                    <a:cubicBezTo>
                      <a:pt x="16" y="29"/>
                      <a:pt x="16" y="29"/>
                      <a:pt x="16" y="29"/>
                    </a:cubicBezTo>
                    <a:cubicBezTo>
                      <a:pt x="16" y="29"/>
                      <a:pt x="16" y="29"/>
                      <a:pt x="15" y="29"/>
                    </a:cubicBezTo>
                    <a:cubicBezTo>
                      <a:pt x="15" y="29"/>
                      <a:pt x="15" y="29"/>
                      <a:pt x="15" y="28"/>
                    </a:cubicBezTo>
                    <a:cubicBezTo>
                      <a:pt x="15" y="28"/>
                      <a:pt x="15" y="28"/>
                      <a:pt x="15" y="28"/>
                    </a:cubicBezTo>
                    <a:cubicBezTo>
                      <a:pt x="15" y="27"/>
                      <a:pt x="15" y="27"/>
                      <a:pt x="14" y="26"/>
                    </a:cubicBezTo>
                    <a:cubicBezTo>
                      <a:pt x="14" y="26"/>
                      <a:pt x="14" y="26"/>
                      <a:pt x="14" y="25"/>
                    </a:cubicBezTo>
                    <a:cubicBezTo>
                      <a:pt x="14" y="25"/>
                      <a:pt x="14" y="25"/>
                      <a:pt x="14" y="25"/>
                    </a:cubicBezTo>
                    <a:cubicBezTo>
                      <a:pt x="14" y="25"/>
                      <a:pt x="13" y="24"/>
                      <a:pt x="13" y="24"/>
                    </a:cubicBezTo>
                    <a:cubicBezTo>
                      <a:pt x="13" y="24"/>
                      <a:pt x="13" y="24"/>
                      <a:pt x="13" y="23"/>
                    </a:cubicBezTo>
                    <a:cubicBezTo>
                      <a:pt x="13" y="23"/>
                      <a:pt x="13" y="23"/>
                      <a:pt x="13" y="22"/>
                    </a:cubicBezTo>
                    <a:cubicBezTo>
                      <a:pt x="12" y="22"/>
                      <a:pt x="12" y="22"/>
                      <a:pt x="12" y="23"/>
                    </a:cubicBezTo>
                    <a:cubicBezTo>
                      <a:pt x="12" y="23"/>
                      <a:pt x="12" y="23"/>
                      <a:pt x="12" y="23"/>
                    </a:cubicBezTo>
                    <a:cubicBezTo>
                      <a:pt x="12" y="24"/>
                      <a:pt x="12" y="24"/>
                      <a:pt x="12" y="24"/>
                    </a:cubicBezTo>
                    <a:cubicBezTo>
                      <a:pt x="12" y="24"/>
                      <a:pt x="13" y="25"/>
                      <a:pt x="13" y="25"/>
                    </a:cubicBezTo>
                    <a:cubicBezTo>
                      <a:pt x="13" y="25"/>
                      <a:pt x="13" y="26"/>
                      <a:pt x="13" y="26"/>
                    </a:cubicBezTo>
                    <a:cubicBezTo>
                      <a:pt x="13" y="26"/>
                      <a:pt x="13" y="26"/>
                      <a:pt x="13" y="27"/>
                    </a:cubicBezTo>
                    <a:cubicBezTo>
                      <a:pt x="13" y="27"/>
                      <a:pt x="13" y="26"/>
                      <a:pt x="13" y="26"/>
                    </a:cubicBezTo>
                    <a:cubicBezTo>
                      <a:pt x="13" y="26"/>
                      <a:pt x="12" y="26"/>
                      <a:pt x="12" y="26"/>
                    </a:cubicBezTo>
                    <a:cubicBezTo>
                      <a:pt x="12" y="26"/>
                      <a:pt x="12" y="25"/>
                      <a:pt x="12" y="25"/>
                    </a:cubicBezTo>
                    <a:cubicBezTo>
                      <a:pt x="12" y="25"/>
                      <a:pt x="11" y="25"/>
                      <a:pt x="11" y="24"/>
                    </a:cubicBezTo>
                    <a:cubicBezTo>
                      <a:pt x="11" y="24"/>
                      <a:pt x="12" y="24"/>
                      <a:pt x="12" y="24"/>
                    </a:cubicBezTo>
                    <a:cubicBezTo>
                      <a:pt x="12" y="23"/>
                      <a:pt x="11" y="23"/>
                      <a:pt x="11" y="23"/>
                    </a:cubicBezTo>
                    <a:cubicBezTo>
                      <a:pt x="11" y="23"/>
                      <a:pt x="11" y="22"/>
                      <a:pt x="11" y="22"/>
                    </a:cubicBezTo>
                    <a:cubicBezTo>
                      <a:pt x="11" y="22"/>
                      <a:pt x="11" y="21"/>
                      <a:pt x="11" y="21"/>
                    </a:cubicBezTo>
                    <a:cubicBezTo>
                      <a:pt x="11" y="21"/>
                      <a:pt x="11" y="21"/>
                      <a:pt x="10" y="21"/>
                    </a:cubicBezTo>
                    <a:cubicBezTo>
                      <a:pt x="10" y="21"/>
                      <a:pt x="10" y="21"/>
                      <a:pt x="10" y="20"/>
                    </a:cubicBezTo>
                    <a:cubicBezTo>
                      <a:pt x="10" y="20"/>
                      <a:pt x="10" y="20"/>
                      <a:pt x="10" y="20"/>
                    </a:cubicBezTo>
                    <a:cubicBezTo>
                      <a:pt x="10" y="19"/>
                      <a:pt x="10" y="19"/>
                      <a:pt x="10" y="18"/>
                    </a:cubicBezTo>
                    <a:cubicBezTo>
                      <a:pt x="10" y="18"/>
                      <a:pt x="9" y="18"/>
                      <a:pt x="10" y="17"/>
                    </a:cubicBezTo>
                    <a:cubicBezTo>
                      <a:pt x="10" y="17"/>
                      <a:pt x="10" y="17"/>
                      <a:pt x="10" y="17"/>
                    </a:cubicBezTo>
                    <a:cubicBezTo>
                      <a:pt x="10" y="16"/>
                      <a:pt x="10" y="16"/>
                      <a:pt x="10" y="16"/>
                    </a:cubicBezTo>
                    <a:cubicBezTo>
                      <a:pt x="11" y="16"/>
                      <a:pt x="11" y="15"/>
                      <a:pt x="11" y="15"/>
                    </a:cubicBezTo>
                    <a:cubicBezTo>
                      <a:pt x="12" y="14"/>
                      <a:pt x="12" y="14"/>
                      <a:pt x="12" y="14"/>
                    </a:cubicBezTo>
                    <a:cubicBezTo>
                      <a:pt x="12" y="13"/>
                      <a:pt x="12" y="13"/>
                      <a:pt x="12" y="13"/>
                    </a:cubicBezTo>
                    <a:cubicBezTo>
                      <a:pt x="12" y="13"/>
                      <a:pt x="12" y="12"/>
                      <a:pt x="12" y="12"/>
                    </a:cubicBezTo>
                    <a:cubicBezTo>
                      <a:pt x="12" y="12"/>
                      <a:pt x="12" y="12"/>
                      <a:pt x="12" y="12"/>
                    </a:cubicBezTo>
                    <a:cubicBezTo>
                      <a:pt x="12" y="11"/>
                      <a:pt x="12" y="11"/>
                      <a:pt x="12" y="11"/>
                    </a:cubicBezTo>
                    <a:cubicBezTo>
                      <a:pt x="12" y="11"/>
                      <a:pt x="12" y="10"/>
                      <a:pt x="12" y="10"/>
                    </a:cubicBezTo>
                    <a:cubicBezTo>
                      <a:pt x="12" y="10"/>
                      <a:pt x="13" y="10"/>
                      <a:pt x="13" y="10"/>
                    </a:cubicBezTo>
                    <a:cubicBezTo>
                      <a:pt x="12" y="9"/>
                      <a:pt x="12" y="10"/>
                      <a:pt x="12" y="10"/>
                    </a:cubicBezTo>
                    <a:cubicBezTo>
                      <a:pt x="12" y="9"/>
                      <a:pt x="12" y="9"/>
                      <a:pt x="12" y="9"/>
                    </a:cubicBezTo>
                    <a:cubicBezTo>
                      <a:pt x="12" y="9"/>
                      <a:pt x="12" y="9"/>
                      <a:pt x="12" y="8"/>
                    </a:cubicBezTo>
                    <a:cubicBezTo>
                      <a:pt x="12" y="8"/>
                      <a:pt x="12" y="8"/>
                      <a:pt x="12" y="8"/>
                    </a:cubicBezTo>
                    <a:cubicBezTo>
                      <a:pt x="12" y="8"/>
                      <a:pt x="12" y="8"/>
                      <a:pt x="12" y="7"/>
                    </a:cubicBezTo>
                    <a:cubicBezTo>
                      <a:pt x="15" y="5"/>
                      <a:pt x="19" y="3"/>
                      <a:pt x="23" y="2"/>
                    </a:cubicBezTo>
                    <a:cubicBezTo>
                      <a:pt x="23" y="2"/>
                      <a:pt x="23" y="2"/>
                      <a:pt x="23" y="2"/>
                    </a:cubicBezTo>
                    <a:cubicBezTo>
                      <a:pt x="23" y="2"/>
                      <a:pt x="23" y="2"/>
                      <a:pt x="23" y="2"/>
                    </a:cubicBezTo>
                    <a:cubicBezTo>
                      <a:pt x="24" y="2"/>
                      <a:pt x="24" y="2"/>
                      <a:pt x="24" y="2"/>
                    </a:cubicBezTo>
                    <a:cubicBezTo>
                      <a:pt x="24" y="2"/>
                      <a:pt x="25" y="2"/>
                      <a:pt x="25" y="2"/>
                    </a:cubicBezTo>
                    <a:cubicBezTo>
                      <a:pt x="26" y="2"/>
                      <a:pt x="26" y="3"/>
                      <a:pt x="27" y="3"/>
                    </a:cubicBezTo>
                    <a:cubicBezTo>
                      <a:pt x="27" y="3"/>
                      <a:pt x="27" y="2"/>
                      <a:pt x="27" y="2"/>
                    </a:cubicBezTo>
                    <a:cubicBezTo>
                      <a:pt x="27" y="2"/>
                      <a:pt x="27" y="2"/>
                      <a:pt x="27" y="2"/>
                    </a:cubicBezTo>
                    <a:cubicBezTo>
                      <a:pt x="27" y="2"/>
                      <a:pt x="28" y="2"/>
                      <a:pt x="28" y="2"/>
                    </a:cubicBezTo>
                    <a:cubicBezTo>
                      <a:pt x="28" y="2"/>
                      <a:pt x="29" y="2"/>
                      <a:pt x="30" y="2"/>
                    </a:cubicBezTo>
                    <a:cubicBezTo>
                      <a:pt x="30" y="0"/>
                      <a:pt x="30" y="0"/>
                      <a:pt x="30" y="0"/>
                    </a:cubicBezTo>
                    <a:cubicBezTo>
                      <a:pt x="29" y="0"/>
                      <a:pt x="29" y="0"/>
                      <a:pt x="28" y="0"/>
                    </a:cubicBezTo>
                    <a:cubicBezTo>
                      <a:pt x="28" y="0"/>
                      <a:pt x="28" y="0"/>
                      <a:pt x="28" y="0"/>
                    </a:cubicBezTo>
                    <a:cubicBezTo>
                      <a:pt x="28" y="0"/>
                      <a:pt x="27" y="0"/>
                      <a:pt x="27" y="0"/>
                    </a:cubicBezTo>
                    <a:cubicBezTo>
                      <a:pt x="24" y="0"/>
                      <a:pt x="22" y="1"/>
                      <a:pt x="19" y="2"/>
                    </a:cubicBezTo>
                    <a:cubicBezTo>
                      <a:pt x="19" y="2"/>
                      <a:pt x="18" y="2"/>
                      <a:pt x="18" y="2"/>
                    </a:cubicBezTo>
                    <a:cubicBezTo>
                      <a:pt x="18" y="2"/>
                      <a:pt x="17" y="2"/>
                      <a:pt x="17" y="2"/>
                    </a:cubicBezTo>
                    <a:cubicBezTo>
                      <a:pt x="17" y="2"/>
                      <a:pt x="17" y="3"/>
                      <a:pt x="17" y="3"/>
                    </a:cubicBezTo>
                    <a:cubicBezTo>
                      <a:pt x="16" y="3"/>
                      <a:pt x="16" y="3"/>
                      <a:pt x="15" y="3"/>
                    </a:cubicBezTo>
                    <a:cubicBezTo>
                      <a:pt x="15" y="3"/>
                      <a:pt x="15" y="4"/>
                      <a:pt x="14" y="4"/>
                    </a:cubicBezTo>
                    <a:cubicBezTo>
                      <a:pt x="13" y="5"/>
                      <a:pt x="11" y="6"/>
                      <a:pt x="10" y="7"/>
                    </a:cubicBezTo>
                    <a:cubicBezTo>
                      <a:pt x="10" y="7"/>
                      <a:pt x="10" y="7"/>
                      <a:pt x="9" y="7"/>
                    </a:cubicBezTo>
                    <a:cubicBezTo>
                      <a:pt x="9" y="8"/>
                      <a:pt x="9" y="8"/>
                      <a:pt x="8" y="8"/>
                    </a:cubicBezTo>
                    <a:cubicBezTo>
                      <a:pt x="8" y="9"/>
                      <a:pt x="8" y="9"/>
                      <a:pt x="7" y="9"/>
                    </a:cubicBezTo>
                    <a:cubicBezTo>
                      <a:pt x="7" y="10"/>
                      <a:pt x="7" y="10"/>
                      <a:pt x="6" y="11"/>
                    </a:cubicBezTo>
                    <a:cubicBezTo>
                      <a:pt x="5" y="12"/>
                      <a:pt x="5" y="13"/>
                      <a:pt x="4" y="14"/>
                    </a:cubicBezTo>
                    <a:cubicBezTo>
                      <a:pt x="4" y="14"/>
                      <a:pt x="4" y="15"/>
                      <a:pt x="3" y="15"/>
                    </a:cubicBezTo>
                    <a:cubicBezTo>
                      <a:pt x="3" y="15"/>
                      <a:pt x="3" y="16"/>
                      <a:pt x="3" y="16"/>
                    </a:cubicBezTo>
                    <a:cubicBezTo>
                      <a:pt x="3" y="16"/>
                      <a:pt x="3" y="17"/>
                      <a:pt x="2" y="18"/>
                    </a:cubicBezTo>
                    <a:cubicBezTo>
                      <a:pt x="2" y="18"/>
                      <a:pt x="2" y="18"/>
                      <a:pt x="2" y="18"/>
                    </a:cubicBezTo>
                    <a:cubicBezTo>
                      <a:pt x="2" y="19"/>
                      <a:pt x="1" y="20"/>
                      <a:pt x="1" y="21"/>
                    </a:cubicBezTo>
                    <a:cubicBezTo>
                      <a:pt x="1" y="21"/>
                      <a:pt x="1" y="22"/>
                      <a:pt x="1" y="22"/>
                    </a:cubicBezTo>
                    <a:close/>
                    <a:moveTo>
                      <a:pt x="30" y="22"/>
                    </a:moveTo>
                    <a:cubicBezTo>
                      <a:pt x="30" y="34"/>
                      <a:pt x="30" y="34"/>
                      <a:pt x="30" y="34"/>
                    </a:cubicBezTo>
                    <a:cubicBezTo>
                      <a:pt x="30" y="35"/>
                      <a:pt x="30" y="35"/>
                      <a:pt x="29" y="35"/>
                    </a:cubicBezTo>
                    <a:cubicBezTo>
                      <a:pt x="29" y="35"/>
                      <a:pt x="29" y="34"/>
                      <a:pt x="29" y="34"/>
                    </a:cubicBezTo>
                    <a:cubicBezTo>
                      <a:pt x="28" y="34"/>
                      <a:pt x="28" y="34"/>
                      <a:pt x="27" y="34"/>
                    </a:cubicBezTo>
                    <a:cubicBezTo>
                      <a:pt x="27" y="34"/>
                      <a:pt x="26" y="34"/>
                      <a:pt x="26" y="33"/>
                    </a:cubicBezTo>
                    <a:cubicBezTo>
                      <a:pt x="26" y="33"/>
                      <a:pt x="26" y="32"/>
                      <a:pt x="26" y="32"/>
                    </a:cubicBezTo>
                    <a:cubicBezTo>
                      <a:pt x="26" y="32"/>
                      <a:pt x="26" y="32"/>
                      <a:pt x="26" y="31"/>
                    </a:cubicBezTo>
                    <a:cubicBezTo>
                      <a:pt x="26" y="31"/>
                      <a:pt x="26" y="31"/>
                      <a:pt x="26" y="31"/>
                    </a:cubicBezTo>
                    <a:cubicBezTo>
                      <a:pt x="25" y="31"/>
                      <a:pt x="24" y="31"/>
                      <a:pt x="24" y="31"/>
                    </a:cubicBezTo>
                    <a:cubicBezTo>
                      <a:pt x="24" y="30"/>
                      <a:pt x="24" y="30"/>
                      <a:pt x="24" y="30"/>
                    </a:cubicBezTo>
                    <a:cubicBezTo>
                      <a:pt x="24" y="30"/>
                      <a:pt x="24" y="30"/>
                      <a:pt x="24" y="30"/>
                    </a:cubicBezTo>
                    <a:cubicBezTo>
                      <a:pt x="24" y="29"/>
                      <a:pt x="24" y="29"/>
                      <a:pt x="24" y="29"/>
                    </a:cubicBezTo>
                    <a:cubicBezTo>
                      <a:pt x="24" y="29"/>
                      <a:pt x="24" y="29"/>
                      <a:pt x="24" y="29"/>
                    </a:cubicBezTo>
                    <a:cubicBezTo>
                      <a:pt x="25" y="28"/>
                      <a:pt x="25" y="28"/>
                      <a:pt x="25" y="28"/>
                    </a:cubicBezTo>
                    <a:cubicBezTo>
                      <a:pt x="25" y="28"/>
                      <a:pt x="25" y="28"/>
                      <a:pt x="24" y="28"/>
                    </a:cubicBezTo>
                    <a:cubicBezTo>
                      <a:pt x="24" y="28"/>
                      <a:pt x="24" y="28"/>
                      <a:pt x="23" y="28"/>
                    </a:cubicBezTo>
                    <a:cubicBezTo>
                      <a:pt x="23" y="28"/>
                      <a:pt x="23" y="29"/>
                      <a:pt x="22" y="29"/>
                    </a:cubicBezTo>
                    <a:cubicBezTo>
                      <a:pt x="22" y="29"/>
                      <a:pt x="22" y="29"/>
                      <a:pt x="21" y="29"/>
                    </a:cubicBezTo>
                    <a:cubicBezTo>
                      <a:pt x="21" y="29"/>
                      <a:pt x="21" y="29"/>
                      <a:pt x="21" y="29"/>
                    </a:cubicBezTo>
                    <a:cubicBezTo>
                      <a:pt x="21" y="29"/>
                      <a:pt x="20" y="29"/>
                      <a:pt x="20" y="29"/>
                    </a:cubicBezTo>
                    <a:cubicBezTo>
                      <a:pt x="20" y="29"/>
                      <a:pt x="19" y="28"/>
                      <a:pt x="19" y="28"/>
                    </a:cubicBezTo>
                    <a:cubicBezTo>
                      <a:pt x="19" y="27"/>
                      <a:pt x="19" y="26"/>
                      <a:pt x="20" y="26"/>
                    </a:cubicBezTo>
                    <a:cubicBezTo>
                      <a:pt x="20" y="26"/>
                      <a:pt x="20" y="25"/>
                      <a:pt x="20" y="25"/>
                    </a:cubicBezTo>
                    <a:cubicBezTo>
                      <a:pt x="20" y="25"/>
                      <a:pt x="20" y="25"/>
                      <a:pt x="20" y="25"/>
                    </a:cubicBezTo>
                    <a:cubicBezTo>
                      <a:pt x="20" y="24"/>
                      <a:pt x="21" y="24"/>
                      <a:pt x="21" y="24"/>
                    </a:cubicBezTo>
                    <a:cubicBezTo>
                      <a:pt x="22" y="23"/>
                      <a:pt x="22" y="23"/>
                      <a:pt x="22" y="23"/>
                    </a:cubicBezTo>
                    <a:cubicBezTo>
                      <a:pt x="23" y="23"/>
                      <a:pt x="23" y="23"/>
                      <a:pt x="23" y="23"/>
                    </a:cubicBezTo>
                    <a:cubicBezTo>
                      <a:pt x="24" y="23"/>
                      <a:pt x="24" y="23"/>
                      <a:pt x="24" y="23"/>
                    </a:cubicBezTo>
                    <a:cubicBezTo>
                      <a:pt x="24" y="23"/>
                      <a:pt x="25" y="23"/>
                      <a:pt x="25" y="23"/>
                    </a:cubicBezTo>
                    <a:cubicBezTo>
                      <a:pt x="25" y="23"/>
                      <a:pt x="26" y="23"/>
                      <a:pt x="26" y="23"/>
                    </a:cubicBezTo>
                    <a:cubicBezTo>
                      <a:pt x="26" y="23"/>
                      <a:pt x="27" y="23"/>
                      <a:pt x="27" y="23"/>
                    </a:cubicBezTo>
                    <a:cubicBezTo>
                      <a:pt x="27" y="23"/>
                      <a:pt x="27" y="23"/>
                      <a:pt x="27" y="23"/>
                    </a:cubicBezTo>
                    <a:cubicBezTo>
                      <a:pt x="28" y="23"/>
                      <a:pt x="28" y="23"/>
                      <a:pt x="28" y="24"/>
                    </a:cubicBezTo>
                    <a:cubicBezTo>
                      <a:pt x="28" y="24"/>
                      <a:pt x="28" y="24"/>
                      <a:pt x="28" y="24"/>
                    </a:cubicBezTo>
                    <a:cubicBezTo>
                      <a:pt x="28" y="25"/>
                      <a:pt x="29" y="25"/>
                      <a:pt x="29" y="25"/>
                    </a:cubicBezTo>
                    <a:cubicBezTo>
                      <a:pt x="29" y="25"/>
                      <a:pt x="29" y="24"/>
                      <a:pt x="29" y="24"/>
                    </a:cubicBezTo>
                    <a:cubicBezTo>
                      <a:pt x="29" y="24"/>
                      <a:pt x="29" y="24"/>
                      <a:pt x="29" y="24"/>
                    </a:cubicBezTo>
                    <a:cubicBezTo>
                      <a:pt x="29" y="23"/>
                      <a:pt x="29" y="23"/>
                      <a:pt x="29" y="23"/>
                    </a:cubicBezTo>
                    <a:cubicBezTo>
                      <a:pt x="29" y="22"/>
                      <a:pt x="29" y="22"/>
                      <a:pt x="3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08" name="Freeform 216"/>
              <p:cNvSpPr/>
              <p:nvPr/>
            </p:nvSpPr>
            <p:spPr bwMode="auto">
              <a:xfrm>
                <a:off x="-3289300" y="6083300"/>
                <a:ext cx="203200" cy="179388"/>
              </a:xfrm>
              <a:custGeom>
                <a:avLst/>
                <a:gdLst>
                  <a:gd name="T0" fmla="*/ 6 w 54"/>
                  <a:gd name="T1" fmla="*/ 5 h 48"/>
                  <a:gd name="T2" fmla="*/ 1 w 54"/>
                  <a:gd name="T3" fmla="*/ 15 h 48"/>
                  <a:gd name="T4" fmla="*/ 0 w 54"/>
                  <a:gd name="T5" fmla="*/ 18 h 48"/>
                  <a:gd name="T6" fmla="*/ 0 w 54"/>
                  <a:gd name="T7" fmla="*/ 18 h 48"/>
                  <a:gd name="T8" fmla="*/ 0 w 54"/>
                  <a:gd name="T9" fmla="*/ 21 h 48"/>
                  <a:gd name="T10" fmla="*/ 1 w 54"/>
                  <a:gd name="T11" fmla="*/ 23 h 48"/>
                  <a:gd name="T12" fmla="*/ 3 w 54"/>
                  <a:gd name="T13" fmla="*/ 32 h 48"/>
                  <a:gd name="T14" fmla="*/ 8 w 54"/>
                  <a:gd name="T15" fmla="*/ 42 h 48"/>
                  <a:gd name="T16" fmla="*/ 9 w 54"/>
                  <a:gd name="T17" fmla="*/ 43 h 48"/>
                  <a:gd name="T18" fmla="*/ 12 w 54"/>
                  <a:gd name="T19" fmla="*/ 46 h 48"/>
                  <a:gd name="T20" fmla="*/ 13 w 54"/>
                  <a:gd name="T21" fmla="*/ 47 h 48"/>
                  <a:gd name="T22" fmla="*/ 19 w 54"/>
                  <a:gd name="T23" fmla="*/ 48 h 48"/>
                  <a:gd name="T24" fmla="*/ 19 w 54"/>
                  <a:gd name="T25" fmla="*/ 48 h 48"/>
                  <a:gd name="T26" fmla="*/ 22 w 54"/>
                  <a:gd name="T27" fmla="*/ 47 h 48"/>
                  <a:gd name="T28" fmla="*/ 24 w 54"/>
                  <a:gd name="T29" fmla="*/ 46 h 48"/>
                  <a:gd name="T30" fmla="*/ 27 w 54"/>
                  <a:gd name="T31" fmla="*/ 46 h 48"/>
                  <a:gd name="T32" fmla="*/ 27 w 54"/>
                  <a:gd name="T33" fmla="*/ 46 h 48"/>
                  <a:gd name="T34" fmla="*/ 30 w 54"/>
                  <a:gd name="T35" fmla="*/ 46 h 48"/>
                  <a:gd name="T36" fmla="*/ 32 w 54"/>
                  <a:gd name="T37" fmla="*/ 47 h 48"/>
                  <a:gd name="T38" fmla="*/ 35 w 54"/>
                  <a:gd name="T39" fmla="*/ 48 h 48"/>
                  <a:gd name="T40" fmla="*/ 35 w 54"/>
                  <a:gd name="T41" fmla="*/ 48 h 48"/>
                  <a:gd name="T42" fmla="*/ 41 w 54"/>
                  <a:gd name="T43" fmla="*/ 47 h 48"/>
                  <a:gd name="T44" fmla="*/ 42 w 54"/>
                  <a:gd name="T45" fmla="*/ 46 h 48"/>
                  <a:gd name="T46" fmla="*/ 45 w 54"/>
                  <a:gd name="T47" fmla="*/ 43 h 48"/>
                  <a:gd name="T48" fmla="*/ 46 w 54"/>
                  <a:gd name="T49" fmla="*/ 42 h 48"/>
                  <a:gd name="T50" fmla="*/ 51 w 54"/>
                  <a:gd name="T51" fmla="*/ 32 h 48"/>
                  <a:gd name="T52" fmla="*/ 53 w 54"/>
                  <a:gd name="T53" fmla="*/ 23 h 48"/>
                  <a:gd name="T54" fmla="*/ 54 w 54"/>
                  <a:gd name="T55" fmla="*/ 21 h 48"/>
                  <a:gd name="T56" fmla="*/ 54 w 54"/>
                  <a:gd name="T57" fmla="*/ 18 h 48"/>
                  <a:gd name="T58" fmla="*/ 54 w 54"/>
                  <a:gd name="T59" fmla="*/ 18 h 48"/>
                  <a:gd name="T60" fmla="*/ 53 w 54"/>
                  <a:gd name="T61" fmla="*/ 15 h 48"/>
                  <a:gd name="T62" fmla="*/ 48 w 54"/>
                  <a:gd name="T63" fmla="*/ 5 h 48"/>
                  <a:gd name="T64" fmla="*/ 47 w 54"/>
                  <a:gd name="T65" fmla="*/ 4 h 48"/>
                  <a:gd name="T66" fmla="*/ 40 w 54"/>
                  <a:gd name="T67" fmla="*/ 1 h 48"/>
                  <a:gd name="T68" fmla="*/ 31 w 54"/>
                  <a:gd name="T69" fmla="*/ 2 h 48"/>
                  <a:gd name="T70" fmla="*/ 27 w 54"/>
                  <a:gd name="T71" fmla="*/ 4 h 48"/>
                  <a:gd name="T72" fmla="*/ 23 w 54"/>
                  <a:gd name="T73" fmla="*/ 2 h 48"/>
                  <a:gd name="T74" fmla="*/ 14 w 54"/>
                  <a:gd name="T75" fmla="*/ 1 h 48"/>
                  <a:gd name="T76" fmla="*/ 7 w 54"/>
                  <a:gd name="T77" fmla="*/ 4 h 48"/>
                  <a:gd name="T78" fmla="*/ 6 w 54"/>
                  <a:gd name="T7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48">
                    <a:moveTo>
                      <a:pt x="6" y="5"/>
                    </a:moveTo>
                    <a:cubicBezTo>
                      <a:pt x="3" y="8"/>
                      <a:pt x="1" y="11"/>
                      <a:pt x="1" y="15"/>
                    </a:cubicBezTo>
                    <a:cubicBezTo>
                      <a:pt x="1" y="16"/>
                      <a:pt x="1" y="17"/>
                      <a:pt x="0" y="18"/>
                    </a:cubicBezTo>
                    <a:cubicBezTo>
                      <a:pt x="0" y="18"/>
                      <a:pt x="0" y="18"/>
                      <a:pt x="0" y="18"/>
                    </a:cubicBezTo>
                    <a:cubicBezTo>
                      <a:pt x="0" y="19"/>
                      <a:pt x="0" y="20"/>
                      <a:pt x="0" y="21"/>
                    </a:cubicBezTo>
                    <a:cubicBezTo>
                      <a:pt x="0" y="22"/>
                      <a:pt x="1" y="22"/>
                      <a:pt x="1" y="23"/>
                    </a:cubicBezTo>
                    <a:cubicBezTo>
                      <a:pt x="1" y="26"/>
                      <a:pt x="2" y="29"/>
                      <a:pt x="3" y="32"/>
                    </a:cubicBezTo>
                    <a:cubicBezTo>
                      <a:pt x="4" y="35"/>
                      <a:pt x="6" y="39"/>
                      <a:pt x="8" y="42"/>
                    </a:cubicBezTo>
                    <a:cubicBezTo>
                      <a:pt x="8" y="42"/>
                      <a:pt x="9" y="42"/>
                      <a:pt x="9" y="43"/>
                    </a:cubicBezTo>
                    <a:cubicBezTo>
                      <a:pt x="10" y="44"/>
                      <a:pt x="11" y="45"/>
                      <a:pt x="12" y="46"/>
                    </a:cubicBezTo>
                    <a:cubicBezTo>
                      <a:pt x="12" y="47"/>
                      <a:pt x="13" y="47"/>
                      <a:pt x="13" y="47"/>
                    </a:cubicBezTo>
                    <a:cubicBezTo>
                      <a:pt x="15" y="48"/>
                      <a:pt x="17" y="48"/>
                      <a:pt x="19" y="48"/>
                    </a:cubicBezTo>
                    <a:cubicBezTo>
                      <a:pt x="19" y="48"/>
                      <a:pt x="19" y="48"/>
                      <a:pt x="19" y="48"/>
                    </a:cubicBezTo>
                    <a:cubicBezTo>
                      <a:pt x="20" y="47"/>
                      <a:pt x="21" y="47"/>
                      <a:pt x="22" y="47"/>
                    </a:cubicBezTo>
                    <a:cubicBezTo>
                      <a:pt x="22" y="47"/>
                      <a:pt x="23" y="46"/>
                      <a:pt x="24" y="46"/>
                    </a:cubicBezTo>
                    <a:cubicBezTo>
                      <a:pt x="25" y="46"/>
                      <a:pt x="27" y="46"/>
                      <a:pt x="27" y="46"/>
                    </a:cubicBezTo>
                    <a:cubicBezTo>
                      <a:pt x="27" y="46"/>
                      <a:pt x="27" y="46"/>
                      <a:pt x="27" y="46"/>
                    </a:cubicBezTo>
                    <a:cubicBezTo>
                      <a:pt x="28" y="46"/>
                      <a:pt x="29" y="46"/>
                      <a:pt x="30" y="46"/>
                    </a:cubicBezTo>
                    <a:cubicBezTo>
                      <a:pt x="31" y="46"/>
                      <a:pt x="32" y="47"/>
                      <a:pt x="32" y="47"/>
                    </a:cubicBezTo>
                    <a:cubicBezTo>
                      <a:pt x="33" y="47"/>
                      <a:pt x="34" y="47"/>
                      <a:pt x="35" y="48"/>
                    </a:cubicBezTo>
                    <a:cubicBezTo>
                      <a:pt x="35" y="48"/>
                      <a:pt x="35" y="48"/>
                      <a:pt x="35" y="48"/>
                    </a:cubicBezTo>
                    <a:cubicBezTo>
                      <a:pt x="37" y="48"/>
                      <a:pt x="39" y="48"/>
                      <a:pt x="41" y="47"/>
                    </a:cubicBezTo>
                    <a:cubicBezTo>
                      <a:pt x="41" y="47"/>
                      <a:pt x="42" y="47"/>
                      <a:pt x="42" y="46"/>
                    </a:cubicBezTo>
                    <a:cubicBezTo>
                      <a:pt x="43" y="45"/>
                      <a:pt x="44" y="44"/>
                      <a:pt x="45" y="43"/>
                    </a:cubicBezTo>
                    <a:cubicBezTo>
                      <a:pt x="46" y="42"/>
                      <a:pt x="46" y="42"/>
                      <a:pt x="46" y="42"/>
                    </a:cubicBezTo>
                    <a:cubicBezTo>
                      <a:pt x="48" y="39"/>
                      <a:pt x="50" y="35"/>
                      <a:pt x="51" y="32"/>
                    </a:cubicBezTo>
                    <a:cubicBezTo>
                      <a:pt x="52" y="29"/>
                      <a:pt x="53" y="26"/>
                      <a:pt x="53" y="23"/>
                    </a:cubicBezTo>
                    <a:cubicBezTo>
                      <a:pt x="54" y="22"/>
                      <a:pt x="54" y="22"/>
                      <a:pt x="54" y="21"/>
                    </a:cubicBezTo>
                    <a:cubicBezTo>
                      <a:pt x="54" y="20"/>
                      <a:pt x="54" y="19"/>
                      <a:pt x="54" y="18"/>
                    </a:cubicBezTo>
                    <a:cubicBezTo>
                      <a:pt x="54" y="18"/>
                      <a:pt x="54" y="18"/>
                      <a:pt x="54" y="18"/>
                    </a:cubicBezTo>
                    <a:cubicBezTo>
                      <a:pt x="53" y="17"/>
                      <a:pt x="53" y="16"/>
                      <a:pt x="53" y="15"/>
                    </a:cubicBezTo>
                    <a:cubicBezTo>
                      <a:pt x="53" y="11"/>
                      <a:pt x="51" y="8"/>
                      <a:pt x="48" y="5"/>
                    </a:cubicBezTo>
                    <a:cubicBezTo>
                      <a:pt x="48" y="5"/>
                      <a:pt x="47" y="4"/>
                      <a:pt x="47" y="4"/>
                    </a:cubicBezTo>
                    <a:cubicBezTo>
                      <a:pt x="45" y="2"/>
                      <a:pt x="42" y="1"/>
                      <a:pt x="40" y="1"/>
                    </a:cubicBezTo>
                    <a:cubicBezTo>
                      <a:pt x="37" y="0"/>
                      <a:pt x="34" y="1"/>
                      <a:pt x="31" y="2"/>
                    </a:cubicBezTo>
                    <a:cubicBezTo>
                      <a:pt x="30" y="3"/>
                      <a:pt x="27" y="4"/>
                      <a:pt x="27" y="4"/>
                    </a:cubicBezTo>
                    <a:cubicBezTo>
                      <a:pt x="27" y="4"/>
                      <a:pt x="24" y="3"/>
                      <a:pt x="23" y="2"/>
                    </a:cubicBezTo>
                    <a:cubicBezTo>
                      <a:pt x="20" y="1"/>
                      <a:pt x="17" y="0"/>
                      <a:pt x="14" y="1"/>
                    </a:cubicBezTo>
                    <a:cubicBezTo>
                      <a:pt x="12" y="1"/>
                      <a:pt x="9" y="2"/>
                      <a:pt x="7" y="4"/>
                    </a:cubicBezTo>
                    <a:cubicBezTo>
                      <a:pt x="7" y="4"/>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09" name="Freeform 217"/>
              <p:cNvSpPr/>
              <p:nvPr/>
            </p:nvSpPr>
            <p:spPr bwMode="auto">
              <a:xfrm>
                <a:off x="-3236913" y="6029325"/>
                <a:ext cx="49213" cy="53975"/>
              </a:xfrm>
              <a:custGeom>
                <a:avLst/>
                <a:gdLst>
                  <a:gd name="T0" fmla="*/ 4 w 13"/>
                  <a:gd name="T1" fmla="*/ 10 h 14"/>
                  <a:gd name="T2" fmla="*/ 10 w 13"/>
                  <a:gd name="T3" fmla="*/ 14 h 14"/>
                  <a:gd name="T4" fmla="*/ 13 w 13"/>
                  <a:gd name="T5" fmla="*/ 14 h 14"/>
                  <a:gd name="T6" fmla="*/ 13 w 13"/>
                  <a:gd name="T7" fmla="*/ 14 h 14"/>
                  <a:gd name="T8" fmla="*/ 10 w 13"/>
                  <a:gd name="T9" fmla="*/ 5 h 14"/>
                  <a:gd name="T10" fmla="*/ 1 w 13"/>
                  <a:gd name="T11" fmla="*/ 0 h 14"/>
                  <a:gd name="T12" fmla="*/ 1 w 13"/>
                  <a:gd name="T13" fmla="*/ 0 h 14"/>
                  <a:gd name="T14" fmla="*/ 0 w 13"/>
                  <a:gd name="T15" fmla="*/ 0 h 14"/>
                  <a:gd name="T16" fmla="*/ 1 w 13"/>
                  <a:gd name="T17" fmla="*/ 3 h 14"/>
                  <a:gd name="T18" fmla="*/ 4 w 13"/>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
                    <a:moveTo>
                      <a:pt x="4" y="10"/>
                    </a:moveTo>
                    <a:cubicBezTo>
                      <a:pt x="6" y="12"/>
                      <a:pt x="7" y="13"/>
                      <a:pt x="10" y="14"/>
                    </a:cubicBezTo>
                    <a:cubicBezTo>
                      <a:pt x="11" y="14"/>
                      <a:pt x="12" y="14"/>
                      <a:pt x="13" y="14"/>
                    </a:cubicBezTo>
                    <a:cubicBezTo>
                      <a:pt x="13" y="14"/>
                      <a:pt x="13" y="14"/>
                      <a:pt x="13" y="14"/>
                    </a:cubicBezTo>
                    <a:cubicBezTo>
                      <a:pt x="13" y="11"/>
                      <a:pt x="12" y="8"/>
                      <a:pt x="10" y="5"/>
                    </a:cubicBezTo>
                    <a:cubicBezTo>
                      <a:pt x="8" y="2"/>
                      <a:pt x="5" y="1"/>
                      <a:pt x="1" y="0"/>
                    </a:cubicBezTo>
                    <a:cubicBezTo>
                      <a:pt x="1" y="0"/>
                      <a:pt x="1" y="0"/>
                      <a:pt x="1" y="0"/>
                    </a:cubicBezTo>
                    <a:cubicBezTo>
                      <a:pt x="1" y="0"/>
                      <a:pt x="1" y="0"/>
                      <a:pt x="0" y="0"/>
                    </a:cubicBezTo>
                    <a:cubicBezTo>
                      <a:pt x="0" y="1"/>
                      <a:pt x="0" y="2"/>
                      <a:pt x="1" y="3"/>
                    </a:cubicBezTo>
                    <a:cubicBezTo>
                      <a:pt x="1" y="6"/>
                      <a:pt x="2" y="8"/>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10" name="Rectangle 218"/>
              <p:cNvSpPr>
                <a:spLocks noChangeArrowheads="1"/>
              </p:cNvSpPr>
              <p:nvPr/>
            </p:nvSpPr>
            <p:spPr bwMode="auto">
              <a:xfrm>
                <a:off x="-5945188" y="2657475"/>
                <a:ext cx="4127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311" name="Freeform 219"/>
              <p:cNvSpPr>
                <a:spLocks noEditPoints="1"/>
              </p:cNvSpPr>
              <p:nvPr/>
            </p:nvSpPr>
            <p:spPr bwMode="auto">
              <a:xfrm>
                <a:off x="-6099175" y="2684462"/>
                <a:ext cx="222250" cy="157163"/>
              </a:xfrm>
              <a:custGeom>
                <a:avLst/>
                <a:gdLst>
                  <a:gd name="T0" fmla="*/ 30 w 59"/>
                  <a:gd name="T1" fmla="*/ 42 h 42"/>
                  <a:gd name="T2" fmla="*/ 59 w 59"/>
                  <a:gd name="T3" fmla="*/ 42 h 42"/>
                  <a:gd name="T4" fmla="*/ 59 w 59"/>
                  <a:gd name="T5" fmla="*/ 0 h 42"/>
                  <a:gd name="T6" fmla="*/ 30 w 59"/>
                  <a:gd name="T7" fmla="*/ 0 h 42"/>
                  <a:gd name="T8" fmla="*/ 30 w 59"/>
                  <a:gd name="T9" fmla="*/ 4 h 42"/>
                  <a:gd name="T10" fmla="*/ 46 w 59"/>
                  <a:gd name="T11" fmla="*/ 21 h 42"/>
                  <a:gd name="T12" fmla="*/ 30 w 59"/>
                  <a:gd name="T13" fmla="*/ 37 h 42"/>
                  <a:gd name="T14" fmla="*/ 30 w 59"/>
                  <a:gd name="T15" fmla="*/ 42 h 42"/>
                  <a:gd name="T16" fmla="*/ 0 w 59"/>
                  <a:gd name="T17" fmla="*/ 42 h 42"/>
                  <a:gd name="T18" fmla="*/ 30 w 59"/>
                  <a:gd name="T19" fmla="*/ 42 h 42"/>
                  <a:gd name="T20" fmla="*/ 30 w 59"/>
                  <a:gd name="T21" fmla="*/ 37 h 42"/>
                  <a:gd name="T22" fmla="*/ 30 w 59"/>
                  <a:gd name="T23" fmla="*/ 37 h 42"/>
                  <a:gd name="T24" fmla="*/ 13 w 59"/>
                  <a:gd name="T25" fmla="*/ 21 h 42"/>
                  <a:gd name="T26" fmla="*/ 30 w 59"/>
                  <a:gd name="T27" fmla="*/ 4 h 42"/>
                  <a:gd name="T28" fmla="*/ 30 w 59"/>
                  <a:gd name="T29" fmla="*/ 4 h 42"/>
                  <a:gd name="T30" fmla="*/ 30 w 59"/>
                  <a:gd name="T31" fmla="*/ 4 h 42"/>
                  <a:gd name="T32" fmla="*/ 30 w 59"/>
                  <a:gd name="T33" fmla="*/ 0 h 42"/>
                  <a:gd name="T34" fmla="*/ 0 w 59"/>
                  <a:gd name="T35" fmla="*/ 0 h 42"/>
                  <a:gd name="T36" fmla="*/ 0 w 59"/>
                  <a:gd name="T3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42">
                    <a:moveTo>
                      <a:pt x="30" y="42"/>
                    </a:moveTo>
                    <a:cubicBezTo>
                      <a:pt x="59" y="42"/>
                      <a:pt x="59" y="42"/>
                      <a:pt x="59" y="42"/>
                    </a:cubicBezTo>
                    <a:cubicBezTo>
                      <a:pt x="59" y="0"/>
                      <a:pt x="59" y="0"/>
                      <a:pt x="59" y="0"/>
                    </a:cubicBezTo>
                    <a:cubicBezTo>
                      <a:pt x="30" y="0"/>
                      <a:pt x="30" y="0"/>
                      <a:pt x="30" y="0"/>
                    </a:cubicBezTo>
                    <a:cubicBezTo>
                      <a:pt x="30" y="4"/>
                      <a:pt x="30" y="4"/>
                      <a:pt x="30" y="4"/>
                    </a:cubicBezTo>
                    <a:cubicBezTo>
                      <a:pt x="39" y="4"/>
                      <a:pt x="46" y="12"/>
                      <a:pt x="46" y="21"/>
                    </a:cubicBezTo>
                    <a:cubicBezTo>
                      <a:pt x="46" y="30"/>
                      <a:pt x="39" y="37"/>
                      <a:pt x="30" y="37"/>
                    </a:cubicBezTo>
                    <a:lnTo>
                      <a:pt x="30" y="42"/>
                    </a:lnTo>
                    <a:close/>
                    <a:moveTo>
                      <a:pt x="0" y="42"/>
                    </a:moveTo>
                    <a:cubicBezTo>
                      <a:pt x="30" y="42"/>
                      <a:pt x="30" y="42"/>
                      <a:pt x="30" y="42"/>
                    </a:cubicBezTo>
                    <a:cubicBezTo>
                      <a:pt x="30" y="37"/>
                      <a:pt x="30" y="37"/>
                      <a:pt x="30" y="37"/>
                    </a:cubicBezTo>
                    <a:cubicBezTo>
                      <a:pt x="30" y="37"/>
                      <a:pt x="30" y="37"/>
                      <a:pt x="30" y="37"/>
                    </a:cubicBezTo>
                    <a:cubicBezTo>
                      <a:pt x="21" y="37"/>
                      <a:pt x="13" y="30"/>
                      <a:pt x="13" y="21"/>
                    </a:cubicBezTo>
                    <a:cubicBezTo>
                      <a:pt x="13" y="12"/>
                      <a:pt x="21" y="4"/>
                      <a:pt x="30" y="4"/>
                    </a:cubicBezTo>
                    <a:cubicBezTo>
                      <a:pt x="30" y="4"/>
                      <a:pt x="30" y="4"/>
                      <a:pt x="30" y="4"/>
                    </a:cubicBezTo>
                    <a:cubicBezTo>
                      <a:pt x="30" y="4"/>
                      <a:pt x="30" y="4"/>
                      <a:pt x="30" y="4"/>
                    </a:cubicBezTo>
                    <a:cubicBezTo>
                      <a:pt x="30" y="0"/>
                      <a:pt x="30" y="0"/>
                      <a:pt x="30" y="0"/>
                    </a:cubicBezTo>
                    <a:cubicBezTo>
                      <a:pt x="0" y="0"/>
                      <a:pt x="0" y="0"/>
                      <a:pt x="0" y="0"/>
                    </a:cubicBezTo>
                    <a:lnTo>
                      <a:pt x="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12" name="Oval 220"/>
              <p:cNvSpPr>
                <a:spLocks noChangeArrowheads="1"/>
              </p:cNvSpPr>
              <p:nvPr/>
            </p:nvSpPr>
            <p:spPr bwMode="auto">
              <a:xfrm>
                <a:off x="-6027738" y="2722562"/>
                <a:ext cx="82550" cy="82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13" name="Freeform 221"/>
              <p:cNvSpPr>
                <a:spLocks noEditPoints="1"/>
              </p:cNvSpPr>
              <p:nvPr/>
            </p:nvSpPr>
            <p:spPr bwMode="auto">
              <a:xfrm>
                <a:off x="-3995738" y="285750"/>
                <a:ext cx="192088" cy="190500"/>
              </a:xfrm>
              <a:custGeom>
                <a:avLst/>
                <a:gdLst>
                  <a:gd name="T0" fmla="*/ 26 w 51"/>
                  <a:gd name="T1" fmla="*/ 51 h 51"/>
                  <a:gd name="T2" fmla="*/ 51 w 51"/>
                  <a:gd name="T3" fmla="*/ 25 h 51"/>
                  <a:gd name="T4" fmla="*/ 26 w 51"/>
                  <a:gd name="T5" fmla="*/ 0 h 51"/>
                  <a:gd name="T6" fmla="*/ 26 w 51"/>
                  <a:gd name="T7" fmla="*/ 18 h 51"/>
                  <a:gd name="T8" fmla="*/ 33 w 51"/>
                  <a:gd name="T9" fmla="*/ 25 h 51"/>
                  <a:gd name="T10" fmla="*/ 26 w 51"/>
                  <a:gd name="T11" fmla="*/ 33 h 51"/>
                  <a:gd name="T12" fmla="*/ 26 w 51"/>
                  <a:gd name="T13" fmla="*/ 51 h 51"/>
                  <a:gd name="T14" fmla="*/ 26 w 51"/>
                  <a:gd name="T15" fmla="*/ 33 h 51"/>
                  <a:gd name="T16" fmla="*/ 26 w 51"/>
                  <a:gd name="T17" fmla="*/ 33 h 51"/>
                  <a:gd name="T18" fmla="*/ 26 w 51"/>
                  <a:gd name="T19" fmla="*/ 0 h 51"/>
                  <a:gd name="T20" fmla="*/ 0 w 51"/>
                  <a:gd name="T21" fmla="*/ 25 h 51"/>
                  <a:gd name="T22" fmla="*/ 26 w 51"/>
                  <a:gd name="T23" fmla="*/ 51 h 51"/>
                  <a:gd name="T24" fmla="*/ 26 w 51"/>
                  <a:gd name="T25" fmla="*/ 33 h 51"/>
                  <a:gd name="T26" fmla="*/ 26 w 51"/>
                  <a:gd name="T27" fmla="*/ 33 h 51"/>
                  <a:gd name="T28" fmla="*/ 18 w 51"/>
                  <a:gd name="T29" fmla="*/ 25 h 51"/>
                  <a:gd name="T30" fmla="*/ 26 w 51"/>
                  <a:gd name="T31" fmla="*/ 18 h 51"/>
                  <a:gd name="T32" fmla="*/ 26 w 51"/>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51">
                    <a:moveTo>
                      <a:pt x="26" y="51"/>
                    </a:moveTo>
                    <a:cubicBezTo>
                      <a:pt x="40" y="51"/>
                      <a:pt x="51" y="40"/>
                      <a:pt x="51" y="25"/>
                    </a:cubicBezTo>
                    <a:cubicBezTo>
                      <a:pt x="51" y="11"/>
                      <a:pt x="40" y="0"/>
                      <a:pt x="26" y="0"/>
                    </a:cubicBezTo>
                    <a:cubicBezTo>
                      <a:pt x="26" y="18"/>
                      <a:pt x="26" y="18"/>
                      <a:pt x="26" y="18"/>
                    </a:cubicBezTo>
                    <a:cubicBezTo>
                      <a:pt x="30" y="18"/>
                      <a:pt x="33" y="21"/>
                      <a:pt x="33" y="25"/>
                    </a:cubicBezTo>
                    <a:cubicBezTo>
                      <a:pt x="33" y="30"/>
                      <a:pt x="30" y="33"/>
                      <a:pt x="26" y="33"/>
                    </a:cubicBezTo>
                    <a:cubicBezTo>
                      <a:pt x="26" y="51"/>
                      <a:pt x="26" y="51"/>
                      <a:pt x="26" y="51"/>
                    </a:cubicBezTo>
                    <a:close/>
                    <a:moveTo>
                      <a:pt x="26" y="33"/>
                    </a:moveTo>
                    <a:cubicBezTo>
                      <a:pt x="26" y="33"/>
                      <a:pt x="26" y="33"/>
                      <a:pt x="26" y="33"/>
                    </a:cubicBezTo>
                    <a:moveTo>
                      <a:pt x="26" y="0"/>
                    </a:moveTo>
                    <a:cubicBezTo>
                      <a:pt x="11" y="0"/>
                      <a:pt x="0" y="11"/>
                      <a:pt x="0" y="25"/>
                    </a:cubicBezTo>
                    <a:cubicBezTo>
                      <a:pt x="0" y="40"/>
                      <a:pt x="11" y="51"/>
                      <a:pt x="26" y="51"/>
                    </a:cubicBezTo>
                    <a:cubicBezTo>
                      <a:pt x="26" y="33"/>
                      <a:pt x="26" y="33"/>
                      <a:pt x="26" y="33"/>
                    </a:cubicBezTo>
                    <a:cubicBezTo>
                      <a:pt x="26" y="33"/>
                      <a:pt x="26" y="33"/>
                      <a:pt x="26" y="33"/>
                    </a:cubicBezTo>
                    <a:cubicBezTo>
                      <a:pt x="22" y="33"/>
                      <a:pt x="18" y="30"/>
                      <a:pt x="18" y="25"/>
                    </a:cubicBezTo>
                    <a:cubicBezTo>
                      <a:pt x="18" y="21"/>
                      <a:pt x="22" y="18"/>
                      <a:pt x="26" y="18"/>
                    </a:cubicBez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14" name="Freeform 222"/>
              <p:cNvSpPr>
                <a:spLocks noEditPoints="1"/>
              </p:cNvSpPr>
              <p:nvPr/>
            </p:nvSpPr>
            <p:spPr bwMode="auto">
              <a:xfrm>
                <a:off x="-3919538" y="355600"/>
                <a:ext cx="44450" cy="46038"/>
              </a:xfrm>
              <a:custGeom>
                <a:avLst/>
                <a:gdLst>
                  <a:gd name="T0" fmla="*/ 6 w 12"/>
                  <a:gd name="T1" fmla="*/ 12 h 12"/>
                  <a:gd name="T2" fmla="*/ 12 w 12"/>
                  <a:gd name="T3" fmla="*/ 6 h 12"/>
                  <a:gd name="T4" fmla="*/ 6 w 12"/>
                  <a:gd name="T5" fmla="*/ 0 h 12"/>
                  <a:gd name="T6" fmla="*/ 6 w 12"/>
                  <a:gd name="T7" fmla="*/ 2 h 12"/>
                  <a:gd name="T8" fmla="*/ 10 w 12"/>
                  <a:gd name="T9" fmla="*/ 6 h 12"/>
                  <a:gd name="T10" fmla="*/ 6 w 12"/>
                  <a:gd name="T11" fmla="*/ 11 h 12"/>
                  <a:gd name="T12" fmla="*/ 6 w 12"/>
                  <a:gd name="T13" fmla="*/ 12 h 12"/>
                  <a:gd name="T14" fmla="*/ 6 w 12"/>
                  <a:gd name="T15" fmla="*/ 0 h 12"/>
                  <a:gd name="T16" fmla="*/ 0 w 12"/>
                  <a:gd name="T17" fmla="*/ 6 h 12"/>
                  <a:gd name="T18" fmla="*/ 6 w 12"/>
                  <a:gd name="T19" fmla="*/ 12 h 12"/>
                  <a:gd name="T20" fmla="*/ 6 w 12"/>
                  <a:gd name="T21" fmla="*/ 12 h 12"/>
                  <a:gd name="T22" fmla="*/ 6 w 12"/>
                  <a:gd name="T23" fmla="*/ 11 h 12"/>
                  <a:gd name="T24" fmla="*/ 6 w 12"/>
                  <a:gd name="T25" fmla="*/ 11 h 12"/>
                  <a:gd name="T26" fmla="*/ 6 w 12"/>
                  <a:gd name="T27" fmla="*/ 11 h 12"/>
                  <a:gd name="T28" fmla="*/ 1 w 12"/>
                  <a:gd name="T29" fmla="*/ 6 h 12"/>
                  <a:gd name="T30" fmla="*/ 6 w 12"/>
                  <a:gd name="T31" fmla="*/ 2 h 12"/>
                  <a:gd name="T32" fmla="*/ 6 w 12"/>
                  <a:gd name="T33" fmla="*/ 2 h 12"/>
                  <a:gd name="T34" fmla="*/ 6 w 12"/>
                  <a:gd name="T3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2">
                    <a:moveTo>
                      <a:pt x="6" y="12"/>
                    </a:moveTo>
                    <a:cubicBezTo>
                      <a:pt x="9" y="12"/>
                      <a:pt x="12" y="10"/>
                      <a:pt x="12" y="6"/>
                    </a:cubicBezTo>
                    <a:cubicBezTo>
                      <a:pt x="12" y="3"/>
                      <a:pt x="9" y="0"/>
                      <a:pt x="6" y="0"/>
                    </a:cubicBezTo>
                    <a:cubicBezTo>
                      <a:pt x="6" y="2"/>
                      <a:pt x="6" y="2"/>
                      <a:pt x="6" y="2"/>
                    </a:cubicBezTo>
                    <a:cubicBezTo>
                      <a:pt x="8" y="2"/>
                      <a:pt x="10" y="4"/>
                      <a:pt x="10" y="6"/>
                    </a:cubicBezTo>
                    <a:cubicBezTo>
                      <a:pt x="10" y="9"/>
                      <a:pt x="8" y="11"/>
                      <a:pt x="6" y="11"/>
                    </a:cubicBezTo>
                    <a:lnTo>
                      <a:pt x="6" y="12"/>
                    </a:lnTo>
                    <a:close/>
                    <a:moveTo>
                      <a:pt x="6" y="0"/>
                    </a:moveTo>
                    <a:cubicBezTo>
                      <a:pt x="2" y="0"/>
                      <a:pt x="0" y="3"/>
                      <a:pt x="0" y="6"/>
                    </a:cubicBezTo>
                    <a:cubicBezTo>
                      <a:pt x="0" y="10"/>
                      <a:pt x="2" y="12"/>
                      <a:pt x="6" y="12"/>
                    </a:cubicBezTo>
                    <a:cubicBezTo>
                      <a:pt x="6" y="12"/>
                      <a:pt x="6" y="12"/>
                      <a:pt x="6" y="12"/>
                    </a:cubicBezTo>
                    <a:cubicBezTo>
                      <a:pt x="6" y="11"/>
                      <a:pt x="6" y="11"/>
                      <a:pt x="6" y="11"/>
                    </a:cubicBezTo>
                    <a:cubicBezTo>
                      <a:pt x="6" y="11"/>
                      <a:pt x="6" y="11"/>
                      <a:pt x="6" y="11"/>
                    </a:cubicBezTo>
                    <a:cubicBezTo>
                      <a:pt x="6" y="11"/>
                      <a:pt x="6" y="11"/>
                      <a:pt x="6" y="11"/>
                    </a:cubicBezTo>
                    <a:cubicBezTo>
                      <a:pt x="3" y="11"/>
                      <a:pt x="1" y="9"/>
                      <a:pt x="1" y="6"/>
                    </a:cubicBezTo>
                    <a:cubicBezTo>
                      <a:pt x="1" y="4"/>
                      <a:pt x="3" y="2"/>
                      <a:pt x="6" y="2"/>
                    </a:cubicBezTo>
                    <a:cubicBezTo>
                      <a:pt x="6" y="2"/>
                      <a:pt x="6" y="2"/>
                      <a:pt x="6" y="2"/>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15" name="Freeform 223"/>
              <p:cNvSpPr/>
              <p:nvPr/>
            </p:nvSpPr>
            <p:spPr bwMode="auto">
              <a:xfrm>
                <a:off x="-2852738" y="4775200"/>
                <a:ext cx="209550" cy="222250"/>
              </a:xfrm>
              <a:custGeom>
                <a:avLst/>
                <a:gdLst>
                  <a:gd name="T0" fmla="*/ 46 w 56"/>
                  <a:gd name="T1" fmla="*/ 41 h 59"/>
                  <a:gd name="T2" fmla="*/ 50 w 56"/>
                  <a:gd name="T3" fmla="*/ 39 h 59"/>
                  <a:gd name="T4" fmla="*/ 55 w 56"/>
                  <a:gd name="T5" fmla="*/ 37 h 59"/>
                  <a:gd name="T6" fmla="*/ 55 w 56"/>
                  <a:gd name="T7" fmla="*/ 30 h 59"/>
                  <a:gd name="T8" fmla="*/ 54 w 56"/>
                  <a:gd name="T9" fmla="*/ 17 h 59"/>
                  <a:gd name="T10" fmla="*/ 42 w 56"/>
                  <a:gd name="T11" fmla="*/ 28 h 59"/>
                  <a:gd name="T12" fmla="*/ 37 w 56"/>
                  <a:gd name="T13" fmla="*/ 32 h 59"/>
                  <a:gd name="T14" fmla="*/ 37 w 56"/>
                  <a:gd name="T15" fmla="*/ 28 h 59"/>
                  <a:gd name="T16" fmla="*/ 42 w 56"/>
                  <a:gd name="T17" fmla="*/ 20 h 59"/>
                  <a:gd name="T18" fmla="*/ 38 w 56"/>
                  <a:gd name="T19" fmla="*/ 12 h 59"/>
                  <a:gd name="T20" fmla="*/ 28 w 56"/>
                  <a:gd name="T21" fmla="*/ 0 h 59"/>
                  <a:gd name="T22" fmla="*/ 28 w 56"/>
                  <a:gd name="T23" fmla="*/ 0 h 59"/>
                  <a:gd name="T24" fmla="*/ 28 w 56"/>
                  <a:gd name="T25" fmla="*/ 0 h 59"/>
                  <a:gd name="T26" fmla="*/ 28 w 56"/>
                  <a:gd name="T27" fmla="*/ 0 h 59"/>
                  <a:gd name="T28" fmla="*/ 28 w 56"/>
                  <a:gd name="T29" fmla="*/ 0 h 59"/>
                  <a:gd name="T30" fmla="*/ 18 w 56"/>
                  <a:gd name="T31" fmla="*/ 12 h 59"/>
                  <a:gd name="T32" fmla="*/ 14 w 56"/>
                  <a:gd name="T33" fmla="*/ 20 h 59"/>
                  <a:gd name="T34" fmla="*/ 18 w 56"/>
                  <a:gd name="T35" fmla="*/ 28 h 59"/>
                  <a:gd name="T36" fmla="*/ 19 w 56"/>
                  <a:gd name="T37" fmla="*/ 32 h 59"/>
                  <a:gd name="T38" fmla="*/ 14 w 56"/>
                  <a:gd name="T39" fmla="*/ 28 h 59"/>
                  <a:gd name="T40" fmla="*/ 2 w 56"/>
                  <a:gd name="T41" fmla="*/ 17 h 59"/>
                  <a:gd name="T42" fmla="*/ 1 w 56"/>
                  <a:gd name="T43" fmla="*/ 30 h 59"/>
                  <a:gd name="T44" fmla="*/ 1 w 56"/>
                  <a:gd name="T45" fmla="*/ 37 h 59"/>
                  <a:gd name="T46" fmla="*/ 6 w 56"/>
                  <a:gd name="T47" fmla="*/ 39 h 59"/>
                  <a:gd name="T48" fmla="*/ 10 w 56"/>
                  <a:gd name="T49" fmla="*/ 41 h 59"/>
                  <a:gd name="T50" fmla="*/ 9 w 56"/>
                  <a:gd name="T51" fmla="*/ 44 h 59"/>
                  <a:gd name="T52" fmla="*/ 1 w 56"/>
                  <a:gd name="T53" fmla="*/ 41 h 59"/>
                  <a:gd name="T54" fmla="*/ 13 w 56"/>
                  <a:gd name="T55" fmla="*/ 58 h 59"/>
                  <a:gd name="T56" fmla="*/ 19 w 56"/>
                  <a:gd name="T57" fmla="*/ 57 h 59"/>
                  <a:gd name="T58" fmla="*/ 25 w 56"/>
                  <a:gd name="T59" fmla="*/ 53 h 59"/>
                  <a:gd name="T60" fmla="*/ 27 w 56"/>
                  <a:gd name="T61" fmla="*/ 53 h 59"/>
                  <a:gd name="T62" fmla="*/ 27 w 56"/>
                  <a:gd name="T63" fmla="*/ 50 h 59"/>
                  <a:gd name="T64" fmla="*/ 28 w 56"/>
                  <a:gd name="T65" fmla="*/ 26 h 59"/>
                  <a:gd name="T66" fmla="*/ 29 w 56"/>
                  <a:gd name="T67" fmla="*/ 50 h 59"/>
                  <a:gd name="T68" fmla="*/ 29 w 56"/>
                  <a:gd name="T69" fmla="*/ 53 h 59"/>
                  <a:gd name="T70" fmla="*/ 31 w 56"/>
                  <a:gd name="T71" fmla="*/ 53 h 59"/>
                  <a:gd name="T72" fmla="*/ 37 w 56"/>
                  <a:gd name="T73" fmla="*/ 57 h 59"/>
                  <a:gd name="T74" fmla="*/ 43 w 56"/>
                  <a:gd name="T75" fmla="*/ 58 h 59"/>
                  <a:gd name="T76" fmla="*/ 55 w 56"/>
                  <a:gd name="T77" fmla="*/ 41 h 59"/>
                  <a:gd name="T78" fmla="*/ 47 w 56"/>
                  <a:gd name="T79" fmla="*/ 44 h 59"/>
                  <a:gd name="T80" fmla="*/ 46 w 56"/>
                  <a:gd name="T81" fmla="*/ 4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59">
                    <a:moveTo>
                      <a:pt x="46" y="41"/>
                    </a:moveTo>
                    <a:cubicBezTo>
                      <a:pt x="47" y="40"/>
                      <a:pt x="49" y="39"/>
                      <a:pt x="50" y="39"/>
                    </a:cubicBezTo>
                    <a:cubicBezTo>
                      <a:pt x="52" y="38"/>
                      <a:pt x="53" y="38"/>
                      <a:pt x="55" y="37"/>
                    </a:cubicBezTo>
                    <a:cubicBezTo>
                      <a:pt x="55" y="35"/>
                      <a:pt x="56" y="32"/>
                      <a:pt x="55" y="30"/>
                    </a:cubicBezTo>
                    <a:cubicBezTo>
                      <a:pt x="55" y="26"/>
                      <a:pt x="54" y="22"/>
                      <a:pt x="54" y="17"/>
                    </a:cubicBezTo>
                    <a:cubicBezTo>
                      <a:pt x="49" y="20"/>
                      <a:pt x="43" y="22"/>
                      <a:pt x="42" y="28"/>
                    </a:cubicBezTo>
                    <a:cubicBezTo>
                      <a:pt x="41" y="30"/>
                      <a:pt x="39" y="33"/>
                      <a:pt x="37" y="32"/>
                    </a:cubicBezTo>
                    <a:cubicBezTo>
                      <a:pt x="36" y="31"/>
                      <a:pt x="37" y="29"/>
                      <a:pt x="37" y="28"/>
                    </a:cubicBezTo>
                    <a:cubicBezTo>
                      <a:pt x="39" y="25"/>
                      <a:pt x="42" y="23"/>
                      <a:pt x="42" y="20"/>
                    </a:cubicBezTo>
                    <a:cubicBezTo>
                      <a:pt x="42" y="17"/>
                      <a:pt x="40" y="14"/>
                      <a:pt x="38" y="12"/>
                    </a:cubicBezTo>
                    <a:cubicBezTo>
                      <a:pt x="35" y="8"/>
                      <a:pt x="31" y="5"/>
                      <a:pt x="28" y="0"/>
                    </a:cubicBezTo>
                    <a:cubicBezTo>
                      <a:pt x="28" y="0"/>
                      <a:pt x="28" y="0"/>
                      <a:pt x="28" y="0"/>
                    </a:cubicBezTo>
                    <a:cubicBezTo>
                      <a:pt x="28" y="0"/>
                      <a:pt x="28" y="0"/>
                      <a:pt x="28" y="0"/>
                    </a:cubicBezTo>
                    <a:cubicBezTo>
                      <a:pt x="28" y="0"/>
                      <a:pt x="28" y="0"/>
                      <a:pt x="28" y="0"/>
                    </a:cubicBezTo>
                    <a:cubicBezTo>
                      <a:pt x="28" y="0"/>
                      <a:pt x="28" y="0"/>
                      <a:pt x="28" y="0"/>
                    </a:cubicBezTo>
                    <a:cubicBezTo>
                      <a:pt x="25" y="5"/>
                      <a:pt x="21" y="8"/>
                      <a:pt x="18" y="12"/>
                    </a:cubicBezTo>
                    <a:cubicBezTo>
                      <a:pt x="16" y="14"/>
                      <a:pt x="14" y="17"/>
                      <a:pt x="14" y="20"/>
                    </a:cubicBezTo>
                    <a:cubicBezTo>
                      <a:pt x="14" y="23"/>
                      <a:pt x="17" y="25"/>
                      <a:pt x="18" y="28"/>
                    </a:cubicBezTo>
                    <a:cubicBezTo>
                      <a:pt x="19" y="29"/>
                      <a:pt x="20" y="31"/>
                      <a:pt x="19" y="32"/>
                    </a:cubicBezTo>
                    <a:cubicBezTo>
                      <a:pt x="16" y="33"/>
                      <a:pt x="15" y="30"/>
                      <a:pt x="14" y="28"/>
                    </a:cubicBezTo>
                    <a:cubicBezTo>
                      <a:pt x="13" y="22"/>
                      <a:pt x="7" y="20"/>
                      <a:pt x="2" y="17"/>
                    </a:cubicBezTo>
                    <a:cubicBezTo>
                      <a:pt x="2" y="22"/>
                      <a:pt x="1" y="26"/>
                      <a:pt x="1" y="30"/>
                    </a:cubicBezTo>
                    <a:cubicBezTo>
                      <a:pt x="0" y="32"/>
                      <a:pt x="1" y="35"/>
                      <a:pt x="1" y="37"/>
                    </a:cubicBezTo>
                    <a:cubicBezTo>
                      <a:pt x="3" y="38"/>
                      <a:pt x="4" y="38"/>
                      <a:pt x="6" y="39"/>
                    </a:cubicBezTo>
                    <a:cubicBezTo>
                      <a:pt x="7" y="39"/>
                      <a:pt x="9" y="40"/>
                      <a:pt x="10" y="41"/>
                    </a:cubicBezTo>
                    <a:cubicBezTo>
                      <a:pt x="11" y="42"/>
                      <a:pt x="11" y="44"/>
                      <a:pt x="9" y="44"/>
                    </a:cubicBezTo>
                    <a:cubicBezTo>
                      <a:pt x="6" y="43"/>
                      <a:pt x="4" y="40"/>
                      <a:pt x="1" y="41"/>
                    </a:cubicBezTo>
                    <a:cubicBezTo>
                      <a:pt x="2" y="48"/>
                      <a:pt x="6" y="55"/>
                      <a:pt x="13" y="58"/>
                    </a:cubicBezTo>
                    <a:cubicBezTo>
                      <a:pt x="16" y="59"/>
                      <a:pt x="17" y="59"/>
                      <a:pt x="19" y="57"/>
                    </a:cubicBezTo>
                    <a:cubicBezTo>
                      <a:pt x="21" y="56"/>
                      <a:pt x="22" y="54"/>
                      <a:pt x="25" y="53"/>
                    </a:cubicBezTo>
                    <a:cubicBezTo>
                      <a:pt x="26" y="53"/>
                      <a:pt x="26" y="54"/>
                      <a:pt x="27" y="53"/>
                    </a:cubicBezTo>
                    <a:cubicBezTo>
                      <a:pt x="27" y="52"/>
                      <a:pt x="27" y="51"/>
                      <a:pt x="27" y="50"/>
                    </a:cubicBezTo>
                    <a:cubicBezTo>
                      <a:pt x="27" y="41"/>
                      <a:pt x="28" y="36"/>
                      <a:pt x="28" y="26"/>
                    </a:cubicBezTo>
                    <a:cubicBezTo>
                      <a:pt x="28" y="36"/>
                      <a:pt x="29" y="41"/>
                      <a:pt x="29" y="50"/>
                    </a:cubicBezTo>
                    <a:cubicBezTo>
                      <a:pt x="29" y="51"/>
                      <a:pt x="29" y="52"/>
                      <a:pt x="29" y="53"/>
                    </a:cubicBezTo>
                    <a:cubicBezTo>
                      <a:pt x="29" y="54"/>
                      <a:pt x="30" y="53"/>
                      <a:pt x="31" y="53"/>
                    </a:cubicBezTo>
                    <a:cubicBezTo>
                      <a:pt x="34" y="54"/>
                      <a:pt x="35" y="56"/>
                      <a:pt x="37" y="57"/>
                    </a:cubicBezTo>
                    <a:cubicBezTo>
                      <a:pt x="39" y="59"/>
                      <a:pt x="40" y="59"/>
                      <a:pt x="43" y="58"/>
                    </a:cubicBezTo>
                    <a:cubicBezTo>
                      <a:pt x="50" y="55"/>
                      <a:pt x="54" y="48"/>
                      <a:pt x="55" y="41"/>
                    </a:cubicBezTo>
                    <a:cubicBezTo>
                      <a:pt x="52" y="40"/>
                      <a:pt x="50" y="43"/>
                      <a:pt x="47" y="44"/>
                    </a:cubicBezTo>
                    <a:cubicBezTo>
                      <a:pt x="45" y="44"/>
                      <a:pt x="45" y="42"/>
                      <a:pt x="4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16" name="Rectangle 224"/>
              <p:cNvSpPr>
                <a:spLocks noChangeArrowheads="1"/>
              </p:cNvSpPr>
              <p:nvPr/>
            </p:nvSpPr>
            <p:spPr bwMode="auto">
              <a:xfrm>
                <a:off x="-2755900" y="4983163"/>
                <a:ext cx="1587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317" name="Freeform 225"/>
              <p:cNvSpPr/>
              <p:nvPr/>
            </p:nvSpPr>
            <p:spPr bwMode="auto">
              <a:xfrm>
                <a:off x="-1906588" y="4062412"/>
                <a:ext cx="55563" cy="71438"/>
              </a:xfrm>
              <a:custGeom>
                <a:avLst/>
                <a:gdLst>
                  <a:gd name="T0" fmla="*/ 0 w 15"/>
                  <a:gd name="T1" fmla="*/ 0 h 19"/>
                  <a:gd name="T2" fmla="*/ 6 w 15"/>
                  <a:gd name="T3" fmla="*/ 19 h 19"/>
                  <a:gd name="T4" fmla="*/ 15 w 15"/>
                  <a:gd name="T5" fmla="*/ 0 h 19"/>
                  <a:gd name="T6" fmla="*/ 0 w 15"/>
                  <a:gd name="T7" fmla="*/ 0 h 19"/>
                </a:gdLst>
                <a:ahLst/>
                <a:cxnLst>
                  <a:cxn ang="0">
                    <a:pos x="T0" y="T1"/>
                  </a:cxn>
                  <a:cxn ang="0">
                    <a:pos x="T2" y="T3"/>
                  </a:cxn>
                  <a:cxn ang="0">
                    <a:pos x="T4" y="T5"/>
                  </a:cxn>
                  <a:cxn ang="0">
                    <a:pos x="T6" y="T7"/>
                  </a:cxn>
                </a:cxnLst>
                <a:rect l="0" t="0" r="r" b="b"/>
                <a:pathLst>
                  <a:path w="15" h="19">
                    <a:moveTo>
                      <a:pt x="0" y="0"/>
                    </a:moveTo>
                    <a:cubicBezTo>
                      <a:pt x="0" y="8"/>
                      <a:pt x="3" y="15"/>
                      <a:pt x="6" y="19"/>
                    </a:cubicBezTo>
                    <a:cubicBezTo>
                      <a:pt x="11" y="14"/>
                      <a:pt x="15" y="8"/>
                      <a:pt x="15"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18" name="Freeform 226"/>
              <p:cNvSpPr/>
              <p:nvPr/>
            </p:nvSpPr>
            <p:spPr bwMode="auto">
              <a:xfrm>
                <a:off x="-1906588" y="3971925"/>
                <a:ext cx="55563" cy="71438"/>
              </a:xfrm>
              <a:custGeom>
                <a:avLst/>
                <a:gdLst>
                  <a:gd name="T0" fmla="*/ 6 w 15"/>
                  <a:gd name="T1" fmla="*/ 0 h 19"/>
                  <a:gd name="T2" fmla="*/ 0 w 15"/>
                  <a:gd name="T3" fmla="*/ 19 h 19"/>
                  <a:gd name="T4" fmla="*/ 15 w 15"/>
                  <a:gd name="T5" fmla="*/ 19 h 19"/>
                  <a:gd name="T6" fmla="*/ 6 w 15"/>
                  <a:gd name="T7" fmla="*/ 0 h 19"/>
                </a:gdLst>
                <a:ahLst/>
                <a:cxnLst>
                  <a:cxn ang="0">
                    <a:pos x="T0" y="T1"/>
                  </a:cxn>
                  <a:cxn ang="0">
                    <a:pos x="T2" y="T3"/>
                  </a:cxn>
                  <a:cxn ang="0">
                    <a:pos x="T4" y="T5"/>
                  </a:cxn>
                  <a:cxn ang="0">
                    <a:pos x="T6" y="T7"/>
                  </a:cxn>
                </a:cxnLst>
                <a:rect l="0" t="0" r="r" b="b"/>
                <a:pathLst>
                  <a:path w="15" h="19">
                    <a:moveTo>
                      <a:pt x="6" y="0"/>
                    </a:moveTo>
                    <a:cubicBezTo>
                      <a:pt x="3" y="5"/>
                      <a:pt x="0" y="11"/>
                      <a:pt x="0" y="19"/>
                    </a:cubicBezTo>
                    <a:cubicBezTo>
                      <a:pt x="15" y="19"/>
                      <a:pt x="15" y="19"/>
                      <a:pt x="15" y="19"/>
                    </a:cubicBezTo>
                    <a:cubicBezTo>
                      <a:pt x="15" y="11"/>
                      <a:pt x="11" y="5"/>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19" name="Freeform 227"/>
              <p:cNvSpPr/>
              <p:nvPr/>
            </p:nvSpPr>
            <p:spPr bwMode="auto">
              <a:xfrm>
                <a:off x="-1951038" y="3941762"/>
                <a:ext cx="52388" cy="101600"/>
              </a:xfrm>
              <a:custGeom>
                <a:avLst/>
                <a:gdLst>
                  <a:gd name="T0" fmla="*/ 0 w 14"/>
                  <a:gd name="T1" fmla="*/ 0 h 27"/>
                  <a:gd name="T2" fmla="*/ 0 w 14"/>
                  <a:gd name="T3" fmla="*/ 27 h 27"/>
                  <a:gd name="T4" fmla="*/ 7 w 14"/>
                  <a:gd name="T5" fmla="*/ 27 h 27"/>
                  <a:gd name="T6" fmla="*/ 14 w 14"/>
                  <a:gd name="T7" fmla="*/ 5 h 27"/>
                  <a:gd name="T8" fmla="*/ 0 w 14"/>
                  <a:gd name="T9" fmla="*/ 0 h 27"/>
                </a:gdLst>
                <a:ahLst/>
                <a:cxnLst>
                  <a:cxn ang="0">
                    <a:pos x="T0" y="T1"/>
                  </a:cxn>
                  <a:cxn ang="0">
                    <a:pos x="T2" y="T3"/>
                  </a:cxn>
                  <a:cxn ang="0">
                    <a:pos x="T4" y="T5"/>
                  </a:cxn>
                  <a:cxn ang="0">
                    <a:pos x="T6" y="T7"/>
                  </a:cxn>
                  <a:cxn ang="0">
                    <a:pos x="T8" y="T9"/>
                  </a:cxn>
                </a:cxnLst>
                <a:rect l="0" t="0" r="r" b="b"/>
                <a:pathLst>
                  <a:path w="14" h="27">
                    <a:moveTo>
                      <a:pt x="0" y="0"/>
                    </a:moveTo>
                    <a:cubicBezTo>
                      <a:pt x="0" y="27"/>
                      <a:pt x="0" y="27"/>
                      <a:pt x="0" y="27"/>
                    </a:cubicBezTo>
                    <a:cubicBezTo>
                      <a:pt x="7" y="27"/>
                      <a:pt x="7" y="27"/>
                      <a:pt x="7" y="27"/>
                    </a:cubicBezTo>
                    <a:cubicBezTo>
                      <a:pt x="7" y="18"/>
                      <a:pt x="10" y="10"/>
                      <a:pt x="14" y="5"/>
                    </a:cubicBezTo>
                    <a:cubicBezTo>
                      <a:pt x="10" y="2"/>
                      <a:pt x="5"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20" name="Freeform 228"/>
              <p:cNvSpPr/>
              <p:nvPr/>
            </p:nvSpPr>
            <p:spPr bwMode="auto">
              <a:xfrm>
                <a:off x="-2022475" y="4062412"/>
                <a:ext cx="52388" cy="101600"/>
              </a:xfrm>
              <a:custGeom>
                <a:avLst/>
                <a:gdLst>
                  <a:gd name="T0" fmla="*/ 14 w 14"/>
                  <a:gd name="T1" fmla="*/ 27 h 27"/>
                  <a:gd name="T2" fmla="*/ 14 w 14"/>
                  <a:gd name="T3" fmla="*/ 0 h 27"/>
                  <a:gd name="T4" fmla="*/ 7 w 14"/>
                  <a:gd name="T5" fmla="*/ 0 h 27"/>
                  <a:gd name="T6" fmla="*/ 0 w 14"/>
                  <a:gd name="T7" fmla="*/ 22 h 27"/>
                  <a:gd name="T8" fmla="*/ 14 w 14"/>
                  <a:gd name="T9" fmla="*/ 27 h 27"/>
                </a:gdLst>
                <a:ahLst/>
                <a:cxnLst>
                  <a:cxn ang="0">
                    <a:pos x="T0" y="T1"/>
                  </a:cxn>
                  <a:cxn ang="0">
                    <a:pos x="T2" y="T3"/>
                  </a:cxn>
                  <a:cxn ang="0">
                    <a:pos x="T4" y="T5"/>
                  </a:cxn>
                  <a:cxn ang="0">
                    <a:pos x="T6" y="T7"/>
                  </a:cxn>
                  <a:cxn ang="0">
                    <a:pos x="T8" y="T9"/>
                  </a:cxn>
                </a:cxnLst>
                <a:rect l="0" t="0" r="r" b="b"/>
                <a:pathLst>
                  <a:path w="14" h="27">
                    <a:moveTo>
                      <a:pt x="14" y="27"/>
                    </a:moveTo>
                    <a:cubicBezTo>
                      <a:pt x="14" y="0"/>
                      <a:pt x="14" y="0"/>
                      <a:pt x="14" y="0"/>
                    </a:cubicBezTo>
                    <a:cubicBezTo>
                      <a:pt x="7" y="0"/>
                      <a:pt x="7" y="0"/>
                      <a:pt x="7" y="0"/>
                    </a:cubicBezTo>
                    <a:cubicBezTo>
                      <a:pt x="7" y="9"/>
                      <a:pt x="4" y="17"/>
                      <a:pt x="0" y="22"/>
                    </a:cubicBezTo>
                    <a:cubicBezTo>
                      <a:pt x="4" y="25"/>
                      <a:pt x="9" y="27"/>
                      <a:pt x="1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21" name="Freeform 229"/>
              <p:cNvSpPr/>
              <p:nvPr/>
            </p:nvSpPr>
            <p:spPr bwMode="auto">
              <a:xfrm>
                <a:off x="-2022475" y="3941762"/>
                <a:ext cx="52388" cy="101600"/>
              </a:xfrm>
              <a:custGeom>
                <a:avLst/>
                <a:gdLst>
                  <a:gd name="T0" fmla="*/ 7 w 14"/>
                  <a:gd name="T1" fmla="*/ 27 h 27"/>
                  <a:gd name="T2" fmla="*/ 14 w 14"/>
                  <a:gd name="T3" fmla="*/ 27 h 27"/>
                  <a:gd name="T4" fmla="*/ 14 w 14"/>
                  <a:gd name="T5" fmla="*/ 0 h 27"/>
                  <a:gd name="T6" fmla="*/ 0 w 14"/>
                  <a:gd name="T7" fmla="*/ 5 h 27"/>
                  <a:gd name="T8" fmla="*/ 7 w 14"/>
                  <a:gd name="T9" fmla="*/ 27 h 27"/>
                </a:gdLst>
                <a:ahLst/>
                <a:cxnLst>
                  <a:cxn ang="0">
                    <a:pos x="T0" y="T1"/>
                  </a:cxn>
                  <a:cxn ang="0">
                    <a:pos x="T2" y="T3"/>
                  </a:cxn>
                  <a:cxn ang="0">
                    <a:pos x="T4" y="T5"/>
                  </a:cxn>
                  <a:cxn ang="0">
                    <a:pos x="T6" y="T7"/>
                  </a:cxn>
                  <a:cxn ang="0">
                    <a:pos x="T8" y="T9"/>
                  </a:cxn>
                </a:cxnLst>
                <a:rect l="0" t="0" r="r" b="b"/>
                <a:pathLst>
                  <a:path w="14" h="27">
                    <a:moveTo>
                      <a:pt x="7" y="27"/>
                    </a:moveTo>
                    <a:cubicBezTo>
                      <a:pt x="14" y="27"/>
                      <a:pt x="14" y="27"/>
                      <a:pt x="14" y="27"/>
                    </a:cubicBezTo>
                    <a:cubicBezTo>
                      <a:pt x="14" y="0"/>
                      <a:pt x="14" y="0"/>
                      <a:pt x="14" y="0"/>
                    </a:cubicBezTo>
                    <a:cubicBezTo>
                      <a:pt x="9" y="0"/>
                      <a:pt x="4" y="2"/>
                      <a:pt x="0" y="5"/>
                    </a:cubicBezTo>
                    <a:cubicBezTo>
                      <a:pt x="4" y="10"/>
                      <a:pt x="7" y="18"/>
                      <a:pt x="7"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22" name="Freeform 230"/>
              <p:cNvSpPr/>
              <p:nvPr/>
            </p:nvSpPr>
            <p:spPr bwMode="auto">
              <a:xfrm>
                <a:off x="-2071688" y="4062412"/>
                <a:ext cx="55563" cy="71438"/>
              </a:xfrm>
              <a:custGeom>
                <a:avLst/>
                <a:gdLst>
                  <a:gd name="T0" fmla="*/ 10 w 15"/>
                  <a:gd name="T1" fmla="*/ 19 h 19"/>
                  <a:gd name="T2" fmla="*/ 15 w 15"/>
                  <a:gd name="T3" fmla="*/ 0 h 19"/>
                  <a:gd name="T4" fmla="*/ 0 w 15"/>
                  <a:gd name="T5" fmla="*/ 0 h 19"/>
                  <a:gd name="T6" fmla="*/ 10 w 15"/>
                  <a:gd name="T7" fmla="*/ 19 h 19"/>
                </a:gdLst>
                <a:ahLst/>
                <a:cxnLst>
                  <a:cxn ang="0">
                    <a:pos x="T0" y="T1"/>
                  </a:cxn>
                  <a:cxn ang="0">
                    <a:pos x="T2" y="T3"/>
                  </a:cxn>
                  <a:cxn ang="0">
                    <a:pos x="T4" y="T5"/>
                  </a:cxn>
                  <a:cxn ang="0">
                    <a:pos x="T6" y="T7"/>
                  </a:cxn>
                </a:cxnLst>
                <a:rect l="0" t="0" r="r" b="b"/>
                <a:pathLst>
                  <a:path w="15" h="19">
                    <a:moveTo>
                      <a:pt x="10" y="19"/>
                    </a:moveTo>
                    <a:cubicBezTo>
                      <a:pt x="13" y="14"/>
                      <a:pt x="15" y="8"/>
                      <a:pt x="15" y="0"/>
                    </a:cubicBezTo>
                    <a:cubicBezTo>
                      <a:pt x="0" y="0"/>
                      <a:pt x="0" y="0"/>
                      <a:pt x="0" y="0"/>
                    </a:cubicBezTo>
                    <a:cubicBezTo>
                      <a:pt x="1" y="8"/>
                      <a:pt x="4" y="14"/>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23" name="Freeform 231"/>
              <p:cNvSpPr/>
              <p:nvPr/>
            </p:nvSpPr>
            <p:spPr bwMode="auto">
              <a:xfrm>
                <a:off x="-2071688" y="3971925"/>
                <a:ext cx="55563" cy="71438"/>
              </a:xfrm>
              <a:custGeom>
                <a:avLst/>
                <a:gdLst>
                  <a:gd name="T0" fmla="*/ 10 w 15"/>
                  <a:gd name="T1" fmla="*/ 0 h 19"/>
                  <a:gd name="T2" fmla="*/ 0 w 15"/>
                  <a:gd name="T3" fmla="*/ 19 h 19"/>
                  <a:gd name="T4" fmla="*/ 15 w 15"/>
                  <a:gd name="T5" fmla="*/ 19 h 19"/>
                  <a:gd name="T6" fmla="*/ 10 w 15"/>
                  <a:gd name="T7" fmla="*/ 0 h 19"/>
                </a:gdLst>
                <a:ahLst/>
                <a:cxnLst>
                  <a:cxn ang="0">
                    <a:pos x="T0" y="T1"/>
                  </a:cxn>
                  <a:cxn ang="0">
                    <a:pos x="T2" y="T3"/>
                  </a:cxn>
                  <a:cxn ang="0">
                    <a:pos x="T4" y="T5"/>
                  </a:cxn>
                  <a:cxn ang="0">
                    <a:pos x="T6" y="T7"/>
                  </a:cxn>
                </a:cxnLst>
                <a:rect l="0" t="0" r="r" b="b"/>
                <a:pathLst>
                  <a:path w="15" h="19">
                    <a:moveTo>
                      <a:pt x="10" y="0"/>
                    </a:moveTo>
                    <a:cubicBezTo>
                      <a:pt x="4" y="5"/>
                      <a:pt x="1" y="12"/>
                      <a:pt x="0" y="19"/>
                    </a:cubicBezTo>
                    <a:cubicBezTo>
                      <a:pt x="15" y="19"/>
                      <a:pt x="15" y="19"/>
                      <a:pt x="15" y="19"/>
                    </a:cubicBezTo>
                    <a:cubicBezTo>
                      <a:pt x="15" y="11"/>
                      <a:pt x="13" y="5"/>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24" name="Freeform 232"/>
              <p:cNvSpPr/>
              <p:nvPr/>
            </p:nvSpPr>
            <p:spPr bwMode="auto">
              <a:xfrm>
                <a:off x="-1951038" y="4062412"/>
                <a:ext cx="52388" cy="101600"/>
              </a:xfrm>
              <a:custGeom>
                <a:avLst/>
                <a:gdLst>
                  <a:gd name="T0" fmla="*/ 0 w 14"/>
                  <a:gd name="T1" fmla="*/ 27 h 27"/>
                  <a:gd name="T2" fmla="*/ 14 w 14"/>
                  <a:gd name="T3" fmla="*/ 22 h 27"/>
                  <a:gd name="T4" fmla="*/ 7 w 14"/>
                  <a:gd name="T5" fmla="*/ 0 h 27"/>
                  <a:gd name="T6" fmla="*/ 0 w 14"/>
                  <a:gd name="T7" fmla="*/ 0 h 27"/>
                  <a:gd name="T8" fmla="*/ 0 w 14"/>
                  <a:gd name="T9" fmla="*/ 27 h 27"/>
                </a:gdLst>
                <a:ahLst/>
                <a:cxnLst>
                  <a:cxn ang="0">
                    <a:pos x="T0" y="T1"/>
                  </a:cxn>
                  <a:cxn ang="0">
                    <a:pos x="T2" y="T3"/>
                  </a:cxn>
                  <a:cxn ang="0">
                    <a:pos x="T4" y="T5"/>
                  </a:cxn>
                  <a:cxn ang="0">
                    <a:pos x="T6" y="T7"/>
                  </a:cxn>
                  <a:cxn ang="0">
                    <a:pos x="T8" y="T9"/>
                  </a:cxn>
                </a:cxnLst>
                <a:rect l="0" t="0" r="r" b="b"/>
                <a:pathLst>
                  <a:path w="14" h="27">
                    <a:moveTo>
                      <a:pt x="0" y="27"/>
                    </a:moveTo>
                    <a:cubicBezTo>
                      <a:pt x="5" y="27"/>
                      <a:pt x="10" y="25"/>
                      <a:pt x="14" y="22"/>
                    </a:cubicBezTo>
                    <a:cubicBezTo>
                      <a:pt x="10" y="17"/>
                      <a:pt x="7" y="9"/>
                      <a:pt x="7" y="0"/>
                    </a:cubicBezTo>
                    <a:cubicBezTo>
                      <a:pt x="0" y="0"/>
                      <a:pt x="0" y="0"/>
                      <a:pt x="0" y="0"/>
                    </a:cubicBez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25" name="Freeform 233"/>
              <p:cNvSpPr>
                <a:spLocks noEditPoints="1"/>
              </p:cNvSpPr>
              <p:nvPr/>
            </p:nvSpPr>
            <p:spPr bwMode="auto">
              <a:xfrm>
                <a:off x="-2184400" y="742950"/>
                <a:ext cx="296863" cy="296863"/>
              </a:xfrm>
              <a:custGeom>
                <a:avLst/>
                <a:gdLst>
                  <a:gd name="T0" fmla="*/ 40 w 79"/>
                  <a:gd name="T1" fmla="*/ 79 h 79"/>
                  <a:gd name="T2" fmla="*/ 79 w 79"/>
                  <a:gd name="T3" fmla="*/ 40 h 79"/>
                  <a:gd name="T4" fmla="*/ 40 w 79"/>
                  <a:gd name="T5" fmla="*/ 0 h 79"/>
                  <a:gd name="T6" fmla="*/ 40 w 79"/>
                  <a:gd name="T7" fmla="*/ 0 h 79"/>
                  <a:gd name="T8" fmla="*/ 40 w 79"/>
                  <a:gd name="T9" fmla="*/ 28 h 79"/>
                  <a:gd name="T10" fmla="*/ 60 w 79"/>
                  <a:gd name="T11" fmla="*/ 20 h 79"/>
                  <a:gd name="T12" fmla="*/ 47 w 79"/>
                  <a:gd name="T13" fmla="*/ 47 h 79"/>
                  <a:gd name="T14" fmla="*/ 40 w 79"/>
                  <a:gd name="T15" fmla="*/ 51 h 79"/>
                  <a:gd name="T16" fmla="*/ 40 w 79"/>
                  <a:gd name="T17" fmla="*/ 79 h 79"/>
                  <a:gd name="T18" fmla="*/ 40 w 79"/>
                  <a:gd name="T19" fmla="*/ 0 h 79"/>
                  <a:gd name="T20" fmla="*/ 0 w 79"/>
                  <a:gd name="T21" fmla="*/ 40 h 79"/>
                  <a:gd name="T22" fmla="*/ 40 w 79"/>
                  <a:gd name="T23" fmla="*/ 79 h 79"/>
                  <a:gd name="T24" fmla="*/ 40 w 79"/>
                  <a:gd name="T25" fmla="*/ 51 h 79"/>
                  <a:gd name="T26" fmla="*/ 20 w 79"/>
                  <a:gd name="T27" fmla="*/ 60 h 79"/>
                  <a:gd name="T28" fmla="*/ 32 w 79"/>
                  <a:gd name="T29" fmla="*/ 32 h 79"/>
                  <a:gd name="T30" fmla="*/ 32 w 79"/>
                  <a:gd name="T31" fmla="*/ 32 h 79"/>
                  <a:gd name="T32" fmla="*/ 40 w 79"/>
                  <a:gd name="T33" fmla="*/ 28 h 79"/>
                  <a:gd name="T34" fmla="*/ 40 w 79"/>
                  <a:gd name="T3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79">
                    <a:moveTo>
                      <a:pt x="40" y="79"/>
                    </a:moveTo>
                    <a:cubicBezTo>
                      <a:pt x="61" y="79"/>
                      <a:pt x="79" y="61"/>
                      <a:pt x="79" y="40"/>
                    </a:cubicBezTo>
                    <a:cubicBezTo>
                      <a:pt x="79" y="18"/>
                      <a:pt x="61" y="0"/>
                      <a:pt x="40" y="0"/>
                    </a:cubicBezTo>
                    <a:cubicBezTo>
                      <a:pt x="40" y="0"/>
                      <a:pt x="40" y="0"/>
                      <a:pt x="40" y="0"/>
                    </a:cubicBezTo>
                    <a:cubicBezTo>
                      <a:pt x="40" y="28"/>
                      <a:pt x="40" y="28"/>
                      <a:pt x="40" y="28"/>
                    </a:cubicBezTo>
                    <a:cubicBezTo>
                      <a:pt x="60" y="20"/>
                      <a:pt x="60" y="20"/>
                      <a:pt x="60" y="20"/>
                    </a:cubicBezTo>
                    <a:cubicBezTo>
                      <a:pt x="47" y="47"/>
                      <a:pt x="47" y="47"/>
                      <a:pt x="47" y="47"/>
                    </a:cubicBezTo>
                    <a:cubicBezTo>
                      <a:pt x="40" y="51"/>
                      <a:pt x="40" y="51"/>
                      <a:pt x="40" y="51"/>
                    </a:cubicBezTo>
                    <a:cubicBezTo>
                      <a:pt x="40" y="79"/>
                      <a:pt x="40" y="79"/>
                      <a:pt x="40" y="79"/>
                    </a:cubicBezTo>
                    <a:close/>
                    <a:moveTo>
                      <a:pt x="40" y="0"/>
                    </a:moveTo>
                    <a:cubicBezTo>
                      <a:pt x="18" y="0"/>
                      <a:pt x="0" y="18"/>
                      <a:pt x="0" y="40"/>
                    </a:cubicBezTo>
                    <a:cubicBezTo>
                      <a:pt x="0" y="61"/>
                      <a:pt x="18" y="79"/>
                      <a:pt x="40" y="79"/>
                    </a:cubicBezTo>
                    <a:cubicBezTo>
                      <a:pt x="40" y="51"/>
                      <a:pt x="40" y="51"/>
                      <a:pt x="40" y="51"/>
                    </a:cubicBezTo>
                    <a:cubicBezTo>
                      <a:pt x="20" y="60"/>
                      <a:pt x="20" y="60"/>
                      <a:pt x="20" y="60"/>
                    </a:cubicBezTo>
                    <a:cubicBezTo>
                      <a:pt x="32" y="32"/>
                      <a:pt x="32" y="32"/>
                      <a:pt x="32" y="32"/>
                    </a:cubicBezTo>
                    <a:cubicBezTo>
                      <a:pt x="32" y="32"/>
                      <a:pt x="32" y="32"/>
                      <a:pt x="32" y="32"/>
                    </a:cubicBezTo>
                    <a:cubicBezTo>
                      <a:pt x="40" y="28"/>
                      <a:pt x="40" y="28"/>
                      <a:pt x="40" y="28"/>
                    </a:cubicBez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26" name="Oval 234"/>
              <p:cNvSpPr>
                <a:spLocks noChangeArrowheads="1"/>
              </p:cNvSpPr>
              <p:nvPr/>
            </p:nvSpPr>
            <p:spPr bwMode="auto">
              <a:xfrm>
                <a:off x="-2052638" y="874712"/>
                <a:ext cx="33338" cy="333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27" name="Freeform 235"/>
              <p:cNvSpPr>
                <a:spLocks noEditPoints="1"/>
              </p:cNvSpPr>
              <p:nvPr/>
            </p:nvSpPr>
            <p:spPr bwMode="auto">
              <a:xfrm>
                <a:off x="-4738688" y="6694488"/>
                <a:ext cx="239713" cy="120650"/>
              </a:xfrm>
              <a:custGeom>
                <a:avLst/>
                <a:gdLst>
                  <a:gd name="T0" fmla="*/ 55 w 64"/>
                  <a:gd name="T1" fmla="*/ 23 h 32"/>
                  <a:gd name="T2" fmla="*/ 64 w 64"/>
                  <a:gd name="T3" fmla="*/ 12 h 32"/>
                  <a:gd name="T4" fmla="*/ 55 w 64"/>
                  <a:gd name="T5" fmla="*/ 1 h 32"/>
                  <a:gd name="T6" fmla="*/ 55 w 64"/>
                  <a:gd name="T7" fmla="*/ 6 h 32"/>
                  <a:gd name="T8" fmla="*/ 59 w 64"/>
                  <a:gd name="T9" fmla="*/ 12 h 32"/>
                  <a:gd name="T10" fmla="*/ 55 w 64"/>
                  <a:gd name="T11" fmla="*/ 18 h 32"/>
                  <a:gd name="T12" fmla="*/ 55 w 64"/>
                  <a:gd name="T13" fmla="*/ 23 h 32"/>
                  <a:gd name="T14" fmla="*/ 27 w 64"/>
                  <a:gd name="T15" fmla="*/ 32 h 32"/>
                  <a:gd name="T16" fmla="*/ 48 w 64"/>
                  <a:gd name="T17" fmla="*/ 22 h 32"/>
                  <a:gd name="T18" fmla="*/ 53 w 64"/>
                  <a:gd name="T19" fmla="*/ 23 h 32"/>
                  <a:gd name="T20" fmla="*/ 55 w 64"/>
                  <a:gd name="T21" fmla="*/ 23 h 32"/>
                  <a:gd name="T22" fmla="*/ 55 w 64"/>
                  <a:gd name="T23" fmla="*/ 18 h 32"/>
                  <a:gd name="T24" fmla="*/ 53 w 64"/>
                  <a:gd name="T25" fmla="*/ 18 h 32"/>
                  <a:gd name="T26" fmla="*/ 51 w 64"/>
                  <a:gd name="T27" fmla="*/ 18 h 32"/>
                  <a:gd name="T28" fmla="*/ 54 w 64"/>
                  <a:gd name="T29" fmla="*/ 5 h 32"/>
                  <a:gd name="T30" fmla="*/ 54 w 64"/>
                  <a:gd name="T31" fmla="*/ 5 h 32"/>
                  <a:gd name="T32" fmla="*/ 54 w 64"/>
                  <a:gd name="T33" fmla="*/ 5 h 32"/>
                  <a:gd name="T34" fmla="*/ 55 w 64"/>
                  <a:gd name="T35" fmla="*/ 6 h 32"/>
                  <a:gd name="T36" fmla="*/ 55 w 64"/>
                  <a:gd name="T37" fmla="*/ 1 h 32"/>
                  <a:gd name="T38" fmla="*/ 53 w 64"/>
                  <a:gd name="T39" fmla="*/ 0 h 32"/>
                  <a:gd name="T40" fmla="*/ 53 w 64"/>
                  <a:gd name="T41" fmla="*/ 0 h 32"/>
                  <a:gd name="T42" fmla="*/ 1 w 64"/>
                  <a:gd name="T43" fmla="*/ 0 h 32"/>
                  <a:gd name="T44" fmla="*/ 0 w 64"/>
                  <a:gd name="T45" fmla="*/ 5 h 32"/>
                  <a:gd name="T46" fmla="*/ 27 w 64"/>
                  <a:gd name="T4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32">
                    <a:moveTo>
                      <a:pt x="55" y="23"/>
                    </a:moveTo>
                    <a:cubicBezTo>
                      <a:pt x="60" y="22"/>
                      <a:pt x="64" y="17"/>
                      <a:pt x="64" y="12"/>
                    </a:cubicBezTo>
                    <a:cubicBezTo>
                      <a:pt x="64" y="6"/>
                      <a:pt x="60" y="2"/>
                      <a:pt x="55" y="1"/>
                    </a:cubicBezTo>
                    <a:cubicBezTo>
                      <a:pt x="55" y="6"/>
                      <a:pt x="55" y="6"/>
                      <a:pt x="55" y="6"/>
                    </a:cubicBezTo>
                    <a:cubicBezTo>
                      <a:pt x="57" y="7"/>
                      <a:pt x="59" y="9"/>
                      <a:pt x="59" y="12"/>
                    </a:cubicBezTo>
                    <a:cubicBezTo>
                      <a:pt x="59" y="14"/>
                      <a:pt x="57" y="17"/>
                      <a:pt x="55" y="18"/>
                    </a:cubicBezTo>
                    <a:lnTo>
                      <a:pt x="55" y="23"/>
                    </a:lnTo>
                    <a:close/>
                    <a:moveTo>
                      <a:pt x="27" y="32"/>
                    </a:moveTo>
                    <a:cubicBezTo>
                      <a:pt x="35" y="32"/>
                      <a:pt x="43" y="28"/>
                      <a:pt x="48" y="22"/>
                    </a:cubicBezTo>
                    <a:cubicBezTo>
                      <a:pt x="49" y="23"/>
                      <a:pt x="51" y="23"/>
                      <a:pt x="53" y="23"/>
                    </a:cubicBezTo>
                    <a:cubicBezTo>
                      <a:pt x="53" y="23"/>
                      <a:pt x="54" y="23"/>
                      <a:pt x="55" y="23"/>
                    </a:cubicBezTo>
                    <a:cubicBezTo>
                      <a:pt x="55" y="18"/>
                      <a:pt x="55" y="18"/>
                      <a:pt x="55" y="18"/>
                    </a:cubicBezTo>
                    <a:cubicBezTo>
                      <a:pt x="54" y="18"/>
                      <a:pt x="53" y="18"/>
                      <a:pt x="53" y="18"/>
                    </a:cubicBezTo>
                    <a:cubicBezTo>
                      <a:pt x="52" y="18"/>
                      <a:pt x="51" y="18"/>
                      <a:pt x="51" y="18"/>
                    </a:cubicBezTo>
                    <a:cubicBezTo>
                      <a:pt x="52" y="14"/>
                      <a:pt x="54" y="10"/>
                      <a:pt x="54" y="5"/>
                    </a:cubicBezTo>
                    <a:cubicBezTo>
                      <a:pt x="54" y="5"/>
                      <a:pt x="54" y="5"/>
                      <a:pt x="54" y="5"/>
                    </a:cubicBezTo>
                    <a:cubicBezTo>
                      <a:pt x="54" y="5"/>
                      <a:pt x="54" y="5"/>
                      <a:pt x="54" y="5"/>
                    </a:cubicBezTo>
                    <a:cubicBezTo>
                      <a:pt x="54" y="5"/>
                      <a:pt x="54" y="6"/>
                      <a:pt x="55" y="6"/>
                    </a:cubicBezTo>
                    <a:cubicBezTo>
                      <a:pt x="55" y="1"/>
                      <a:pt x="55" y="1"/>
                      <a:pt x="55" y="1"/>
                    </a:cubicBezTo>
                    <a:cubicBezTo>
                      <a:pt x="54" y="0"/>
                      <a:pt x="54" y="0"/>
                      <a:pt x="53" y="0"/>
                    </a:cubicBezTo>
                    <a:cubicBezTo>
                      <a:pt x="53" y="0"/>
                      <a:pt x="53" y="0"/>
                      <a:pt x="53" y="0"/>
                    </a:cubicBezTo>
                    <a:cubicBezTo>
                      <a:pt x="1" y="0"/>
                      <a:pt x="1" y="0"/>
                      <a:pt x="1" y="0"/>
                    </a:cubicBezTo>
                    <a:cubicBezTo>
                      <a:pt x="0" y="2"/>
                      <a:pt x="0" y="4"/>
                      <a:pt x="0" y="5"/>
                    </a:cubicBezTo>
                    <a:cubicBezTo>
                      <a:pt x="0" y="20"/>
                      <a:pt x="12" y="32"/>
                      <a:pt x="2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28" name="Rectangle 236"/>
              <p:cNvSpPr>
                <a:spLocks noChangeArrowheads="1"/>
              </p:cNvSpPr>
              <p:nvPr/>
            </p:nvSpPr>
            <p:spPr bwMode="auto">
              <a:xfrm>
                <a:off x="-4738688" y="6826250"/>
                <a:ext cx="2174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329" name="Freeform 237"/>
              <p:cNvSpPr/>
              <p:nvPr/>
            </p:nvSpPr>
            <p:spPr bwMode="auto">
              <a:xfrm>
                <a:off x="-4689475" y="6589713"/>
                <a:ext cx="41275" cy="101600"/>
              </a:xfrm>
              <a:custGeom>
                <a:avLst/>
                <a:gdLst>
                  <a:gd name="T0" fmla="*/ 4 w 11"/>
                  <a:gd name="T1" fmla="*/ 20 h 27"/>
                  <a:gd name="T2" fmla="*/ 5 w 11"/>
                  <a:gd name="T3" fmla="*/ 25 h 27"/>
                  <a:gd name="T4" fmla="*/ 10 w 11"/>
                  <a:gd name="T5" fmla="*/ 16 h 27"/>
                  <a:gd name="T6" fmla="*/ 7 w 11"/>
                  <a:gd name="T7" fmla="*/ 11 h 27"/>
                  <a:gd name="T8" fmla="*/ 7 w 11"/>
                  <a:gd name="T9" fmla="*/ 7 h 27"/>
                  <a:gd name="T10" fmla="*/ 4 w 11"/>
                  <a:gd name="T11" fmla="*/ 2 h 27"/>
                  <a:gd name="T12" fmla="*/ 2 w 11"/>
                  <a:gd name="T13" fmla="*/ 11 h 27"/>
                  <a:gd name="T14" fmla="*/ 4 w 11"/>
                  <a:gd name="T15" fmla="*/ 2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7">
                    <a:moveTo>
                      <a:pt x="4" y="20"/>
                    </a:moveTo>
                    <a:cubicBezTo>
                      <a:pt x="1" y="21"/>
                      <a:pt x="2" y="27"/>
                      <a:pt x="5" y="25"/>
                    </a:cubicBezTo>
                    <a:cubicBezTo>
                      <a:pt x="9" y="24"/>
                      <a:pt x="11" y="20"/>
                      <a:pt x="10" y="16"/>
                    </a:cubicBezTo>
                    <a:cubicBezTo>
                      <a:pt x="9" y="14"/>
                      <a:pt x="8" y="13"/>
                      <a:pt x="7" y="11"/>
                    </a:cubicBezTo>
                    <a:cubicBezTo>
                      <a:pt x="7" y="10"/>
                      <a:pt x="6" y="8"/>
                      <a:pt x="7" y="7"/>
                    </a:cubicBezTo>
                    <a:cubicBezTo>
                      <a:pt x="10" y="5"/>
                      <a:pt x="7" y="0"/>
                      <a:pt x="4" y="2"/>
                    </a:cubicBezTo>
                    <a:cubicBezTo>
                      <a:pt x="1" y="4"/>
                      <a:pt x="0" y="8"/>
                      <a:pt x="2" y="11"/>
                    </a:cubicBezTo>
                    <a:cubicBezTo>
                      <a:pt x="2" y="13"/>
                      <a:pt x="6" y="19"/>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30" name="Freeform 238"/>
              <p:cNvSpPr/>
              <p:nvPr/>
            </p:nvSpPr>
            <p:spPr bwMode="auto">
              <a:xfrm>
                <a:off x="-4633913" y="6589713"/>
                <a:ext cx="41275" cy="101600"/>
              </a:xfrm>
              <a:custGeom>
                <a:avLst/>
                <a:gdLst>
                  <a:gd name="T0" fmla="*/ 4 w 11"/>
                  <a:gd name="T1" fmla="*/ 20 h 27"/>
                  <a:gd name="T2" fmla="*/ 5 w 11"/>
                  <a:gd name="T3" fmla="*/ 25 h 27"/>
                  <a:gd name="T4" fmla="*/ 10 w 11"/>
                  <a:gd name="T5" fmla="*/ 16 h 27"/>
                  <a:gd name="T6" fmla="*/ 7 w 11"/>
                  <a:gd name="T7" fmla="*/ 11 h 27"/>
                  <a:gd name="T8" fmla="*/ 7 w 11"/>
                  <a:gd name="T9" fmla="*/ 7 h 27"/>
                  <a:gd name="T10" fmla="*/ 4 w 11"/>
                  <a:gd name="T11" fmla="*/ 2 h 27"/>
                  <a:gd name="T12" fmla="*/ 2 w 11"/>
                  <a:gd name="T13" fmla="*/ 11 h 27"/>
                  <a:gd name="T14" fmla="*/ 4 w 11"/>
                  <a:gd name="T15" fmla="*/ 2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7">
                    <a:moveTo>
                      <a:pt x="4" y="20"/>
                    </a:moveTo>
                    <a:cubicBezTo>
                      <a:pt x="1" y="21"/>
                      <a:pt x="2" y="27"/>
                      <a:pt x="5" y="25"/>
                    </a:cubicBezTo>
                    <a:cubicBezTo>
                      <a:pt x="9" y="24"/>
                      <a:pt x="11" y="20"/>
                      <a:pt x="10" y="16"/>
                    </a:cubicBezTo>
                    <a:cubicBezTo>
                      <a:pt x="9" y="14"/>
                      <a:pt x="8" y="13"/>
                      <a:pt x="7" y="11"/>
                    </a:cubicBezTo>
                    <a:cubicBezTo>
                      <a:pt x="7" y="10"/>
                      <a:pt x="6" y="8"/>
                      <a:pt x="7" y="7"/>
                    </a:cubicBezTo>
                    <a:cubicBezTo>
                      <a:pt x="10" y="5"/>
                      <a:pt x="7" y="0"/>
                      <a:pt x="4" y="2"/>
                    </a:cubicBezTo>
                    <a:cubicBezTo>
                      <a:pt x="1" y="4"/>
                      <a:pt x="0" y="8"/>
                      <a:pt x="2" y="11"/>
                    </a:cubicBezTo>
                    <a:cubicBezTo>
                      <a:pt x="2" y="13"/>
                      <a:pt x="6" y="19"/>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31" name="Oval 239"/>
              <p:cNvSpPr>
                <a:spLocks noChangeArrowheads="1"/>
              </p:cNvSpPr>
              <p:nvPr/>
            </p:nvSpPr>
            <p:spPr bwMode="auto">
              <a:xfrm>
                <a:off x="-1335088" y="2593975"/>
                <a:ext cx="22225" cy="26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32" name="Oval 240"/>
              <p:cNvSpPr>
                <a:spLocks noChangeArrowheads="1"/>
              </p:cNvSpPr>
              <p:nvPr/>
            </p:nvSpPr>
            <p:spPr bwMode="auto">
              <a:xfrm>
                <a:off x="-1312863" y="2568575"/>
                <a:ext cx="22225"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33" name="Oval 241"/>
              <p:cNvSpPr>
                <a:spLocks noChangeArrowheads="1"/>
              </p:cNvSpPr>
              <p:nvPr/>
            </p:nvSpPr>
            <p:spPr bwMode="auto">
              <a:xfrm>
                <a:off x="-1331913" y="2533650"/>
                <a:ext cx="14288" cy="15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34" name="Oval 242"/>
              <p:cNvSpPr>
                <a:spLocks noChangeArrowheads="1"/>
              </p:cNvSpPr>
              <p:nvPr/>
            </p:nvSpPr>
            <p:spPr bwMode="auto">
              <a:xfrm>
                <a:off x="-1335088" y="2478087"/>
                <a:ext cx="22225"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35" name="Freeform 243"/>
              <p:cNvSpPr>
                <a:spLocks noEditPoints="1"/>
              </p:cNvSpPr>
              <p:nvPr/>
            </p:nvSpPr>
            <p:spPr bwMode="auto">
              <a:xfrm>
                <a:off x="-1373188" y="2365375"/>
                <a:ext cx="127000" cy="285750"/>
              </a:xfrm>
              <a:custGeom>
                <a:avLst/>
                <a:gdLst>
                  <a:gd name="T0" fmla="*/ 19 w 34"/>
                  <a:gd name="T1" fmla="*/ 4 h 76"/>
                  <a:gd name="T2" fmla="*/ 18 w 34"/>
                  <a:gd name="T3" fmla="*/ 7 h 76"/>
                  <a:gd name="T4" fmla="*/ 18 w 34"/>
                  <a:gd name="T5" fmla="*/ 11 h 76"/>
                  <a:gd name="T6" fmla="*/ 16 w 34"/>
                  <a:gd name="T7" fmla="*/ 11 h 76"/>
                  <a:gd name="T8" fmla="*/ 16 w 34"/>
                  <a:gd name="T9" fmla="*/ 25 h 76"/>
                  <a:gd name="T10" fmla="*/ 18 w 34"/>
                  <a:gd name="T11" fmla="*/ 25 h 76"/>
                  <a:gd name="T12" fmla="*/ 18 w 34"/>
                  <a:gd name="T13" fmla="*/ 35 h 76"/>
                  <a:gd name="T14" fmla="*/ 18 w 34"/>
                  <a:gd name="T15" fmla="*/ 39 h 76"/>
                  <a:gd name="T16" fmla="*/ 21 w 34"/>
                  <a:gd name="T17" fmla="*/ 42 h 76"/>
                  <a:gd name="T18" fmla="*/ 21 w 34"/>
                  <a:gd name="T19" fmla="*/ 42 h 76"/>
                  <a:gd name="T20" fmla="*/ 24 w 34"/>
                  <a:gd name="T21" fmla="*/ 39 h 76"/>
                  <a:gd name="T22" fmla="*/ 24 w 34"/>
                  <a:gd name="T23" fmla="*/ 25 h 76"/>
                  <a:gd name="T24" fmla="*/ 26 w 34"/>
                  <a:gd name="T25" fmla="*/ 25 h 76"/>
                  <a:gd name="T26" fmla="*/ 26 w 34"/>
                  <a:gd name="T27" fmla="*/ 25 h 76"/>
                  <a:gd name="T28" fmla="*/ 26 w 34"/>
                  <a:gd name="T29" fmla="*/ 69 h 76"/>
                  <a:gd name="T30" fmla="*/ 16 w 34"/>
                  <a:gd name="T31" fmla="*/ 69 h 76"/>
                  <a:gd name="T32" fmla="*/ 16 w 34"/>
                  <a:gd name="T33" fmla="*/ 76 h 76"/>
                  <a:gd name="T34" fmla="*/ 32 w 34"/>
                  <a:gd name="T35" fmla="*/ 76 h 76"/>
                  <a:gd name="T36" fmla="*/ 32 w 34"/>
                  <a:gd name="T37" fmla="*/ 11 h 76"/>
                  <a:gd name="T38" fmla="*/ 24 w 34"/>
                  <a:gd name="T39" fmla="*/ 11 h 76"/>
                  <a:gd name="T40" fmla="*/ 24 w 34"/>
                  <a:gd name="T41" fmla="*/ 8 h 76"/>
                  <a:gd name="T42" fmla="*/ 31 w 34"/>
                  <a:gd name="T43" fmla="*/ 6 h 76"/>
                  <a:gd name="T44" fmla="*/ 34 w 34"/>
                  <a:gd name="T45" fmla="*/ 3 h 76"/>
                  <a:gd name="T46" fmla="*/ 30 w 34"/>
                  <a:gd name="T47" fmla="*/ 0 h 76"/>
                  <a:gd name="T48" fmla="*/ 21 w 34"/>
                  <a:gd name="T49" fmla="*/ 3 h 76"/>
                  <a:gd name="T50" fmla="*/ 19 w 34"/>
                  <a:gd name="T51" fmla="*/ 4 h 76"/>
                  <a:gd name="T52" fmla="*/ 16 w 34"/>
                  <a:gd name="T53" fmla="*/ 11 h 76"/>
                  <a:gd name="T54" fmla="*/ 0 w 34"/>
                  <a:gd name="T55" fmla="*/ 11 h 76"/>
                  <a:gd name="T56" fmla="*/ 0 w 34"/>
                  <a:gd name="T57" fmla="*/ 76 h 76"/>
                  <a:gd name="T58" fmla="*/ 16 w 34"/>
                  <a:gd name="T59" fmla="*/ 76 h 76"/>
                  <a:gd name="T60" fmla="*/ 16 w 34"/>
                  <a:gd name="T61" fmla="*/ 69 h 76"/>
                  <a:gd name="T62" fmla="*/ 7 w 34"/>
                  <a:gd name="T63" fmla="*/ 69 h 76"/>
                  <a:gd name="T64" fmla="*/ 7 w 34"/>
                  <a:gd name="T65" fmla="*/ 25 h 76"/>
                  <a:gd name="T66" fmla="*/ 16 w 34"/>
                  <a:gd name="T67" fmla="*/ 25 h 76"/>
                  <a:gd name="T68" fmla="*/ 16 w 34"/>
                  <a:gd name="T69" fmla="*/ 1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 h="76">
                    <a:moveTo>
                      <a:pt x="19" y="4"/>
                    </a:moveTo>
                    <a:cubicBezTo>
                      <a:pt x="18" y="5"/>
                      <a:pt x="18" y="6"/>
                      <a:pt x="18" y="7"/>
                    </a:cubicBezTo>
                    <a:cubicBezTo>
                      <a:pt x="18" y="7"/>
                      <a:pt x="18" y="9"/>
                      <a:pt x="18" y="11"/>
                    </a:cubicBezTo>
                    <a:cubicBezTo>
                      <a:pt x="16" y="11"/>
                      <a:pt x="16" y="11"/>
                      <a:pt x="16" y="11"/>
                    </a:cubicBezTo>
                    <a:cubicBezTo>
                      <a:pt x="16" y="25"/>
                      <a:pt x="16" y="25"/>
                      <a:pt x="16" y="25"/>
                    </a:cubicBezTo>
                    <a:cubicBezTo>
                      <a:pt x="18" y="25"/>
                      <a:pt x="18" y="25"/>
                      <a:pt x="18" y="25"/>
                    </a:cubicBezTo>
                    <a:cubicBezTo>
                      <a:pt x="18" y="30"/>
                      <a:pt x="18" y="34"/>
                      <a:pt x="18" y="35"/>
                    </a:cubicBezTo>
                    <a:cubicBezTo>
                      <a:pt x="18" y="36"/>
                      <a:pt x="18" y="39"/>
                      <a:pt x="18" y="39"/>
                    </a:cubicBezTo>
                    <a:cubicBezTo>
                      <a:pt x="18" y="41"/>
                      <a:pt x="19" y="42"/>
                      <a:pt x="21" y="42"/>
                    </a:cubicBezTo>
                    <a:cubicBezTo>
                      <a:pt x="21" y="42"/>
                      <a:pt x="21" y="42"/>
                      <a:pt x="21" y="42"/>
                    </a:cubicBezTo>
                    <a:cubicBezTo>
                      <a:pt x="23" y="42"/>
                      <a:pt x="24" y="41"/>
                      <a:pt x="24" y="39"/>
                    </a:cubicBezTo>
                    <a:cubicBezTo>
                      <a:pt x="24" y="25"/>
                      <a:pt x="24" y="25"/>
                      <a:pt x="24" y="25"/>
                    </a:cubicBezTo>
                    <a:cubicBezTo>
                      <a:pt x="26" y="25"/>
                      <a:pt x="26" y="25"/>
                      <a:pt x="26" y="25"/>
                    </a:cubicBezTo>
                    <a:cubicBezTo>
                      <a:pt x="26" y="25"/>
                      <a:pt x="26" y="25"/>
                      <a:pt x="26" y="25"/>
                    </a:cubicBezTo>
                    <a:cubicBezTo>
                      <a:pt x="26" y="69"/>
                      <a:pt x="26" y="69"/>
                      <a:pt x="26" y="69"/>
                    </a:cubicBezTo>
                    <a:cubicBezTo>
                      <a:pt x="16" y="69"/>
                      <a:pt x="16" y="69"/>
                      <a:pt x="16" y="69"/>
                    </a:cubicBezTo>
                    <a:cubicBezTo>
                      <a:pt x="16" y="76"/>
                      <a:pt x="16" y="76"/>
                      <a:pt x="16" y="76"/>
                    </a:cubicBezTo>
                    <a:cubicBezTo>
                      <a:pt x="32" y="76"/>
                      <a:pt x="32" y="76"/>
                      <a:pt x="32" y="76"/>
                    </a:cubicBezTo>
                    <a:cubicBezTo>
                      <a:pt x="32" y="11"/>
                      <a:pt x="32" y="11"/>
                      <a:pt x="32" y="11"/>
                    </a:cubicBezTo>
                    <a:cubicBezTo>
                      <a:pt x="24" y="11"/>
                      <a:pt x="24" y="11"/>
                      <a:pt x="24" y="11"/>
                    </a:cubicBezTo>
                    <a:cubicBezTo>
                      <a:pt x="24" y="8"/>
                      <a:pt x="24" y="8"/>
                      <a:pt x="24" y="8"/>
                    </a:cubicBezTo>
                    <a:cubicBezTo>
                      <a:pt x="31" y="6"/>
                      <a:pt x="31" y="6"/>
                      <a:pt x="31" y="6"/>
                    </a:cubicBezTo>
                    <a:cubicBezTo>
                      <a:pt x="33" y="6"/>
                      <a:pt x="34" y="4"/>
                      <a:pt x="34" y="3"/>
                    </a:cubicBezTo>
                    <a:cubicBezTo>
                      <a:pt x="33" y="1"/>
                      <a:pt x="32" y="0"/>
                      <a:pt x="30" y="0"/>
                    </a:cubicBezTo>
                    <a:cubicBezTo>
                      <a:pt x="30" y="1"/>
                      <a:pt x="22" y="2"/>
                      <a:pt x="21" y="3"/>
                    </a:cubicBezTo>
                    <a:cubicBezTo>
                      <a:pt x="20" y="3"/>
                      <a:pt x="19" y="3"/>
                      <a:pt x="19" y="4"/>
                    </a:cubicBezTo>
                    <a:close/>
                    <a:moveTo>
                      <a:pt x="16" y="11"/>
                    </a:moveTo>
                    <a:cubicBezTo>
                      <a:pt x="0" y="11"/>
                      <a:pt x="0" y="11"/>
                      <a:pt x="0" y="11"/>
                    </a:cubicBezTo>
                    <a:cubicBezTo>
                      <a:pt x="0" y="76"/>
                      <a:pt x="0" y="76"/>
                      <a:pt x="0" y="76"/>
                    </a:cubicBezTo>
                    <a:cubicBezTo>
                      <a:pt x="16" y="76"/>
                      <a:pt x="16" y="76"/>
                      <a:pt x="16" y="76"/>
                    </a:cubicBezTo>
                    <a:cubicBezTo>
                      <a:pt x="16" y="69"/>
                      <a:pt x="16" y="69"/>
                      <a:pt x="16" y="69"/>
                    </a:cubicBezTo>
                    <a:cubicBezTo>
                      <a:pt x="7" y="69"/>
                      <a:pt x="7" y="69"/>
                      <a:pt x="7" y="69"/>
                    </a:cubicBezTo>
                    <a:cubicBezTo>
                      <a:pt x="7" y="25"/>
                      <a:pt x="7" y="25"/>
                      <a:pt x="7" y="25"/>
                    </a:cubicBezTo>
                    <a:cubicBezTo>
                      <a:pt x="16" y="25"/>
                      <a:pt x="16" y="25"/>
                      <a:pt x="16" y="25"/>
                    </a:cubicBezTo>
                    <a:lnTo>
                      <a:pt x="1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36" name="Freeform 244"/>
              <p:cNvSpPr>
                <a:spLocks noEditPoints="1"/>
              </p:cNvSpPr>
              <p:nvPr/>
            </p:nvSpPr>
            <p:spPr bwMode="auto">
              <a:xfrm>
                <a:off x="-5715000" y="2214562"/>
                <a:ext cx="209550" cy="211138"/>
              </a:xfrm>
              <a:custGeom>
                <a:avLst/>
                <a:gdLst>
                  <a:gd name="T0" fmla="*/ 28 w 56"/>
                  <a:gd name="T1" fmla="*/ 56 h 56"/>
                  <a:gd name="T2" fmla="*/ 32 w 56"/>
                  <a:gd name="T3" fmla="*/ 56 h 56"/>
                  <a:gd name="T4" fmla="*/ 32 w 56"/>
                  <a:gd name="T5" fmla="*/ 51 h 56"/>
                  <a:gd name="T6" fmla="*/ 42 w 56"/>
                  <a:gd name="T7" fmla="*/ 48 h 56"/>
                  <a:gd name="T8" fmla="*/ 44 w 56"/>
                  <a:gd name="T9" fmla="*/ 51 h 56"/>
                  <a:gd name="T10" fmla="*/ 51 w 56"/>
                  <a:gd name="T11" fmla="*/ 44 h 56"/>
                  <a:gd name="T12" fmla="*/ 48 w 56"/>
                  <a:gd name="T13" fmla="*/ 42 h 56"/>
                  <a:gd name="T14" fmla="*/ 51 w 56"/>
                  <a:gd name="T15" fmla="*/ 32 h 56"/>
                  <a:gd name="T16" fmla="*/ 56 w 56"/>
                  <a:gd name="T17" fmla="*/ 32 h 56"/>
                  <a:gd name="T18" fmla="*/ 56 w 56"/>
                  <a:gd name="T19" fmla="*/ 24 h 56"/>
                  <a:gd name="T20" fmla="*/ 51 w 56"/>
                  <a:gd name="T21" fmla="*/ 24 h 56"/>
                  <a:gd name="T22" fmla="*/ 48 w 56"/>
                  <a:gd name="T23" fmla="*/ 14 h 56"/>
                  <a:gd name="T24" fmla="*/ 51 w 56"/>
                  <a:gd name="T25" fmla="*/ 11 h 56"/>
                  <a:gd name="T26" fmla="*/ 44 w 56"/>
                  <a:gd name="T27" fmla="*/ 5 h 56"/>
                  <a:gd name="T28" fmla="*/ 42 w 56"/>
                  <a:gd name="T29" fmla="*/ 8 h 56"/>
                  <a:gd name="T30" fmla="*/ 32 w 56"/>
                  <a:gd name="T31" fmla="*/ 4 h 56"/>
                  <a:gd name="T32" fmla="*/ 32 w 56"/>
                  <a:gd name="T33" fmla="*/ 0 h 56"/>
                  <a:gd name="T34" fmla="*/ 28 w 56"/>
                  <a:gd name="T35" fmla="*/ 0 h 56"/>
                  <a:gd name="T36" fmla="*/ 28 w 56"/>
                  <a:gd name="T37" fmla="*/ 10 h 56"/>
                  <a:gd name="T38" fmla="*/ 46 w 56"/>
                  <a:gd name="T39" fmla="*/ 28 h 56"/>
                  <a:gd name="T40" fmla="*/ 28 w 56"/>
                  <a:gd name="T41" fmla="*/ 46 h 56"/>
                  <a:gd name="T42" fmla="*/ 28 w 56"/>
                  <a:gd name="T43" fmla="*/ 56 h 56"/>
                  <a:gd name="T44" fmla="*/ 8 w 56"/>
                  <a:gd name="T45" fmla="*/ 42 h 56"/>
                  <a:gd name="T46" fmla="*/ 5 w 56"/>
                  <a:gd name="T47" fmla="*/ 44 h 56"/>
                  <a:gd name="T48" fmla="*/ 11 w 56"/>
                  <a:gd name="T49" fmla="*/ 51 h 56"/>
                  <a:gd name="T50" fmla="*/ 14 w 56"/>
                  <a:gd name="T51" fmla="*/ 48 h 56"/>
                  <a:gd name="T52" fmla="*/ 24 w 56"/>
                  <a:gd name="T53" fmla="*/ 51 h 56"/>
                  <a:gd name="T54" fmla="*/ 24 w 56"/>
                  <a:gd name="T55" fmla="*/ 56 h 56"/>
                  <a:gd name="T56" fmla="*/ 28 w 56"/>
                  <a:gd name="T57" fmla="*/ 56 h 56"/>
                  <a:gd name="T58" fmla="*/ 28 w 56"/>
                  <a:gd name="T59" fmla="*/ 46 h 56"/>
                  <a:gd name="T60" fmla="*/ 28 w 56"/>
                  <a:gd name="T61" fmla="*/ 46 h 56"/>
                  <a:gd name="T62" fmla="*/ 10 w 56"/>
                  <a:gd name="T63" fmla="*/ 28 h 56"/>
                  <a:gd name="T64" fmla="*/ 28 w 56"/>
                  <a:gd name="T65" fmla="*/ 10 h 56"/>
                  <a:gd name="T66" fmla="*/ 28 w 56"/>
                  <a:gd name="T67" fmla="*/ 10 h 56"/>
                  <a:gd name="T68" fmla="*/ 28 w 56"/>
                  <a:gd name="T69" fmla="*/ 10 h 56"/>
                  <a:gd name="T70" fmla="*/ 28 w 56"/>
                  <a:gd name="T71" fmla="*/ 0 h 56"/>
                  <a:gd name="T72" fmla="*/ 24 w 56"/>
                  <a:gd name="T73" fmla="*/ 0 h 56"/>
                  <a:gd name="T74" fmla="*/ 24 w 56"/>
                  <a:gd name="T75" fmla="*/ 4 h 56"/>
                  <a:gd name="T76" fmla="*/ 14 w 56"/>
                  <a:gd name="T77" fmla="*/ 8 h 56"/>
                  <a:gd name="T78" fmla="*/ 11 w 56"/>
                  <a:gd name="T79" fmla="*/ 5 h 56"/>
                  <a:gd name="T80" fmla="*/ 5 w 56"/>
                  <a:gd name="T81" fmla="*/ 11 h 56"/>
                  <a:gd name="T82" fmla="*/ 8 w 56"/>
                  <a:gd name="T83" fmla="*/ 14 h 56"/>
                  <a:gd name="T84" fmla="*/ 4 w 56"/>
                  <a:gd name="T85" fmla="*/ 24 h 56"/>
                  <a:gd name="T86" fmla="*/ 0 w 56"/>
                  <a:gd name="T87" fmla="*/ 24 h 56"/>
                  <a:gd name="T88" fmla="*/ 0 w 56"/>
                  <a:gd name="T89" fmla="*/ 32 h 56"/>
                  <a:gd name="T90" fmla="*/ 4 w 56"/>
                  <a:gd name="T91" fmla="*/ 32 h 56"/>
                  <a:gd name="T92" fmla="*/ 8 w 56"/>
                  <a:gd name="T9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56">
                    <a:moveTo>
                      <a:pt x="28" y="56"/>
                    </a:moveTo>
                    <a:cubicBezTo>
                      <a:pt x="32" y="56"/>
                      <a:pt x="32" y="56"/>
                      <a:pt x="32" y="56"/>
                    </a:cubicBezTo>
                    <a:cubicBezTo>
                      <a:pt x="32" y="51"/>
                      <a:pt x="32" y="51"/>
                      <a:pt x="32" y="51"/>
                    </a:cubicBezTo>
                    <a:cubicBezTo>
                      <a:pt x="36" y="51"/>
                      <a:pt x="39" y="50"/>
                      <a:pt x="42" y="48"/>
                    </a:cubicBezTo>
                    <a:cubicBezTo>
                      <a:pt x="44" y="51"/>
                      <a:pt x="44" y="51"/>
                      <a:pt x="44" y="51"/>
                    </a:cubicBezTo>
                    <a:cubicBezTo>
                      <a:pt x="51" y="44"/>
                      <a:pt x="51" y="44"/>
                      <a:pt x="51" y="44"/>
                    </a:cubicBezTo>
                    <a:cubicBezTo>
                      <a:pt x="48" y="42"/>
                      <a:pt x="48" y="42"/>
                      <a:pt x="48" y="42"/>
                    </a:cubicBezTo>
                    <a:cubicBezTo>
                      <a:pt x="50" y="39"/>
                      <a:pt x="51" y="36"/>
                      <a:pt x="51" y="32"/>
                    </a:cubicBezTo>
                    <a:cubicBezTo>
                      <a:pt x="56" y="32"/>
                      <a:pt x="56" y="32"/>
                      <a:pt x="56" y="32"/>
                    </a:cubicBezTo>
                    <a:cubicBezTo>
                      <a:pt x="56" y="24"/>
                      <a:pt x="56" y="24"/>
                      <a:pt x="56" y="24"/>
                    </a:cubicBezTo>
                    <a:cubicBezTo>
                      <a:pt x="51" y="24"/>
                      <a:pt x="51" y="24"/>
                      <a:pt x="51" y="24"/>
                    </a:cubicBezTo>
                    <a:cubicBezTo>
                      <a:pt x="51" y="20"/>
                      <a:pt x="50" y="17"/>
                      <a:pt x="48" y="14"/>
                    </a:cubicBezTo>
                    <a:cubicBezTo>
                      <a:pt x="51" y="11"/>
                      <a:pt x="51" y="11"/>
                      <a:pt x="51" y="11"/>
                    </a:cubicBezTo>
                    <a:cubicBezTo>
                      <a:pt x="44" y="5"/>
                      <a:pt x="44" y="5"/>
                      <a:pt x="44" y="5"/>
                    </a:cubicBezTo>
                    <a:cubicBezTo>
                      <a:pt x="42" y="8"/>
                      <a:pt x="42" y="8"/>
                      <a:pt x="42" y="8"/>
                    </a:cubicBezTo>
                    <a:cubicBezTo>
                      <a:pt x="39" y="6"/>
                      <a:pt x="36" y="5"/>
                      <a:pt x="32" y="4"/>
                    </a:cubicBezTo>
                    <a:cubicBezTo>
                      <a:pt x="32" y="0"/>
                      <a:pt x="32" y="0"/>
                      <a:pt x="32" y="0"/>
                    </a:cubicBezTo>
                    <a:cubicBezTo>
                      <a:pt x="28" y="0"/>
                      <a:pt x="28" y="0"/>
                      <a:pt x="28" y="0"/>
                    </a:cubicBezTo>
                    <a:cubicBezTo>
                      <a:pt x="28" y="10"/>
                      <a:pt x="28" y="10"/>
                      <a:pt x="28" y="10"/>
                    </a:cubicBezTo>
                    <a:cubicBezTo>
                      <a:pt x="38" y="10"/>
                      <a:pt x="46" y="18"/>
                      <a:pt x="46" y="28"/>
                    </a:cubicBezTo>
                    <a:cubicBezTo>
                      <a:pt x="46" y="38"/>
                      <a:pt x="38" y="46"/>
                      <a:pt x="28" y="46"/>
                    </a:cubicBezTo>
                    <a:lnTo>
                      <a:pt x="28" y="56"/>
                    </a:lnTo>
                    <a:close/>
                    <a:moveTo>
                      <a:pt x="8" y="42"/>
                    </a:moveTo>
                    <a:cubicBezTo>
                      <a:pt x="5" y="44"/>
                      <a:pt x="5" y="44"/>
                      <a:pt x="5" y="44"/>
                    </a:cubicBezTo>
                    <a:cubicBezTo>
                      <a:pt x="11" y="51"/>
                      <a:pt x="11" y="51"/>
                      <a:pt x="11" y="51"/>
                    </a:cubicBezTo>
                    <a:cubicBezTo>
                      <a:pt x="14" y="48"/>
                      <a:pt x="14" y="48"/>
                      <a:pt x="14" y="48"/>
                    </a:cubicBezTo>
                    <a:cubicBezTo>
                      <a:pt x="17" y="50"/>
                      <a:pt x="20" y="51"/>
                      <a:pt x="24" y="51"/>
                    </a:cubicBezTo>
                    <a:cubicBezTo>
                      <a:pt x="24" y="56"/>
                      <a:pt x="24" y="56"/>
                      <a:pt x="24" y="56"/>
                    </a:cubicBezTo>
                    <a:cubicBezTo>
                      <a:pt x="28" y="56"/>
                      <a:pt x="28" y="56"/>
                      <a:pt x="28" y="56"/>
                    </a:cubicBezTo>
                    <a:cubicBezTo>
                      <a:pt x="28" y="46"/>
                      <a:pt x="28" y="46"/>
                      <a:pt x="28" y="46"/>
                    </a:cubicBezTo>
                    <a:cubicBezTo>
                      <a:pt x="28" y="46"/>
                      <a:pt x="28" y="46"/>
                      <a:pt x="28" y="46"/>
                    </a:cubicBezTo>
                    <a:cubicBezTo>
                      <a:pt x="18" y="46"/>
                      <a:pt x="10" y="38"/>
                      <a:pt x="10" y="28"/>
                    </a:cubicBezTo>
                    <a:cubicBezTo>
                      <a:pt x="10" y="18"/>
                      <a:pt x="18" y="10"/>
                      <a:pt x="28" y="10"/>
                    </a:cubicBezTo>
                    <a:cubicBezTo>
                      <a:pt x="28" y="10"/>
                      <a:pt x="28" y="10"/>
                      <a:pt x="28" y="10"/>
                    </a:cubicBezTo>
                    <a:cubicBezTo>
                      <a:pt x="28" y="10"/>
                      <a:pt x="28" y="10"/>
                      <a:pt x="28" y="10"/>
                    </a:cubicBezTo>
                    <a:cubicBezTo>
                      <a:pt x="28" y="0"/>
                      <a:pt x="28" y="0"/>
                      <a:pt x="28" y="0"/>
                    </a:cubicBezTo>
                    <a:cubicBezTo>
                      <a:pt x="24" y="0"/>
                      <a:pt x="24" y="0"/>
                      <a:pt x="24" y="0"/>
                    </a:cubicBezTo>
                    <a:cubicBezTo>
                      <a:pt x="24" y="4"/>
                      <a:pt x="24" y="4"/>
                      <a:pt x="24" y="4"/>
                    </a:cubicBezTo>
                    <a:cubicBezTo>
                      <a:pt x="20" y="5"/>
                      <a:pt x="17" y="6"/>
                      <a:pt x="14" y="8"/>
                    </a:cubicBezTo>
                    <a:cubicBezTo>
                      <a:pt x="11" y="5"/>
                      <a:pt x="11" y="5"/>
                      <a:pt x="11" y="5"/>
                    </a:cubicBezTo>
                    <a:cubicBezTo>
                      <a:pt x="5" y="11"/>
                      <a:pt x="5" y="11"/>
                      <a:pt x="5" y="11"/>
                    </a:cubicBezTo>
                    <a:cubicBezTo>
                      <a:pt x="8" y="14"/>
                      <a:pt x="8" y="14"/>
                      <a:pt x="8" y="14"/>
                    </a:cubicBezTo>
                    <a:cubicBezTo>
                      <a:pt x="6" y="17"/>
                      <a:pt x="5" y="20"/>
                      <a:pt x="4" y="24"/>
                    </a:cubicBezTo>
                    <a:cubicBezTo>
                      <a:pt x="0" y="24"/>
                      <a:pt x="0" y="24"/>
                      <a:pt x="0" y="24"/>
                    </a:cubicBezTo>
                    <a:cubicBezTo>
                      <a:pt x="0" y="32"/>
                      <a:pt x="0" y="32"/>
                      <a:pt x="0" y="32"/>
                    </a:cubicBezTo>
                    <a:cubicBezTo>
                      <a:pt x="4" y="32"/>
                      <a:pt x="4" y="32"/>
                      <a:pt x="4" y="32"/>
                    </a:cubicBezTo>
                    <a:cubicBezTo>
                      <a:pt x="5" y="36"/>
                      <a:pt x="6" y="39"/>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37" name="Oval 245"/>
              <p:cNvSpPr>
                <a:spLocks noChangeArrowheads="1"/>
              </p:cNvSpPr>
              <p:nvPr/>
            </p:nvSpPr>
            <p:spPr bwMode="auto">
              <a:xfrm>
                <a:off x="-4352925" y="3479800"/>
                <a:ext cx="150813" cy="1508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38" name="Rectangle 246"/>
              <p:cNvSpPr>
                <a:spLocks noChangeArrowheads="1"/>
              </p:cNvSpPr>
              <p:nvPr/>
            </p:nvSpPr>
            <p:spPr bwMode="auto">
              <a:xfrm>
                <a:off x="-4284663" y="3443287"/>
                <a:ext cx="19050"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339" name="Rectangle 247"/>
              <p:cNvSpPr>
                <a:spLocks noChangeArrowheads="1"/>
              </p:cNvSpPr>
              <p:nvPr/>
            </p:nvSpPr>
            <p:spPr bwMode="auto">
              <a:xfrm>
                <a:off x="-4191000" y="3544887"/>
                <a:ext cx="26988"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340" name="Rectangle 248"/>
              <p:cNvSpPr>
                <a:spLocks noChangeArrowheads="1"/>
              </p:cNvSpPr>
              <p:nvPr/>
            </p:nvSpPr>
            <p:spPr bwMode="auto">
              <a:xfrm>
                <a:off x="-4284663" y="3641725"/>
                <a:ext cx="19050"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341" name="Rectangle 249"/>
              <p:cNvSpPr>
                <a:spLocks noChangeArrowheads="1"/>
              </p:cNvSpPr>
              <p:nvPr/>
            </p:nvSpPr>
            <p:spPr bwMode="auto">
              <a:xfrm>
                <a:off x="-4389438" y="3544887"/>
                <a:ext cx="2540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342" name="Freeform 250"/>
              <p:cNvSpPr/>
              <p:nvPr/>
            </p:nvSpPr>
            <p:spPr bwMode="auto">
              <a:xfrm>
                <a:off x="-4221163" y="3468687"/>
                <a:ext cx="30163" cy="30163"/>
              </a:xfrm>
              <a:custGeom>
                <a:avLst/>
                <a:gdLst>
                  <a:gd name="T0" fmla="*/ 19 w 19"/>
                  <a:gd name="T1" fmla="*/ 7 h 19"/>
                  <a:gd name="T2" fmla="*/ 7 w 19"/>
                  <a:gd name="T3" fmla="*/ 19 h 19"/>
                  <a:gd name="T4" fmla="*/ 0 w 19"/>
                  <a:gd name="T5" fmla="*/ 12 h 19"/>
                  <a:gd name="T6" fmla="*/ 12 w 19"/>
                  <a:gd name="T7" fmla="*/ 0 h 19"/>
                  <a:gd name="T8" fmla="*/ 19 w 19"/>
                  <a:gd name="T9" fmla="*/ 7 h 19"/>
                </a:gdLst>
                <a:ahLst/>
                <a:cxnLst>
                  <a:cxn ang="0">
                    <a:pos x="T0" y="T1"/>
                  </a:cxn>
                  <a:cxn ang="0">
                    <a:pos x="T2" y="T3"/>
                  </a:cxn>
                  <a:cxn ang="0">
                    <a:pos x="T4" y="T5"/>
                  </a:cxn>
                  <a:cxn ang="0">
                    <a:pos x="T6" y="T7"/>
                  </a:cxn>
                  <a:cxn ang="0">
                    <a:pos x="T8" y="T9"/>
                  </a:cxn>
                </a:cxnLst>
                <a:rect l="0" t="0" r="r" b="b"/>
                <a:pathLst>
                  <a:path w="19" h="19">
                    <a:moveTo>
                      <a:pt x="19" y="7"/>
                    </a:moveTo>
                    <a:lnTo>
                      <a:pt x="7" y="19"/>
                    </a:lnTo>
                    <a:lnTo>
                      <a:pt x="0" y="12"/>
                    </a:lnTo>
                    <a:lnTo>
                      <a:pt x="12" y="0"/>
                    </a:lnTo>
                    <a:lnTo>
                      <a:pt x="19"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43" name="Freeform 251"/>
              <p:cNvSpPr/>
              <p:nvPr/>
            </p:nvSpPr>
            <p:spPr bwMode="auto">
              <a:xfrm>
                <a:off x="-4221163" y="3608387"/>
                <a:ext cx="30163" cy="33338"/>
              </a:xfrm>
              <a:custGeom>
                <a:avLst/>
                <a:gdLst>
                  <a:gd name="T0" fmla="*/ 7 w 19"/>
                  <a:gd name="T1" fmla="*/ 0 h 21"/>
                  <a:gd name="T2" fmla="*/ 19 w 19"/>
                  <a:gd name="T3" fmla="*/ 12 h 21"/>
                  <a:gd name="T4" fmla="*/ 12 w 19"/>
                  <a:gd name="T5" fmla="*/ 21 h 21"/>
                  <a:gd name="T6" fmla="*/ 0 w 19"/>
                  <a:gd name="T7" fmla="*/ 9 h 21"/>
                  <a:gd name="T8" fmla="*/ 7 w 19"/>
                  <a:gd name="T9" fmla="*/ 0 h 21"/>
                </a:gdLst>
                <a:ahLst/>
                <a:cxnLst>
                  <a:cxn ang="0">
                    <a:pos x="T0" y="T1"/>
                  </a:cxn>
                  <a:cxn ang="0">
                    <a:pos x="T2" y="T3"/>
                  </a:cxn>
                  <a:cxn ang="0">
                    <a:pos x="T4" y="T5"/>
                  </a:cxn>
                  <a:cxn ang="0">
                    <a:pos x="T6" y="T7"/>
                  </a:cxn>
                  <a:cxn ang="0">
                    <a:pos x="T8" y="T9"/>
                  </a:cxn>
                </a:cxnLst>
                <a:rect l="0" t="0" r="r" b="b"/>
                <a:pathLst>
                  <a:path w="19" h="21">
                    <a:moveTo>
                      <a:pt x="7" y="0"/>
                    </a:moveTo>
                    <a:lnTo>
                      <a:pt x="19" y="12"/>
                    </a:lnTo>
                    <a:lnTo>
                      <a:pt x="12" y="21"/>
                    </a:lnTo>
                    <a:lnTo>
                      <a:pt x="0" y="9"/>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44" name="Freeform 252"/>
              <p:cNvSpPr/>
              <p:nvPr/>
            </p:nvSpPr>
            <p:spPr bwMode="auto">
              <a:xfrm>
                <a:off x="-4364038" y="3608387"/>
                <a:ext cx="34925" cy="33338"/>
              </a:xfrm>
              <a:custGeom>
                <a:avLst/>
                <a:gdLst>
                  <a:gd name="T0" fmla="*/ 12 w 22"/>
                  <a:gd name="T1" fmla="*/ 0 h 21"/>
                  <a:gd name="T2" fmla="*/ 22 w 22"/>
                  <a:gd name="T3" fmla="*/ 9 h 21"/>
                  <a:gd name="T4" fmla="*/ 10 w 22"/>
                  <a:gd name="T5" fmla="*/ 21 h 21"/>
                  <a:gd name="T6" fmla="*/ 0 w 22"/>
                  <a:gd name="T7" fmla="*/ 12 h 21"/>
                  <a:gd name="T8" fmla="*/ 12 w 22"/>
                  <a:gd name="T9" fmla="*/ 0 h 21"/>
                </a:gdLst>
                <a:ahLst/>
                <a:cxnLst>
                  <a:cxn ang="0">
                    <a:pos x="T0" y="T1"/>
                  </a:cxn>
                  <a:cxn ang="0">
                    <a:pos x="T2" y="T3"/>
                  </a:cxn>
                  <a:cxn ang="0">
                    <a:pos x="T4" y="T5"/>
                  </a:cxn>
                  <a:cxn ang="0">
                    <a:pos x="T6" y="T7"/>
                  </a:cxn>
                  <a:cxn ang="0">
                    <a:pos x="T8" y="T9"/>
                  </a:cxn>
                </a:cxnLst>
                <a:rect l="0" t="0" r="r" b="b"/>
                <a:pathLst>
                  <a:path w="22" h="21">
                    <a:moveTo>
                      <a:pt x="12" y="0"/>
                    </a:moveTo>
                    <a:lnTo>
                      <a:pt x="22" y="9"/>
                    </a:lnTo>
                    <a:lnTo>
                      <a:pt x="10" y="21"/>
                    </a:lnTo>
                    <a:lnTo>
                      <a:pt x="0" y="12"/>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45" name="Freeform 253"/>
              <p:cNvSpPr/>
              <p:nvPr/>
            </p:nvSpPr>
            <p:spPr bwMode="auto">
              <a:xfrm>
                <a:off x="-4364038" y="3468687"/>
                <a:ext cx="34925" cy="30163"/>
              </a:xfrm>
              <a:custGeom>
                <a:avLst/>
                <a:gdLst>
                  <a:gd name="T0" fmla="*/ 22 w 22"/>
                  <a:gd name="T1" fmla="*/ 12 h 19"/>
                  <a:gd name="T2" fmla="*/ 12 w 22"/>
                  <a:gd name="T3" fmla="*/ 19 h 19"/>
                  <a:gd name="T4" fmla="*/ 0 w 22"/>
                  <a:gd name="T5" fmla="*/ 7 h 19"/>
                  <a:gd name="T6" fmla="*/ 10 w 22"/>
                  <a:gd name="T7" fmla="*/ 0 h 19"/>
                  <a:gd name="T8" fmla="*/ 22 w 22"/>
                  <a:gd name="T9" fmla="*/ 12 h 19"/>
                </a:gdLst>
                <a:ahLst/>
                <a:cxnLst>
                  <a:cxn ang="0">
                    <a:pos x="T0" y="T1"/>
                  </a:cxn>
                  <a:cxn ang="0">
                    <a:pos x="T2" y="T3"/>
                  </a:cxn>
                  <a:cxn ang="0">
                    <a:pos x="T4" y="T5"/>
                  </a:cxn>
                  <a:cxn ang="0">
                    <a:pos x="T6" y="T7"/>
                  </a:cxn>
                  <a:cxn ang="0">
                    <a:pos x="T8" y="T9"/>
                  </a:cxn>
                </a:cxnLst>
                <a:rect l="0" t="0" r="r" b="b"/>
                <a:pathLst>
                  <a:path w="22" h="19">
                    <a:moveTo>
                      <a:pt x="22" y="12"/>
                    </a:moveTo>
                    <a:lnTo>
                      <a:pt x="12" y="19"/>
                    </a:lnTo>
                    <a:lnTo>
                      <a:pt x="0" y="7"/>
                    </a:lnTo>
                    <a:lnTo>
                      <a:pt x="10" y="0"/>
                    </a:lnTo>
                    <a:lnTo>
                      <a:pt x="2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46" name="Freeform 254"/>
              <p:cNvSpPr/>
              <p:nvPr/>
            </p:nvSpPr>
            <p:spPr bwMode="auto">
              <a:xfrm>
                <a:off x="-4251325" y="3446462"/>
                <a:ext cx="26988" cy="30163"/>
              </a:xfrm>
              <a:custGeom>
                <a:avLst/>
                <a:gdLst>
                  <a:gd name="T0" fmla="*/ 17 w 17"/>
                  <a:gd name="T1" fmla="*/ 5 h 19"/>
                  <a:gd name="T2" fmla="*/ 10 w 17"/>
                  <a:gd name="T3" fmla="*/ 19 h 19"/>
                  <a:gd name="T4" fmla="*/ 0 w 17"/>
                  <a:gd name="T5" fmla="*/ 17 h 19"/>
                  <a:gd name="T6" fmla="*/ 5 w 17"/>
                  <a:gd name="T7" fmla="*/ 0 h 19"/>
                  <a:gd name="T8" fmla="*/ 17 w 17"/>
                  <a:gd name="T9" fmla="*/ 5 h 19"/>
                </a:gdLst>
                <a:ahLst/>
                <a:cxnLst>
                  <a:cxn ang="0">
                    <a:pos x="T0" y="T1"/>
                  </a:cxn>
                  <a:cxn ang="0">
                    <a:pos x="T2" y="T3"/>
                  </a:cxn>
                  <a:cxn ang="0">
                    <a:pos x="T4" y="T5"/>
                  </a:cxn>
                  <a:cxn ang="0">
                    <a:pos x="T6" y="T7"/>
                  </a:cxn>
                  <a:cxn ang="0">
                    <a:pos x="T8" y="T9"/>
                  </a:cxn>
                </a:cxnLst>
                <a:rect l="0" t="0" r="r" b="b"/>
                <a:pathLst>
                  <a:path w="17" h="19">
                    <a:moveTo>
                      <a:pt x="17" y="5"/>
                    </a:moveTo>
                    <a:lnTo>
                      <a:pt x="10" y="19"/>
                    </a:lnTo>
                    <a:lnTo>
                      <a:pt x="0" y="17"/>
                    </a:lnTo>
                    <a:lnTo>
                      <a:pt x="5" y="0"/>
                    </a:lnTo>
                    <a:lnTo>
                      <a:pt x="1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47" name="Freeform 255"/>
              <p:cNvSpPr/>
              <p:nvPr/>
            </p:nvSpPr>
            <p:spPr bwMode="auto">
              <a:xfrm>
                <a:off x="-4198938" y="3578225"/>
                <a:ext cx="30163" cy="30163"/>
              </a:xfrm>
              <a:custGeom>
                <a:avLst/>
                <a:gdLst>
                  <a:gd name="T0" fmla="*/ 5 w 19"/>
                  <a:gd name="T1" fmla="*/ 0 h 19"/>
                  <a:gd name="T2" fmla="*/ 19 w 19"/>
                  <a:gd name="T3" fmla="*/ 7 h 19"/>
                  <a:gd name="T4" fmla="*/ 15 w 19"/>
                  <a:gd name="T5" fmla="*/ 19 h 19"/>
                  <a:gd name="T6" fmla="*/ 0 w 19"/>
                  <a:gd name="T7" fmla="*/ 12 h 19"/>
                  <a:gd name="T8" fmla="*/ 5 w 19"/>
                  <a:gd name="T9" fmla="*/ 0 h 19"/>
                </a:gdLst>
                <a:ahLst/>
                <a:cxnLst>
                  <a:cxn ang="0">
                    <a:pos x="T0" y="T1"/>
                  </a:cxn>
                  <a:cxn ang="0">
                    <a:pos x="T2" y="T3"/>
                  </a:cxn>
                  <a:cxn ang="0">
                    <a:pos x="T4" y="T5"/>
                  </a:cxn>
                  <a:cxn ang="0">
                    <a:pos x="T6" y="T7"/>
                  </a:cxn>
                  <a:cxn ang="0">
                    <a:pos x="T8" y="T9"/>
                  </a:cxn>
                </a:cxnLst>
                <a:rect l="0" t="0" r="r" b="b"/>
                <a:pathLst>
                  <a:path w="19" h="19">
                    <a:moveTo>
                      <a:pt x="5" y="0"/>
                    </a:moveTo>
                    <a:lnTo>
                      <a:pt x="19" y="7"/>
                    </a:lnTo>
                    <a:lnTo>
                      <a:pt x="15" y="19"/>
                    </a:lnTo>
                    <a:lnTo>
                      <a:pt x="0" y="12"/>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48" name="Freeform 256"/>
              <p:cNvSpPr/>
              <p:nvPr/>
            </p:nvSpPr>
            <p:spPr bwMode="auto">
              <a:xfrm>
                <a:off x="-4329113" y="3630612"/>
                <a:ext cx="30163" cy="33338"/>
              </a:xfrm>
              <a:custGeom>
                <a:avLst/>
                <a:gdLst>
                  <a:gd name="T0" fmla="*/ 19 w 19"/>
                  <a:gd name="T1" fmla="*/ 5 h 21"/>
                  <a:gd name="T2" fmla="*/ 12 w 19"/>
                  <a:gd name="T3" fmla="*/ 21 h 21"/>
                  <a:gd name="T4" fmla="*/ 0 w 19"/>
                  <a:gd name="T5" fmla="*/ 17 h 21"/>
                  <a:gd name="T6" fmla="*/ 7 w 19"/>
                  <a:gd name="T7" fmla="*/ 0 h 21"/>
                  <a:gd name="T8" fmla="*/ 19 w 19"/>
                  <a:gd name="T9" fmla="*/ 5 h 21"/>
                </a:gdLst>
                <a:ahLst/>
                <a:cxnLst>
                  <a:cxn ang="0">
                    <a:pos x="T0" y="T1"/>
                  </a:cxn>
                  <a:cxn ang="0">
                    <a:pos x="T2" y="T3"/>
                  </a:cxn>
                  <a:cxn ang="0">
                    <a:pos x="T4" y="T5"/>
                  </a:cxn>
                  <a:cxn ang="0">
                    <a:pos x="T6" y="T7"/>
                  </a:cxn>
                  <a:cxn ang="0">
                    <a:pos x="T8" y="T9"/>
                  </a:cxn>
                </a:cxnLst>
                <a:rect l="0" t="0" r="r" b="b"/>
                <a:pathLst>
                  <a:path w="19" h="21">
                    <a:moveTo>
                      <a:pt x="19" y="5"/>
                    </a:moveTo>
                    <a:lnTo>
                      <a:pt x="12" y="21"/>
                    </a:lnTo>
                    <a:lnTo>
                      <a:pt x="0" y="17"/>
                    </a:lnTo>
                    <a:lnTo>
                      <a:pt x="7" y="0"/>
                    </a:lnTo>
                    <a:lnTo>
                      <a:pt x="19"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49" name="Freeform 257"/>
              <p:cNvSpPr/>
              <p:nvPr/>
            </p:nvSpPr>
            <p:spPr bwMode="auto">
              <a:xfrm>
                <a:off x="-4386263" y="3503612"/>
                <a:ext cx="33338" cy="25400"/>
              </a:xfrm>
              <a:custGeom>
                <a:avLst/>
                <a:gdLst>
                  <a:gd name="T0" fmla="*/ 17 w 21"/>
                  <a:gd name="T1" fmla="*/ 16 h 16"/>
                  <a:gd name="T2" fmla="*/ 0 w 21"/>
                  <a:gd name="T3" fmla="*/ 11 h 16"/>
                  <a:gd name="T4" fmla="*/ 5 w 21"/>
                  <a:gd name="T5" fmla="*/ 0 h 16"/>
                  <a:gd name="T6" fmla="*/ 21 w 21"/>
                  <a:gd name="T7" fmla="*/ 7 h 16"/>
                  <a:gd name="T8" fmla="*/ 17 w 21"/>
                  <a:gd name="T9" fmla="*/ 16 h 16"/>
                </a:gdLst>
                <a:ahLst/>
                <a:cxnLst>
                  <a:cxn ang="0">
                    <a:pos x="T0" y="T1"/>
                  </a:cxn>
                  <a:cxn ang="0">
                    <a:pos x="T2" y="T3"/>
                  </a:cxn>
                  <a:cxn ang="0">
                    <a:pos x="T4" y="T5"/>
                  </a:cxn>
                  <a:cxn ang="0">
                    <a:pos x="T6" y="T7"/>
                  </a:cxn>
                  <a:cxn ang="0">
                    <a:pos x="T8" y="T9"/>
                  </a:cxn>
                </a:cxnLst>
                <a:rect l="0" t="0" r="r" b="b"/>
                <a:pathLst>
                  <a:path w="21" h="16">
                    <a:moveTo>
                      <a:pt x="17" y="16"/>
                    </a:moveTo>
                    <a:lnTo>
                      <a:pt x="0" y="11"/>
                    </a:lnTo>
                    <a:lnTo>
                      <a:pt x="5" y="0"/>
                    </a:lnTo>
                    <a:lnTo>
                      <a:pt x="21" y="7"/>
                    </a:lnTo>
                    <a:lnTo>
                      <a:pt x="1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50" name="Freeform 258"/>
              <p:cNvSpPr/>
              <p:nvPr/>
            </p:nvSpPr>
            <p:spPr bwMode="auto">
              <a:xfrm>
                <a:off x="-4198938" y="3503612"/>
                <a:ext cx="30163" cy="25400"/>
              </a:xfrm>
              <a:custGeom>
                <a:avLst/>
                <a:gdLst>
                  <a:gd name="T0" fmla="*/ 0 w 19"/>
                  <a:gd name="T1" fmla="*/ 7 h 16"/>
                  <a:gd name="T2" fmla="*/ 15 w 19"/>
                  <a:gd name="T3" fmla="*/ 0 h 16"/>
                  <a:gd name="T4" fmla="*/ 19 w 19"/>
                  <a:gd name="T5" fmla="*/ 11 h 16"/>
                  <a:gd name="T6" fmla="*/ 5 w 19"/>
                  <a:gd name="T7" fmla="*/ 16 h 16"/>
                  <a:gd name="T8" fmla="*/ 0 w 19"/>
                  <a:gd name="T9" fmla="*/ 7 h 16"/>
                </a:gdLst>
                <a:ahLst/>
                <a:cxnLst>
                  <a:cxn ang="0">
                    <a:pos x="T0" y="T1"/>
                  </a:cxn>
                  <a:cxn ang="0">
                    <a:pos x="T2" y="T3"/>
                  </a:cxn>
                  <a:cxn ang="0">
                    <a:pos x="T4" y="T5"/>
                  </a:cxn>
                  <a:cxn ang="0">
                    <a:pos x="T6" y="T7"/>
                  </a:cxn>
                  <a:cxn ang="0">
                    <a:pos x="T8" y="T9"/>
                  </a:cxn>
                </a:cxnLst>
                <a:rect l="0" t="0" r="r" b="b"/>
                <a:pathLst>
                  <a:path w="19" h="16">
                    <a:moveTo>
                      <a:pt x="0" y="7"/>
                    </a:moveTo>
                    <a:lnTo>
                      <a:pt x="15" y="0"/>
                    </a:lnTo>
                    <a:lnTo>
                      <a:pt x="19" y="11"/>
                    </a:lnTo>
                    <a:lnTo>
                      <a:pt x="5" y="16"/>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51" name="Freeform 259"/>
              <p:cNvSpPr/>
              <p:nvPr/>
            </p:nvSpPr>
            <p:spPr bwMode="auto">
              <a:xfrm>
                <a:off x="-4251325" y="3630612"/>
                <a:ext cx="26988" cy="33338"/>
              </a:xfrm>
              <a:custGeom>
                <a:avLst/>
                <a:gdLst>
                  <a:gd name="T0" fmla="*/ 17 w 17"/>
                  <a:gd name="T1" fmla="*/ 17 h 21"/>
                  <a:gd name="T2" fmla="*/ 7 w 17"/>
                  <a:gd name="T3" fmla="*/ 21 h 21"/>
                  <a:gd name="T4" fmla="*/ 0 w 17"/>
                  <a:gd name="T5" fmla="*/ 5 h 21"/>
                  <a:gd name="T6" fmla="*/ 12 w 17"/>
                  <a:gd name="T7" fmla="*/ 0 h 21"/>
                  <a:gd name="T8" fmla="*/ 17 w 17"/>
                  <a:gd name="T9" fmla="*/ 17 h 21"/>
                </a:gdLst>
                <a:ahLst/>
                <a:cxnLst>
                  <a:cxn ang="0">
                    <a:pos x="T0" y="T1"/>
                  </a:cxn>
                  <a:cxn ang="0">
                    <a:pos x="T2" y="T3"/>
                  </a:cxn>
                  <a:cxn ang="0">
                    <a:pos x="T4" y="T5"/>
                  </a:cxn>
                  <a:cxn ang="0">
                    <a:pos x="T6" y="T7"/>
                  </a:cxn>
                  <a:cxn ang="0">
                    <a:pos x="T8" y="T9"/>
                  </a:cxn>
                </a:cxnLst>
                <a:rect l="0" t="0" r="r" b="b"/>
                <a:pathLst>
                  <a:path w="17" h="21">
                    <a:moveTo>
                      <a:pt x="17" y="17"/>
                    </a:moveTo>
                    <a:lnTo>
                      <a:pt x="7" y="21"/>
                    </a:lnTo>
                    <a:lnTo>
                      <a:pt x="0" y="5"/>
                    </a:lnTo>
                    <a:lnTo>
                      <a:pt x="12" y="0"/>
                    </a:lnTo>
                    <a:lnTo>
                      <a:pt x="1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52" name="Freeform 260"/>
              <p:cNvSpPr/>
              <p:nvPr/>
            </p:nvSpPr>
            <p:spPr bwMode="auto">
              <a:xfrm>
                <a:off x="-4386263" y="3578225"/>
                <a:ext cx="33338" cy="30163"/>
              </a:xfrm>
              <a:custGeom>
                <a:avLst/>
                <a:gdLst>
                  <a:gd name="T0" fmla="*/ 21 w 21"/>
                  <a:gd name="T1" fmla="*/ 12 h 19"/>
                  <a:gd name="T2" fmla="*/ 5 w 21"/>
                  <a:gd name="T3" fmla="*/ 19 h 19"/>
                  <a:gd name="T4" fmla="*/ 0 w 21"/>
                  <a:gd name="T5" fmla="*/ 7 h 19"/>
                  <a:gd name="T6" fmla="*/ 17 w 21"/>
                  <a:gd name="T7" fmla="*/ 0 h 19"/>
                  <a:gd name="T8" fmla="*/ 21 w 21"/>
                  <a:gd name="T9" fmla="*/ 12 h 19"/>
                </a:gdLst>
                <a:ahLst/>
                <a:cxnLst>
                  <a:cxn ang="0">
                    <a:pos x="T0" y="T1"/>
                  </a:cxn>
                  <a:cxn ang="0">
                    <a:pos x="T2" y="T3"/>
                  </a:cxn>
                  <a:cxn ang="0">
                    <a:pos x="T4" y="T5"/>
                  </a:cxn>
                  <a:cxn ang="0">
                    <a:pos x="T6" y="T7"/>
                  </a:cxn>
                  <a:cxn ang="0">
                    <a:pos x="T8" y="T9"/>
                  </a:cxn>
                </a:cxnLst>
                <a:rect l="0" t="0" r="r" b="b"/>
                <a:pathLst>
                  <a:path w="21" h="19">
                    <a:moveTo>
                      <a:pt x="21" y="12"/>
                    </a:moveTo>
                    <a:lnTo>
                      <a:pt x="5" y="19"/>
                    </a:lnTo>
                    <a:lnTo>
                      <a:pt x="0" y="7"/>
                    </a:lnTo>
                    <a:lnTo>
                      <a:pt x="17" y="0"/>
                    </a:lnTo>
                    <a:lnTo>
                      <a:pt x="2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53" name="Freeform 261"/>
              <p:cNvSpPr/>
              <p:nvPr/>
            </p:nvSpPr>
            <p:spPr bwMode="auto">
              <a:xfrm>
                <a:off x="-4329113" y="3446462"/>
                <a:ext cx="30163" cy="33338"/>
              </a:xfrm>
              <a:custGeom>
                <a:avLst/>
                <a:gdLst>
                  <a:gd name="T0" fmla="*/ 19 w 19"/>
                  <a:gd name="T1" fmla="*/ 17 h 21"/>
                  <a:gd name="T2" fmla="*/ 7 w 19"/>
                  <a:gd name="T3" fmla="*/ 21 h 21"/>
                  <a:gd name="T4" fmla="*/ 0 w 19"/>
                  <a:gd name="T5" fmla="*/ 5 h 21"/>
                  <a:gd name="T6" fmla="*/ 12 w 19"/>
                  <a:gd name="T7" fmla="*/ 0 h 21"/>
                  <a:gd name="T8" fmla="*/ 19 w 19"/>
                  <a:gd name="T9" fmla="*/ 17 h 21"/>
                </a:gdLst>
                <a:ahLst/>
                <a:cxnLst>
                  <a:cxn ang="0">
                    <a:pos x="T0" y="T1"/>
                  </a:cxn>
                  <a:cxn ang="0">
                    <a:pos x="T2" y="T3"/>
                  </a:cxn>
                  <a:cxn ang="0">
                    <a:pos x="T4" y="T5"/>
                  </a:cxn>
                  <a:cxn ang="0">
                    <a:pos x="T6" y="T7"/>
                  </a:cxn>
                  <a:cxn ang="0">
                    <a:pos x="T8" y="T9"/>
                  </a:cxn>
                </a:cxnLst>
                <a:rect l="0" t="0" r="r" b="b"/>
                <a:pathLst>
                  <a:path w="19" h="21">
                    <a:moveTo>
                      <a:pt x="19" y="17"/>
                    </a:moveTo>
                    <a:lnTo>
                      <a:pt x="7" y="21"/>
                    </a:lnTo>
                    <a:lnTo>
                      <a:pt x="0" y="5"/>
                    </a:lnTo>
                    <a:lnTo>
                      <a:pt x="12" y="0"/>
                    </a:lnTo>
                    <a:lnTo>
                      <a:pt x="1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54" name="Freeform 262"/>
              <p:cNvSpPr>
                <a:spLocks noEditPoints="1"/>
              </p:cNvSpPr>
              <p:nvPr/>
            </p:nvSpPr>
            <p:spPr bwMode="auto">
              <a:xfrm>
                <a:off x="-4784725" y="457200"/>
                <a:ext cx="188913" cy="192088"/>
              </a:xfrm>
              <a:custGeom>
                <a:avLst/>
                <a:gdLst>
                  <a:gd name="T0" fmla="*/ 25 w 50"/>
                  <a:gd name="T1" fmla="*/ 51 h 51"/>
                  <a:gd name="T2" fmla="*/ 50 w 50"/>
                  <a:gd name="T3" fmla="*/ 25 h 51"/>
                  <a:gd name="T4" fmla="*/ 25 w 50"/>
                  <a:gd name="T5" fmla="*/ 0 h 51"/>
                  <a:gd name="T6" fmla="*/ 25 w 50"/>
                  <a:gd name="T7" fmla="*/ 0 h 51"/>
                  <a:gd name="T8" fmla="*/ 25 w 50"/>
                  <a:gd name="T9" fmla="*/ 18 h 51"/>
                  <a:gd name="T10" fmla="*/ 38 w 50"/>
                  <a:gd name="T11" fmla="*/ 13 h 51"/>
                  <a:gd name="T12" fmla="*/ 30 w 50"/>
                  <a:gd name="T13" fmla="*/ 30 h 51"/>
                  <a:gd name="T14" fmla="*/ 25 w 50"/>
                  <a:gd name="T15" fmla="*/ 33 h 51"/>
                  <a:gd name="T16" fmla="*/ 25 w 50"/>
                  <a:gd name="T17" fmla="*/ 51 h 51"/>
                  <a:gd name="T18" fmla="*/ 25 w 50"/>
                  <a:gd name="T19" fmla="*/ 0 h 51"/>
                  <a:gd name="T20" fmla="*/ 0 w 50"/>
                  <a:gd name="T21" fmla="*/ 25 h 51"/>
                  <a:gd name="T22" fmla="*/ 25 w 50"/>
                  <a:gd name="T23" fmla="*/ 51 h 51"/>
                  <a:gd name="T24" fmla="*/ 25 w 50"/>
                  <a:gd name="T25" fmla="*/ 33 h 51"/>
                  <a:gd name="T26" fmla="*/ 12 w 50"/>
                  <a:gd name="T27" fmla="*/ 38 h 51"/>
                  <a:gd name="T28" fmla="*/ 20 w 50"/>
                  <a:gd name="T29" fmla="*/ 20 h 51"/>
                  <a:gd name="T30" fmla="*/ 20 w 50"/>
                  <a:gd name="T31" fmla="*/ 20 h 51"/>
                  <a:gd name="T32" fmla="*/ 25 w 50"/>
                  <a:gd name="T33" fmla="*/ 18 h 51"/>
                  <a:gd name="T34" fmla="*/ 25 w 50"/>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1">
                    <a:moveTo>
                      <a:pt x="25" y="51"/>
                    </a:moveTo>
                    <a:cubicBezTo>
                      <a:pt x="39" y="51"/>
                      <a:pt x="50" y="39"/>
                      <a:pt x="50" y="25"/>
                    </a:cubicBezTo>
                    <a:cubicBezTo>
                      <a:pt x="50" y="12"/>
                      <a:pt x="39" y="0"/>
                      <a:pt x="25" y="0"/>
                    </a:cubicBezTo>
                    <a:cubicBezTo>
                      <a:pt x="25" y="0"/>
                      <a:pt x="25" y="0"/>
                      <a:pt x="25" y="0"/>
                    </a:cubicBezTo>
                    <a:cubicBezTo>
                      <a:pt x="25" y="18"/>
                      <a:pt x="25" y="18"/>
                      <a:pt x="25" y="18"/>
                    </a:cubicBezTo>
                    <a:cubicBezTo>
                      <a:pt x="38" y="13"/>
                      <a:pt x="38" y="13"/>
                      <a:pt x="38" y="13"/>
                    </a:cubicBezTo>
                    <a:cubicBezTo>
                      <a:pt x="30" y="30"/>
                      <a:pt x="30" y="30"/>
                      <a:pt x="30" y="30"/>
                    </a:cubicBezTo>
                    <a:cubicBezTo>
                      <a:pt x="25" y="33"/>
                      <a:pt x="25" y="33"/>
                      <a:pt x="25" y="33"/>
                    </a:cubicBezTo>
                    <a:cubicBezTo>
                      <a:pt x="25" y="51"/>
                      <a:pt x="25" y="51"/>
                      <a:pt x="25" y="51"/>
                    </a:cubicBezTo>
                    <a:close/>
                    <a:moveTo>
                      <a:pt x="25" y="0"/>
                    </a:moveTo>
                    <a:cubicBezTo>
                      <a:pt x="11" y="0"/>
                      <a:pt x="0" y="12"/>
                      <a:pt x="0" y="25"/>
                    </a:cubicBezTo>
                    <a:cubicBezTo>
                      <a:pt x="0" y="39"/>
                      <a:pt x="11" y="51"/>
                      <a:pt x="25" y="51"/>
                    </a:cubicBezTo>
                    <a:cubicBezTo>
                      <a:pt x="25" y="33"/>
                      <a:pt x="25" y="33"/>
                      <a:pt x="25" y="33"/>
                    </a:cubicBezTo>
                    <a:cubicBezTo>
                      <a:pt x="12" y="38"/>
                      <a:pt x="12" y="38"/>
                      <a:pt x="12" y="38"/>
                    </a:cubicBezTo>
                    <a:cubicBezTo>
                      <a:pt x="20" y="20"/>
                      <a:pt x="20" y="20"/>
                      <a:pt x="20" y="20"/>
                    </a:cubicBezTo>
                    <a:cubicBezTo>
                      <a:pt x="20" y="20"/>
                      <a:pt x="20" y="20"/>
                      <a:pt x="20" y="20"/>
                    </a:cubicBezTo>
                    <a:cubicBezTo>
                      <a:pt x="25" y="18"/>
                      <a:pt x="25" y="18"/>
                      <a:pt x="25" y="18"/>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55" name="Oval 263"/>
              <p:cNvSpPr>
                <a:spLocks noChangeArrowheads="1"/>
              </p:cNvSpPr>
              <p:nvPr/>
            </p:nvSpPr>
            <p:spPr bwMode="auto">
              <a:xfrm>
                <a:off x="-4702175" y="539750"/>
                <a:ext cx="23813" cy="238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56" name="Freeform 264"/>
              <p:cNvSpPr>
                <a:spLocks noEditPoints="1"/>
              </p:cNvSpPr>
              <p:nvPr/>
            </p:nvSpPr>
            <p:spPr bwMode="auto">
              <a:xfrm>
                <a:off x="-2266950" y="1716087"/>
                <a:ext cx="225425" cy="225425"/>
              </a:xfrm>
              <a:custGeom>
                <a:avLst/>
                <a:gdLst>
                  <a:gd name="T0" fmla="*/ 30 w 60"/>
                  <a:gd name="T1" fmla="*/ 60 h 60"/>
                  <a:gd name="T2" fmla="*/ 35 w 60"/>
                  <a:gd name="T3" fmla="*/ 60 h 60"/>
                  <a:gd name="T4" fmla="*/ 35 w 60"/>
                  <a:gd name="T5" fmla="*/ 55 h 60"/>
                  <a:gd name="T6" fmla="*/ 45 w 60"/>
                  <a:gd name="T7" fmla="*/ 51 h 60"/>
                  <a:gd name="T8" fmla="*/ 48 w 60"/>
                  <a:gd name="T9" fmla="*/ 54 h 60"/>
                  <a:gd name="T10" fmla="*/ 55 w 60"/>
                  <a:gd name="T11" fmla="*/ 48 h 60"/>
                  <a:gd name="T12" fmla="*/ 52 w 60"/>
                  <a:gd name="T13" fmla="*/ 45 h 60"/>
                  <a:gd name="T14" fmla="*/ 56 w 60"/>
                  <a:gd name="T15" fmla="*/ 35 h 60"/>
                  <a:gd name="T16" fmla="*/ 60 w 60"/>
                  <a:gd name="T17" fmla="*/ 35 h 60"/>
                  <a:gd name="T18" fmla="*/ 60 w 60"/>
                  <a:gd name="T19" fmla="*/ 25 h 60"/>
                  <a:gd name="T20" fmla="*/ 56 w 60"/>
                  <a:gd name="T21" fmla="*/ 25 h 60"/>
                  <a:gd name="T22" fmla="*/ 52 w 60"/>
                  <a:gd name="T23" fmla="*/ 15 h 60"/>
                  <a:gd name="T24" fmla="*/ 55 w 60"/>
                  <a:gd name="T25" fmla="*/ 12 h 60"/>
                  <a:gd name="T26" fmla="*/ 48 w 60"/>
                  <a:gd name="T27" fmla="*/ 5 h 60"/>
                  <a:gd name="T28" fmla="*/ 45 w 60"/>
                  <a:gd name="T29" fmla="*/ 8 h 60"/>
                  <a:gd name="T30" fmla="*/ 35 w 60"/>
                  <a:gd name="T31" fmla="*/ 4 h 60"/>
                  <a:gd name="T32" fmla="*/ 35 w 60"/>
                  <a:gd name="T33" fmla="*/ 0 h 60"/>
                  <a:gd name="T34" fmla="*/ 30 w 60"/>
                  <a:gd name="T35" fmla="*/ 0 h 60"/>
                  <a:gd name="T36" fmla="*/ 30 w 60"/>
                  <a:gd name="T37" fmla="*/ 11 h 60"/>
                  <a:gd name="T38" fmla="*/ 30 w 60"/>
                  <a:gd name="T39" fmla="*/ 11 h 60"/>
                  <a:gd name="T40" fmla="*/ 49 w 60"/>
                  <a:gd name="T41" fmla="*/ 30 h 60"/>
                  <a:gd name="T42" fmla="*/ 30 w 60"/>
                  <a:gd name="T43" fmla="*/ 49 h 60"/>
                  <a:gd name="T44" fmla="*/ 30 w 60"/>
                  <a:gd name="T45" fmla="*/ 60 h 60"/>
                  <a:gd name="T46" fmla="*/ 9 w 60"/>
                  <a:gd name="T47" fmla="*/ 45 h 60"/>
                  <a:gd name="T48" fmla="*/ 6 w 60"/>
                  <a:gd name="T49" fmla="*/ 48 h 60"/>
                  <a:gd name="T50" fmla="*/ 12 w 60"/>
                  <a:gd name="T51" fmla="*/ 54 h 60"/>
                  <a:gd name="T52" fmla="*/ 15 w 60"/>
                  <a:gd name="T53" fmla="*/ 51 h 60"/>
                  <a:gd name="T54" fmla="*/ 25 w 60"/>
                  <a:gd name="T55" fmla="*/ 55 h 60"/>
                  <a:gd name="T56" fmla="*/ 25 w 60"/>
                  <a:gd name="T57" fmla="*/ 60 h 60"/>
                  <a:gd name="T58" fmla="*/ 30 w 60"/>
                  <a:gd name="T59" fmla="*/ 60 h 60"/>
                  <a:gd name="T60" fmla="*/ 30 w 60"/>
                  <a:gd name="T61" fmla="*/ 49 h 60"/>
                  <a:gd name="T62" fmla="*/ 11 w 60"/>
                  <a:gd name="T63" fmla="*/ 30 h 60"/>
                  <a:gd name="T64" fmla="*/ 30 w 60"/>
                  <a:gd name="T65" fmla="*/ 11 h 60"/>
                  <a:gd name="T66" fmla="*/ 30 w 60"/>
                  <a:gd name="T67" fmla="*/ 0 h 60"/>
                  <a:gd name="T68" fmla="*/ 25 w 60"/>
                  <a:gd name="T69" fmla="*/ 0 h 60"/>
                  <a:gd name="T70" fmla="*/ 25 w 60"/>
                  <a:gd name="T71" fmla="*/ 4 h 60"/>
                  <a:gd name="T72" fmla="*/ 15 w 60"/>
                  <a:gd name="T73" fmla="*/ 8 h 60"/>
                  <a:gd name="T74" fmla="*/ 12 w 60"/>
                  <a:gd name="T75" fmla="*/ 5 h 60"/>
                  <a:gd name="T76" fmla="*/ 6 w 60"/>
                  <a:gd name="T77" fmla="*/ 12 h 60"/>
                  <a:gd name="T78" fmla="*/ 9 w 60"/>
                  <a:gd name="T79" fmla="*/ 15 h 60"/>
                  <a:gd name="T80" fmla="*/ 5 w 60"/>
                  <a:gd name="T81" fmla="*/ 25 h 60"/>
                  <a:gd name="T82" fmla="*/ 0 w 60"/>
                  <a:gd name="T83" fmla="*/ 25 h 60"/>
                  <a:gd name="T84" fmla="*/ 0 w 60"/>
                  <a:gd name="T85" fmla="*/ 35 h 60"/>
                  <a:gd name="T86" fmla="*/ 5 w 60"/>
                  <a:gd name="T87" fmla="*/ 35 h 60"/>
                  <a:gd name="T88" fmla="*/ 9 w 60"/>
                  <a:gd name="T89" fmla="*/ 45 h 60"/>
                  <a:gd name="T90" fmla="*/ 30 w 60"/>
                  <a:gd name="T91" fmla="*/ 11 h 60"/>
                  <a:gd name="T92" fmla="*/ 30 w 60"/>
                  <a:gd name="T93"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60">
                    <a:moveTo>
                      <a:pt x="30" y="60"/>
                    </a:moveTo>
                    <a:cubicBezTo>
                      <a:pt x="35" y="60"/>
                      <a:pt x="35" y="60"/>
                      <a:pt x="35" y="60"/>
                    </a:cubicBezTo>
                    <a:cubicBezTo>
                      <a:pt x="35" y="55"/>
                      <a:pt x="35" y="55"/>
                      <a:pt x="35" y="55"/>
                    </a:cubicBezTo>
                    <a:cubicBezTo>
                      <a:pt x="39" y="55"/>
                      <a:pt x="42" y="53"/>
                      <a:pt x="45" y="51"/>
                    </a:cubicBezTo>
                    <a:cubicBezTo>
                      <a:pt x="48" y="54"/>
                      <a:pt x="48" y="54"/>
                      <a:pt x="48" y="54"/>
                    </a:cubicBezTo>
                    <a:cubicBezTo>
                      <a:pt x="55" y="48"/>
                      <a:pt x="55" y="48"/>
                      <a:pt x="55" y="48"/>
                    </a:cubicBezTo>
                    <a:cubicBezTo>
                      <a:pt x="52" y="45"/>
                      <a:pt x="52" y="45"/>
                      <a:pt x="52" y="45"/>
                    </a:cubicBezTo>
                    <a:cubicBezTo>
                      <a:pt x="54" y="42"/>
                      <a:pt x="55" y="38"/>
                      <a:pt x="56" y="35"/>
                    </a:cubicBezTo>
                    <a:cubicBezTo>
                      <a:pt x="60" y="35"/>
                      <a:pt x="60" y="35"/>
                      <a:pt x="60" y="35"/>
                    </a:cubicBezTo>
                    <a:cubicBezTo>
                      <a:pt x="60" y="25"/>
                      <a:pt x="60" y="25"/>
                      <a:pt x="60" y="25"/>
                    </a:cubicBezTo>
                    <a:cubicBezTo>
                      <a:pt x="56" y="25"/>
                      <a:pt x="56" y="25"/>
                      <a:pt x="56" y="25"/>
                    </a:cubicBezTo>
                    <a:cubicBezTo>
                      <a:pt x="55" y="21"/>
                      <a:pt x="54" y="18"/>
                      <a:pt x="52" y="15"/>
                    </a:cubicBezTo>
                    <a:cubicBezTo>
                      <a:pt x="55" y="12"/>
                      <a:pt x="55" y="12"/>
                      <a:pt x="55" y="12"/>
                    </a:cubicBezTo>
                    <a:cubicBezTo>
                      <a:pt x="48" y="5"/>
                      <a:pt x="48" y="5"/>
                      <a:pt x="48" y="5"/>
                    </a:cubicBezTo>
                    <a:cubicBezTo>
                      <a:pt x="45" y="8"/>
                      <a:pt x="45" y="8"/>
                      <a:pt x="45" y="8"/>
                    </a:cubicBezTo>
                    <a:cubicBezTo>
                      <a:pt x="42" y="6"/>
                      <a:pt x="39" y="5"/>
                      <a:pt x="35" y="4"/>
                    </a:cubicBezTo>
                    <a:cubicBezTo>
                      <a:pt x="35" y="0"/>
                      <a:pt x="35" y="0"/>
                      <a:pt x="35" y="0"/>
                    </a:cubicBezTo>
                    <a:cubicBezTo>
                      <a:pt x="30" y="0"/>
                      <a:pt x="30" y="0"/>
                      <a:pt x="30" y="0"/>
                    </a:cubicBezTo>
                    <a:cubicBezTo>
                      <a:pt x="30" y="11"/>
                      <a:pt x="30" y="11"/>
                      <a:pt x="30" y="11"/>
                    </a:cubicBezTo>
                    <a:cubicBezTo>
                      <a:pt x="30" y="11"/>
                      <a:pt x="30" y="11"/>
                      <a:pt x="30" y="11"/>
                    </a:cubicBezTo>
                    <a:cubicBezTo>
                      <a:pt x="41" y="11"/>
                      <a:pt x="49" y="19"/>
                      <a:pt x="49" y="30"/>
                    </a:cubicBezTo>
                    <a:cubicBezTo>
                      <a:pt x="49" y="40"/>
                      <a:pt x="41" y="49"/>
                      <a:pt x="30" y="49"/>
                    </a:cubicBezTo>
                    <a:lnTo>
                      <a:pt x="30" y="60"/>
                    </a:lnTo>
                    <a:close/>
                    <a:moveTo>
                      <a:pt x="9" y="45"/>
                    </a:moveTo>
                    <a:cubicBezTo>
                      <a:pt x="6" y="48"/>
                      <a:pt x="6" y="48"/>
                      <a:pt x="6" y="48"/>
                    </a:cubicBezTo>
                    <a:cubicBezTo>
                      <a:pt x="12" y="54"/>
                      <a:pt x="12" y="54"/>
                      <a:pt x="12" y="54"/>
                    </a:cubicBezTo>
                    <a:cubicBezTo>
                      <a:pt x="15" y="51"/>
                      <a:pt x="15" y="51"/>
                      <a:pt x="15" y="51"/>
                    </a:cubicBezTo>
                    <a:cubicBezTo>
                      <a:pt x="18" y="53"/>
                      <a:pt x="22" y="55"/>
                      <a:pt x="25" y="55"/>
                    </a:cubicBezTo>
                    <a:cubicBezTo>
                      <a:pt x="25" y="60"/>
                      <a:pt x="25" y="60"/>
                      <a:pt x="25" y="60"/>
                    </a:cubicBezTo>
                    <a:cubicBezTo>
                      <a:pt x="30" y="60"/>
                      <a:pt x="30" y="60"/>
                      <a:pt x="30" y="60"/>
                    </a:cubicBezTo>
                    <a:cubicBezTo>
                      <a:pt x="30" y="49"/>
                      <a:pt x="30" y="49"/>
                      <a:pt x="30" y="49"/>
                    </a:cubicBezTo>
                    <a:cubicBezTo>
                      <a:pt x="20" y="49"/>
                      <a:pt x="11" y="40"/>
                      <a:pt x="11" y="30"/>
                    </a:cubicBezTo>
                    <a:cubicBezTo>
                      <a:pt x="11" y="19"/>
                      <a:pt x="20" y="11"/>
                      <a:pt x="30" y="11"/>
                    </a:cubicBezTo>
                    <a:cubicBezTo>
                      <a:pt x="30" y="0"/>
                      <a:pt x="30" y="0"/>
                      <a:pt x="30" y="0"/>
                    </a:cubicBezTo>
                    <a:cubicBezTo>
                      <a:pt x="25" y="0"/>
                      <a:pt x="25" y="0"/>
                      <a:pt x="25" y="0"/>
                    </a:cubicBezTo>
                    <a:cubicBezTo>
                      <a:pt x="25" y="4"/>
                      <a:pt x="25" y="4"/>
                      <a:pt x="25" y="4"/>
                    </a:cubicBezTo>
                    <a:cubicBezTo>
                      <a:pt x="22" y="5"/>
                      <a:pt x="18" y="6"/>
                      <a:pt x="15" y="8"/>
                    </a:cubicBezTo>
                    <a:cubicBezTo>
                      <a:pt x="12" y="5"/>
                      <a:pt x="12" y="5"/>
                      <a:pt x="12" y="5"/>
                    </a:cubicBezTo>
                    <a:cubicBezTo>
                      <a:pt x="6" y="12"/>
                      <a:pt x="6" y="12"/>
                      <a:pt x="6" y="12"/>
                    </a:cubicBezTo>
                    <a:cubicBezTo>
                      <a:pt x="9" y="15"/>
                      <a:pt x="9" y="15"/>
                      <a:pt x="9" y="15"/>
                    </a:cubicBezTo>
                    <a:cubicBezTo>
                      <a:pt x="7" y="18"/>
                      <a:pt x="5" y="21"/>
                      <a:pt x="5" y="25"/>
                    </a:cubicBezTo>
                    <a:cubicBezTo>
                      <a:pt x="0" y="25"/>
                      <a:pt x="0" y="25"/>
                      <a:pt x="0" y="25"/>
                    </a:cubicBezTo>
                    <a:cubicBezTo>
                      <a:pt x="0" y="35"/>
                      <a:pt x="0" y="35"/>
                      <a:pt x="0" y="35"/>
                    </a:cubicBezTo>
                    <a:cubicBezTo>
                      <a:pt x="5" y="35"/>
                      <a:pt x="5" y="35"/>
                      <a:pt x="5" y="35"/>
                    </a:cubicBezTo>
                    <a:cubicBezTo>
                      <a:pt x="5" y="38"/>
                      <a:pt x="7" y="42"/>
                      <a:pt x="9" y="45"/>
                    </a:cubicBezTo>
                    <a:close/>
                    <a:moveTo>
                      <a:pt x="30" y="11"/>
                    </a:moveTo>
                    <a:cubicBezTo>
                      <a:pt x="30" y="11"/>
                      <a:pt x="30" y="11"/>
                      <a:pt x="30"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57" name="Rectangle 265"/>
              <p:cNvSpPr>
                <a:spLocks noChangeArrowheads="1"/>
              </p:cNvSpPr>
              <p:nvPr/>
            </p:nvSpPr>
            <p:spPr bwMode="auto">
              <a:xfrm>
                <a:off x="-2805113" y="2324100"/>
                <a:ext cx="2635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358" name="Freeform 266"/>
              <p:cNvSpPr>
                <a:spLocks noEditPoints="1"/>
              </p:cNvSpPr>
              <p:nvPr/>
            </p:nvSpPr>
            <p:spPr bwMode="auto">
              <a:xfrm>
                <a:off x="-2805113" y="2384425"/>
                <a:ext cx="263525" cy="104775"/>
              </a:xfrm>
              <a:custGeom>
                <a:avLst/>
                <a:gdLst>
                  <a:gd name="T0" fmla="*/ 140 w 166"/>
                  <a:gd name="T1" fmla="*/ 66 h 66"/>
                  <a:gd name="T2" fmla="*/ 166 w 166"/>
                  <a:gd name="T3" fmla="*/ 66 h 66"/>
                  <a:gd name="T4" fmla="*/ 166 w 166"/>
                  <a:gd name="T5" fmla="*/ 0 h 66"/>
                  <a:gd name="T6" fmla="*/ 140 w 166"/>
                  <a:gd name="T7" fmla="*/ 0 h 66"/>
                  <a:gd name="T8" fmla="*/ 140 w 166"/>
                  <a:gd name="T9" fmla="*/ 33 h 66"/>
                  <a:gd name="T10" fmla="*/ 140 w 166"/>
                  <a:gd name="T11" fmla="*/ 33 h 66"/>
                  <a:gd name="T12" fmla="*/ 152 w 166"/>
                  <a:gd name="T13" fmla="*/ 45 h 66"/>
                  <a:gd name="T14" fmla="*/ 140 w 166"/>
                  <a:gd name="T15" fmla="*/ 57 h 66"/>
                  <a:gd name="T16" fmla="*/ 140 w 166"/>
                  <a:gd name="T17" fmla="*/ 66 h 66"/>
                  <a:gd name="T18" fmla="*/ 0 w 166"/>
                  <a:gd name="T19" fmla="*/ 66 h 66"/>
                  <a:gd name="T20" fmla="*/ 140 w 166"/>
                  <a:gd name="T21" fmla="*/ 66 h 66"/>
                  <a:gd name="T22" fmla="*/ 140 w 166"/>
                  <a:gd name="T23" fmla="*/ 57 h 66"/>
                  <a:gd name="T24" fmla="*/ 128 w 166"/>
                  <a:gd name="T25" fmla="*/ 45 h 66"/>
                  <a:gd name="T26" fmla="*/ 140 w 166"/>
                  <a:gd name="T27" fmla="*/ 33 h 66"/>
                  <a:gd name="T28" fmla="*/ 140 w 166"/>
                  <a:gd name="T29" fmla="*/ 0 h 66"/>
                  <a:gd name="T30" fmla="*/ 0 w 166"/>
                  <a:gd name="T31" fmla="*/ 0 h 66"/>
                  <a:gd name="T32" fmla="*/ 0 w 166"/>
                  <a:gd name="T33" fmla="*/ 66 h 66"/>
                  <a:gd name="T34" fmla="*/ 0 w 166"/>
                  <a:gd name="T35" fmla="*/ 66 h 66"/>
                  <a:gd name="T36" fmla="*/ 140 w 166"/>
                  <a:gd name="T37" fmla="*/ 33 h 66"/>
                  <a:gd name="T38" fmla="*/ 140 w 166"/>
                  <a:gd name="T39" fmla="*/ 3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6" h="66">
                    <a:moveTo>
                      <a:pt x="140" y="66"/>
                    </a:moveTo>
                    <a:lnTo>
                      <a:pt x="166" y="66"/>
                    </a:lnTo>
                    <a:lnTo>
                      <a:pt x="166" y="0"/>
                    </a:lnTo>
                    <a:lnTo>
                      <a:pt x="140" y="0"/>
                    </a:lnTo>
                    <a:lnTo>
                      <a:pt x="140" y="33"/>
                    </a:lnTo>
                    <a:lnTo>
                      <a:pt x="140" y="33"/>
                    </a:lnTo>
                    <a:lnTo>
                      <a:pt x="152" y="45"/>
                    </a:lnTo>
                    <a:lnTo>
                      <a:pt x="140" y="57"/>
                    </a:lnTo>
                    <a:lnTo>
                      <a:pt x="140" y="66"/>
                    </a:lnTo>
                    <a:close/>
                    <a:moveTo>
                      <a:pt x="0" y="66"/>
                    </a:moveTo>
                    <a:lnTo>
                      <a:pt x="140" y="66"/>
                    </a:lnTo>
                    <a:lnTo>
                      <a:pt x="140" y="57"/>
                    </a:lnTo>
                    <a:lnTo>
                      <a:pt x="128" y="45"/>
                    </a:lnTo>
                    <a:lnTo>
                      <a:pt x="140" y="33"/>
                    </a:lnTo>
                    <a:lnTo>
                      <a:pt x="140" y="0"/>
                    </a:lnTo>
                    <a:lnTo>
                      <a:pt x="0" y="0"/>
                    </a:lnTo>
                    <a:lnTo>
                      <a:pt x="0" y="66"/>
                    </a:lnTo>
                    <a:lnTo>
                      <a:pt x="0" y="66"/>
                    </a:lnTo>
                    <a:close/>
                    <a:moveTo>
                      <a:pt x="140" y="33"/>
                    </a:moveTo>
                    <a:lnTo>
                      <a:pt x="14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359" name="Freeform 267"/>
              <p:cNvSpPr>
                <a:spLocks noEditPoints="1"/>
              </p:cNvSpPr>
              <p:nvPr/>
            </p:nvSpPr>
            <p:spPr bwMode="auto">
              <a:xfrm>
                <a:off x="-2805113" y="2384425"/>
                <a:ext cx="263525" cy="104775"/>
              </a:xfrm>
              <a:custGeom>
                <a:avLst/>
                <a:gdLst>
                  <a:gd name="T0" fmla="*/ 140 w 166"/>
                  <a:gd name="T1" fmla="*/ 66 h 66"/>
                  <a:gd name="T2" fmla="*/ 166 w 166"/>
                  <a:gd name="T3" fmla="*/ 66 h 66"/>
                  <a:gd name="T4" fmla="*/ 166 w 166"/>
                  <a:gd name="T5" fmla="*/ 0 h 66"/>
                  <a:gd name="T6" fmla="*/ 140 w 166"/>
                  <a:gd name="T7" fmla="*/ 0 h 66"/>
                  <a:gd name="T8" fmla="*/ 140 w 166"/>
                  <a:gd name="T9" fmla="*/ 33 h 66"/>
                  <a:gd name="T10" fmla="*/ 140 w 166"/>
                  <a:gd name="T11" fmla="*/ 33 h 66"/>
                  <a:gd name="T12" fmla="*/ 152 w 166"/>
                  <a:gd name="T13" fmla="*/ 45 h 66"/>
                  <a:gd name="T14" fmla="*/ 140 w 166"/>
                  <a:gd name="T15" fmla="*/ 57 h 66"/>
                  <a:gd name="T16" fmla="*/ 140 w 166"/>
                  <a:gd name="T17" fmla="*/ 66 h 66"/>
                  <a:gd name="T18" fmla="*/ 0 w 166"/>
                  <a:gd name="T19" fmla="*/ 66 h 66"/>
                  <a:gd name="T20" fmla="*/ 140 w 166"/>
                  <a:gd name="T21" fmla="*/ 66 h 66"/>
                  <a:gd name="T22" fmla="*/ 140 w 166"/>
                  <a:gd name="T23" fmla="*/ 57 h 66"/>
                  <a:gd name="T24" fmla="*/ 128 w 166"/>
                  <a:gd name="T25" fmla="*/ 45 h 66"/>
                  <a:gd name="T26" fmla="*/ 140 w 166"/>
                  <a:gd name="T27" fmla="*/ 33 h 66"/>
                  <a:gd name="T28" fmla="*/ 140 w 166"/>
                  <a:gd name="T29" fmla="*/ 0 h 66"/>
                  <a:gd name="T30" fmla="*/ 0 w 166"/>
                  <a:gd name="T31" fmla="*/ 0 h 66"/>
                  <a:gd name="T32" fmla="*/ 0 w 166"/>
                  <a:gd name="T33" fmla="*/ 66 h 66"/>
                  <a:gd name="T34" fmla="*/ 0 w 166"/>
                  <a:gd name="T35" fmla="*/ 66 h 66"/>
                  <a:gd name="T36" fmla="*/ 140 w 166"/>
                  <a:gd name="T37" fmla="*/ 33 h 66"/>
                  <a:gd name="T38" fmla="*/ 140 w 166"/>
                  <a:gd name="T39" fmla="*/ 3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6" h="66">
                    <a:moveTo>
                      <a:pt x="140" y="66"/>
                    </a:moveTo>
                    <a:lnTo>
                      <a:pt x="166" y="66"/>
                    </a:lnTo>
                    <a:lnTo>
                      <a:pt x="166" y="0"/>
                    </a:lnTo>
                    <a:lnTo>
                      <a:pt x="140" y="0"/>
                    </a:lnTo>
                    <a:lnTo>
                      <a:pt x="140" y="33"/>
                    </a:lnTo>
                    <a:lnTo>
                      <a:pt x="140" y="33"/>
                    </a:lnTo>
                    <a:lnTo>
                      <a:pt x="152" y="45"/>
                    </a:lnTo>
                    <a:lnTo>
                      <a:pt x="140" y="57"/>
                    </a:lnTo>
                    <a:lnTo>
                      <a:pt x="140" y="66"/>
                    </a:lnTo>
                    <a:moveTo>
                      <a:pt x="0" y="66"/>
                    </a:moveTo>
                    <a:lnTo>
                      <a:pt x="140" y="66"/>
                    </a:lnTo>
                    <a:lnTo>
                      <a:pt x="140" y="57"/>
                    </a:lnTo>
                    <a:lnTo>
                      <a:pt x="128" y="45"/>
                    </a:lnTo>
                    <a:lnTo>
                      <a:pt x="140" y="33"/>
                    </a:lnTo>
                    <a:lnTo>
                      <a:pt x="140" y="0"/>
                    </a:lnTo>
                    <a:lnTo>
                      <a:pt x="0" y="0"/>
                    </a:lnTo>
                    <a:lnTo>
                      <a:pt x="0" y="66"/>
                    </a:lnTo>
                    <a:lnTo>
                      <a:pt x="0" y="66"/>
                    </a:lnTo>
                    <a:moveTo>
                      <a:pt x="140" y="33"/>
                    </a:moveTo>
                    <a:lnTo>
                      <a:pt x="140" y="3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grpSp>
        <p:grpSp>
          <p:nvGrpSpPr>
            <p:cNvPr id="139" name="Group 62"/>
            <p:cNvGrpSpPr>
              <a:grpSpLocks noChangeAspect="1"/>
            </p:cNvGrpSpPr>
            <p:nvPr/>
          </p:nvGrpSpPr>
          <p:grpSpPr>
            <a:xfrm flipH="1">
              <a:off x="1317815" y="1686484"/>
              <a:ext cx="3434346" cy="4803719"/>
              <a:chOff x="-7085012" y="-420688"/>
              <a:chExt cx="6362699" cy="9439276"/>
            </a:xfrm>
            <a:grpFill/>
          </p:grpSpPr>
          <p:sp>
            <p:nvSpPr>
              <p:cNvPr id="142" name="Freeform 271"/>
              <p:cNvSpPr/>
              <p:nvPr/>
            </p:nvSpPr>
            <p:spPr bwMode="auto">
              <a:xfrm>
                <a:off x="-4905375" y="-222250"/>
                <a:ext cx="619125" cy="461963"/>
              </a:xfrm>
              <a:custGeom>
                <a:avLst/>
                <a:gdLst>
                  <a:gd name="T0" fmla="*/ 82 w 165"/>
                  <a:gd name="T1" fmla="*/ 0 h 123"/>
                  <a:gd name="T2" fmla="*/ 0 w 165"/>
                  <a:gd name="T3" fmla="*/ 83 h 123"/>
                  <a:gd name="T4" fmla="*/ 10 w 165"/>
                  <a:gd name="T5" fmla="*/ 122 h 123"/>
                  <a:gd name="T6" fmla="*/ 10 w 165"/>
                  <a:gd name="T7" fmla="*/ 100 h 123"/>
                  <a:gd name="T8" fmla="*/ 14 w 165"/>
                  <a:gd name="T9" fmla="*/ 89 h 123"/>
                  <a:gd name="T10" fmla="*/ 13 w 165"/>
                  <a:gd name="T11" fmla="*/ 83 h 123"/>
                  <a:gd name="T12" fmla="*/ 82 w 165"/>
                  <a:gd name="T13" fmla="*/ 13 h 123"/>
                  <a:gd name="T14" fmla="*/ 151 w 165"/>
                  <a:gd name="T15" fmla="*/ 83 h 123"/>
                  <a:gd name="T16" fmla="*/ 151 w 165"/>
                  <a:gd name="T17" fmla="*/ 90 h 123"/>
                  <a:gd name="T18" fmla="*/ 155 w 165"/>
                  <a:gd name="T19" fmla="*/ 100 h 123"/>
                  <a:gd name="T20" fmla="*/ 155 w 165"/>
                  <a:gd name="T21" fmla="*/ 123 h 123"/>
                  <a:gd name="T22" fmla="*/ 165 w 165"/>
                  <a:gd name="T23" fmla="*/ 83 h 123"/>
                  <a:gd name="T24" fmla="*/ 82 w 165"/>
                  <a:gd name="T2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123">
                    <a:moveTo>
                      <a:pt x="82" y="0"/>
                    </a:moveTo>
                    <a:cubicBezTo>
                      <a:pt x="37" y="0"/>
                      <a:pt x="0" y="37"/>
                      <a:pt x="0" y="83"/>
                    </a:cubicBezTo>
                    <a:cubicBezTo>
                      <a:pt x="0" y="96"/>
                      <a:pt x="3" y="110"/>
                      <a:pt x="10" y="122"/>
                    </a:cubicBezTo>
                    <a:cubicBezTo>
                      <a:pt x="10" y="100"/>
                      <a:pt x="10" y="100"/>
                      <a:pt x="10" y="100"/>
                    </a:cubicBezTo>
                    <a:cubicBezTo>
                      <a:pt x="10" y="96"/>
                      <a:pt x="11" y="92"/>
                      <a:pt x="14" y="89"/>
                    </a:cubicBezTo>
                    <a:cubicBezTo>
                      <a:pt x="14" y="87"/>
                      <a:pt x="13" y="85"/>
                      <a:pt x="13" y="83"/>
                    </a:cubicBezTo>
                    <a:cubicBezTo>
                      <a:pt x="13" y="45"/>
                      <a:pt x="44" y="13"/>
                      <a:pt x="82" y="13"/>
                    </a:cubicBezTo>
                    <a:cubicBezTo>
                      <a:pt x="120" y="13"/>
                      <a:pt x="151" y="45"/>
                      <a:pt x="151" y="83"/>
                    </a:cubicBezTo>
                    <a:cubicBezTo>
                      <a:pt x="151" y="85"/>
                      <a:pt x="151" y="88"/>
                      <a:pt x="151" y="90"/>
                    </a:cubicBezTo>
                    <a:cubicBezTo>
                      <a:pt x="153" y="93"/>
                      <a:pt x="155" y="97"/>
                      <a:pt x="155" y="100"/>
                    </a:cubicBezTo>
                    <a:cubicBezTo>
                      <a:pt x="155" y="123"/>
                      <a:pt x="155" y="123"/>
                      <a:pt x="155" y="123"/>
                    </a:cubicBezTo>
                    <a:cubicBezTo>
                      <a:pt x="161" y="111"/>
                      <a:pt x="165" y="97"/>
                      <a:pt x="165" y="83"/>
                    </a:cubicBezTo>
                    <a:cubicBezTo>
                      <a:pt x="165" y="37"/>
                      <a:pt x="128" y="0"/>
                      <a:pt x="8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43" name="Freeform 272"/>
              <p:cNvSpPr/>
              <p:nvPr/>
            </p:nvSpPr>
            <p:spPr bwMode="auto">
              <a:xfrm>
                <a:off x="-4852988" y="90487"/>
                <a:ext cx="138112" cy="247650"/>
              </a:xfrm>
              <a:custGeom>
                <a:avLst/>
                <a:gdLst>
                  <a:gd name="T0" fmla="*/ 1 w 37"/>
                  <a:gd name="T1" fmla="*/ 14 h 66"/>
                  <a:gd name="T2" fmla="*/ 0 w 37"/>
                  <a:gd name="T3" fmla="*/ 17 h 66"/>
                  <a:gd name="T4" fmla="*/ 0 w 37"/>
                  <a:gd name="T5" fmla="*/ 38 h 66"/>
                  <a:gd name="T6" fmla="*/ 0 w 37"/>
                  <a:gd name="T7" fmla="*/ 48 h 66"/>
                  <a:gd name="T8" fmla="*/ 26 w 37"/>
                  <a:gd name="T9" fmla="*/ 66 h 66"/>
                  <a:gd name="T10" fmla="*/ 37 w 37"/>
                  <a:gd name="T11" fmla="*/ 66 h 66"/>
                  <a:gd name="T12" fmla="*/ 37 w 37"/>
                  <a:gd name="T13" fmla="*/ 0 h 66"/>
                  <a:gd name="T14" fmla="*/ 26 w 37"/>
                  <a:gd name="T15" fmla="*/ 0 h 66"/>
                  <a:gd name="T16" fmla="*/ 1 w 37"/>
                  <a:gd name="T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6">
                    <a:moveTo>
                      <a:pt x="1" y="14"/>
                    </a:moveTo>
                    <a:cubicBezTo>
                      <a:pt x="1" y="15"/>
                      <a:pt x="0" y="16"/>
                      <a:pt x="0" y="17"/>
                    </a:cubicBezTo>
                    <a:cubicBezTo>
                      <a:pt x="0" y="38"/>
                      <a:pt x="0" y="38"/>
                      <a:pt x="0" y="38"/>
                    </a:cubicBezTo>
                    <a:cubicBezTo>
                      <a:pt x="0" y="48"/>
                      <a:pt x="0" y="48"/>
                      <a:pt x="0" y="48"/>
                    </a:cubicBezTo>
                    <a:cubicBezTo>
                      <a:pt x="0" y="58"/>
                      <a:pt x="12" y="66"/>
                      <a:pt x="26" y="66"/>
                    </a:cubicBezTo>
                    <a:cubicBezTo>
                      <a:pt x="37" y="66"/>
                      <a:pt x="37" y="66"/>
                      <a:pt x="37" y="66"/>
                    </a:cubicBezTo>
                    <a:cubicBezTo>
                      <a:pt x="37" y="0"/>
                      <a:pt x="37" y="0"/>
                      <a:pt x="37" y="0"/>
                    </a:cubicBezTo>
                    <a:cubicBezTo>
                      <a:pt x="26" y="0"/>
                      <a:pt x="26" y="0"/>
                      <a:pt x="26" y="0"/>
                    </a:cubicBezTo>
                    <a:cubicBezTo>
                      <a:pt x="14" y="0"/>
                      <a:pt x="3" y="6"/>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44" name="Freeform 273"/>
              <p:cNvSpPr/>
              <p:nvPr/>
            </p:nvSpPr>
            <p:spPr bwMode="auto">
              <a:xfrm>
                <a:off x="-4478338" y="90487"/>
                <a:ext cx="134937" cy="247650"/>
              </a:xfrm>
              <a:custGeom>
                <a:avLst/>
                <a:gdLst>
                  <a:gd name="T0" fmla="*/ 36 w 36"/>
                  <a:gd name="T1" fmla="*/ 48 h 66"/>
                  <a:gd name="T2" fmla="*/ 36 w 36"/>
                  <a:gd name="T3" fmla="*/ 38 h 66"/>
                  <a:gd name="T4" fmla="*/ 36 w 36"/>
                  <a:gd name="T5" fmla="*/ 17 h 66"/>
                  <a:gd name="T6" fmla="*/ 36 w 36"/>
                  <a:gd name="T7" fmla="*/ 15 h 66"/>
                  <a:gd name="T8" fmla="*/ 10 w 36"/>
                  <a:gd name="T9" fmla="*/ 0 h 66"/>
                  <a:gd name="T10" fmla="*/ 0 w 36"/>
                  <a:gd name="T11" fmla="*/ 0 h 66"/>
                  <a:gd name="T12" fmla="*/ 0 w 36"/>
                  <a:gd name="T13" fmla="*/ 66 h 66"/>
                  <a:gd name="T14" fmla="*/ 10 w 36"/>
                  <a:gd name="T15" fmla="*/ 66 h 66"/>
                  <a:gd name="T16" fmla="*/ 36 w 36"/>
                  <a:gd name="T1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66">
                    <a:moveTo>
                      <a:pt x="36" y="48"/>
                    </a:moveTo>
                    <a:cubicBezTo>
                      <a:pt x="36" y="38"/>
                      <a:pt x="36" y="38"/>
                      <a:pt x="36" y="38"/>
                    </a:cubicBezTo>
                    <a:cubicBezTo>
                      <a:pt x="36" y="17"/>
                      <a:pt x="36" y="17"/>
                      <a:pt x="36" y="17"/>
                    </a:cubicBezTo>
                    <a:cubicBezTo>
                      <a:pt x="36" y="17"/>
                      <a:pt x="36" y="16"/>
                      <a:pt x="36" y="15"/>
                    </a:cubicBezTo>
                    <a:cubicBezTo>
                      <a:pt x="34" y="7"/>
                      <a:pt x="23" y="0"/>
                      <a:pt x="10" y="0"/>
                    </a:cubicBezTo>
                    <a:cubicBezTo>
                      <a:pt x="0" y="0"/>
                      <a:pt x="0" y="0"/>
                      <a:pt x="0" y="0"/>
                    </a:cubicBezTo>
                    <a:cubicBezTo>
                      <a:pt x="0" y="66"/>
                      <a:pt x="0" y="66"/>
                      <a:pt x="0" y="66"/>
                    </a:cubicBezTo>
                    <a:cubicBezTo>
                      <a:pt x="10" y="66"/>
                      <a:pt x="10" y="66"/>
                      <a:pt x="10" y="66"/>
                    </a:cubicBezTo>
                    <a:cubicBezTo>
                      <a:pt x="25" y="66"/>
                      <a:pt x="36" y="58"/>
                      <a:pt x="36"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45" name="Freeform 274"/>
              <p:cNvSpPr>
                <a:spLocks noEditPoints="1"/>
              </p:cNvSpPr>
              <p:nvPr/>
            </p:nvSpPr>
            <p:spPr bwMode="auto">
              <a:xfrm>
                <a:off x="-6126163" y="1309687"/>
                <a:ext cx="514350" cy="511175"/>
              </a:xfrm>
              <a:custGeom>
                <a:avLst/>
                <a:gdLst>
                  <a:gd name="T0" fmla="*/ 137 w 137"/>
                  <a:gd name="T1" fmla="*/ 68 h 136"/>
                  <a:gd name="T2" fmla="*/ 122 w 137"/>
                  <a:gd name="T3" fmla="*/ 64 h 136"/>
                  <a:gd name="T4" fmla="*/ 131 w 137"/>
                  <a:gd name="T5" fmla="*/ 64 h 136"/>
                  <a:gd name="T6" fmla="*/ 122 w 137"/>
                  <a:gd name="T7" fmla="*/ 72 h 136"/>
                  <a:gd name="T8" fmla="*/ 106 w 137"/>
                  <a:gd name="T9" fmla="*/ 125 h 136"/>
                  <a:gd name="T10" fmla="*/ 122 w 137"/>
                  <a:gd name="T11" fmla="*/ 72 h 136"/>
                  <a:gd name="T12" fmla="*/ 113 w 137"/>
                  <a:gd name="T13" fmla="*/ 64 h 136"/>
                  <a:gd name="T14" fmla="*/ 122 w 137"/>
                  <a:gd name="T15" fmla="*/ 25 h 136"/>
                  <a:gd name="T16" fmla="*/ 106 w 137"/>
                  <a:gd name="T17" fmla="*/ 25 h 136"/>
                  <a:gd name="T18" fmla="*/ 110 w 137"/>
                  <a:gd name="T19" fmla="*/ 21 h 136"/>
                  <a:gd name="T20" fmla="*/ 106 w 137"/>
                  <a:gd name="T21" fmla="*/ 36 h 136"/>
                  <a:gd name="T22" fmla="*/ 115 w 137"/>
                  <a:gd name="T23" fmla="*/ 109 h 136"/>
                  <a:gd name="T24" fmla="*/ 106 w 137"/>
                  <a:gd name="T25" fmla="*/ 111 h 136"/>
                  <a:gd name="T26" fmla="*/ 68 w 137"/>
                  <a:gd name="T27" fmla="*/ 136 h 136"/>
                  <a:gd name="T28" fmla="*/ 106 w 137"/>
                  <a:gd name="T29" fmla="*/ 111 h 136"/>
                  <a:gd name="T30" fmla="*/ 102 w 137"/>
                  <a:gd name="T31" fmla="*/ 97 h 136"/>
                  <a:gd name="T32" fmla="*/ 106 w 137"/>
                  <a:gd name="T33" fmla="*/ 100 h 136"/>
                  <a:gd name="T34" fmla="*/ 102 w 137"/>
                  <a:gd name="T35" fmla="*/ 39 h 136"/>
                  <a:gd name="T36" fmla="*/ 106 w 137"/>
                  <a:gd name="T37" fmla="*/ 25 h 136"/>
                  <a:gd name="T38" fmla="*/ 68 w 137"/>
                  <a:gd name="T39" fmla="*/ 0 h 136"/>
                  <a:gd name="T40" fmla="*/ 68 w 137"/>
                  <a:gd name="T41" fmla="*/ 5 h 136"/>
                  <a:gd name="T42" fmla="*/ 72 w 137"/>
                  <a:gd name="T43" fmla="*/ 24 h 136"/>
                  <a:gd name="T44" fmla="*/ 68 w 137"/>
                  <a:gd name="T45" fmla="*/ 63 h 136"/>
                  <a:gd name="T46" fmla="*/ 90 w 137"/>
                  <a:gd name="T47" fmla="*/ 42 h 136"/>
                  <a:gd name="T48" fmla="*/ 69 w 137"/>
                  <a:gd name="T49" fmla="*/ 74 h 136"/>
                  <a:gd name="T50" fmla="*/ 68 w 137"/>
                  <a:gd name="T51" fmla="*/ 112 h 136"/>
                  <a:gd name="T52" fmla="*/ 72 w 137"/>
                  <a:gd name="T53" fmla="*/ 131 h 136"/>
                  <a:gd name="T54" fmla="*/ 68 w 137"/>
                  <a:gd name="T55" fmla="*/ 131 h 136"/>
                  <a:gd name="T56" fmla="*/ 68 w 137"/>
                  <a:gd name="T57" fmla="*/ 0 h 136"/>
                  <a:gd name="T58" fmla="*/ 30 w 137"/>
                  <a:gd name="T59" fmla="*/ 25 h 136"/>
                  <a:gd name="T60" fmla="*/ 34 w 137"/>
                  <a:gd name="T61" fmla="*/ 39 h 136"/>
                  <a:gd name="T62" fmla="*/ 30 w 137"/>
                  <a:gd name="T63" fmla="*/ 100 h 136"/>
                  <a:gd name="T64" fmla="*/ 40 w 137"/>
                  <a:gd name="T65" fmla="*/ 102 h 136"/>
                  <a:gd name="T66" fmla="*/ 30 w 137"/>
                  <a:gd name="T67" fmla="*/ 125 h 136"/>
                  <a:gd name="T68" fmla="*/ 68 w 137"/>
                  <a:gd name="T69" fmla="*/ 131 h 136"/>
                  <a:gd name="T70" fmla="*/ 64 w 137"/>
                  <a:gd name="T71" fmla="*/ 112 h 136"/>
                  <a:gd name="T72" fmla="*/ 68 w 137"/>
                  <a:gd name="T73" fmla="*/ 74 h 136"/>
                  <a:gd name="T74" fmla="*/ 57 w 137"/>
                  <a:gd name="T75" fmla="*/ 52 h 136"/>
                  <a:gd name="T76" fmla="*/ 68 w 137"/>
                  <a:gd name="T77" fmla="*/ 63 h 136"/>
                  <a:gd name="T78" fmla="*/ 64 w 137"/>
                  <a:gd name="T79" fmla="*/ 24 h 136"/>
                  <a:gd name="T80" fmla="*/ 64 w 137"/>
                  <a:gd name="T81" fmla="*/ 5 h 136"/>
                  <a:gd name="T82" fmla="*/ 68 w 137"/>
                  <a:gd name="T83" fmla="*/ 0 h 136"/>
                  <a:gd name="T84" fmla="*/ 15 w 137"/>
                  <a:gd name="T85" fmla="*/ 25 h 136"/>
                  <a:gd name="T86" fmla="*/ 24 w 137"/>
                  <a:gd name="T87" fmla="*/ 64 h 136"/>
                  <a:gd name="T88" fmla="*/ 24 w 137"/>
                  <a:gd name="T89" fmla="*/ 72 h 136"/>
                  <a:gd name="T90" fmla="*/ 15 w 137"/>
                  <a:gd name="T91" fmla="*/ 111 h 136"/>
                  <a:gd name="T92" fmla="*/ 30 w 137"/>
                  <a:gd name="T93" fmla="*/ 111 h 136"/>
                  <a:gd name="T94" fmla="*/ 27 w 137"/>
                  <a:gd name="T95" fmla="*/ 115 h 136"/>
                  <a:gd name="T96" fmla="*/ 30 w 137"/>
                  <a:gd name="T97" fmla="*/ 100 h 136"/>
                  <a:gd name="T98" fmla="*/ 21 w 137"/>
                  <a:gd name="T99" fmla="*/ 27 h 136"/>
                  <a:gd name="T100" fmla="*/ 27 w 137"/>
                  <a:gd name="T101" fmla="*/ 21 h 136"/>
                  <a:gd name="T102" fmla="*/ 30 w 137"/>
                  <a:gd name="T103" fmla="*/ 11 h 136"/>
                  <a:gd name="T104" fmla="*/ 0 w 137"/>
                  <a:gd name="T105" fmla="*/ 68 h 136"/>
                  <a:gd name="T106" fmla="*/ 15 w 137"/>
                  <a:gd name="T107" fmla="*/ 72 h 136"/>
                  <a:gd name="T108" fmla="*/ 6 w 137"/>
                  <a:gd name="T109" fmla="*/ 64 h 136"/>
                  <a:gd name="T110" fmla="*/ 15 w 137"/>
                  <a:gd name="T111" fmla="*/ 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7" h="136">
                    <a:moveTo>
                      <a:pt x="122" y="111"/>
                    </a:moveTo>
                    <a:cubicBezTo>
                      <a:pt x="131" y="99"/>
                      <a:pt x="137" y="84"/>
                      <a:pt x="137" y="68"/>
                    </a:cubicBezTo>
                    <a:cubicBezTo>
                      <a:pt x="137" y="52"/>
                      <a:pt x="131" y="37"/>
                      <a:pt x="122" y="25"/>
                    </a:cubicBezTo>
                    <a:cubicBezTo>
                      <a:pt x="122" y="64"/>
                      <a:pt x="122" y="64"/>
                      <a:pt x="122" y="64"/>
                    </a:cubicBezTo>
                    <a:cubicBezTo>
                      <a:pt x="131" y="64"/>
                      <a:pt x="131" y="64"/>
                      <a:pt x="131" y="64"/>
                    </a:cubicBezTo>
                    <a:cubicBezTo>
                      <a:pt x="131" y="64"/>
                      <a:pt x="131" y="64"/>
                      <a:pt x="131" y="64"/>
                    </a:cubicBezTo>
                    <a:cubicBezTo>
                      <a:pt x="131" y="72"/>
                      <a:pt x="131" y="72"/>
                      <a:pt x="131" y="72"/>
                    </a:cubicBezTo>
                    <a:cubicBezTo>
                      <a:pt x="122" y="72"/>
                      <a:pt x="122" y="72"/>
                      <a:pt x="122" y="72"/>
                    </a:cubicBezTo>
                    <a:lnTo>
                      <a:pt x="122" y="111"/>
                    </a:lnTo>
                    <a:close/>
                    <a:moveTo>
                      <a:pt x="106" y="125"/>
                    </a:moveTo>
                    <a:cubicBezTo>
                      <a:pt x="112" y="121"/>
                      <a:pt x="117" y="116"/>
                      <a:pt x="122" y="111"/>
                    </a:cubicBezTo>
                    <a:cubicBezTo>
                      <a:pt x="122" y="72"/>
                      <a:pt x="122" y="72"/>
                      <a:pt x="122" y="72"/>
                    </a:cubicBezTo>
                    <a:cubicBezTo>
                      <a:pt x="113" y="72"/>
                      <a:pt x="113" y="72"/>
                      <a:pt x="113" y="72"/>
                    </a:cubicBezTo>
                    <a:cubicBezTo>
                      <a:pt x="113" y="64"/>
                      <a:pt x="113" y="64"/>
                      <a:pt x="113" y="64"/>
                    </a:cubicBezTo>
                    <a:cubicBezTo>
                      <a:pt x="122" y="64"/>
                      <a:pt x="122" y="64"/>
                      <a:pt x="122" y="64"/>
                    </a:cubicBezTo>
                    <a:cubicBezTo>
                      <a:pt x="122" y="25"/>
                      <a:pt x="122" y="25"/>
                      <a:pt x="122" y="25"/>
                    </a:cubicBezTo>
                    <a:cubicBezTo>
                      <a:pt x="117" y="20"/>
                      <a:pt x="112" y="15"/>
                      <a:pt x="106" y="11"/>
                    </a:cubicBezTo>
                    <a:cubicBezTo>
                      <a:pt x="106" y="25"/>
                      <a:pt x="106" y="25"/>
                      <a:pt x="106" y="25"/>
                    </a:cubicBezTo>
                    <a:cubicBezTo>
                      <a:pt x="110" y="21"/>
                      <a:pt x="110" y="21"/>
                      <a:pt x="110" y="21"/>
                    </a:cubicBezTo>
                    <a:cubicBezTo>
                      <a:pt x="110" y="21"/>
                      <a:pt x="110" y="21"/>
                      <a:pt x="110" y="21"/>
                    </a:cubicBezTo>
                    <a:cubicBezTo>
                      <a:pt x="115" y="27"/>
                      <a:pt x="115" y="27"/>
                      <a:pt x="115" y="27"/>
                    </a:cubicBezTo>
                    <a:cubicBezTo>
                      <a:pt x="106" y="36"/>
                      <a:pt x="106" y="36"/>
                      <a:pt x="106" y="36"/>
                    </a:cubicBezTo>
                    <a:cubicBezTo>
                      <a:pt x="106" y="100"/>
                      <a:pt x="106" y="100"/>
                      <a:pt x="106" y="100"/>
                    </a:cubicBezTo>
                    <a:cubicBezTo>
                      <a:pt x="115" y="109"/>
                      <a:pt x="115" y="109"/>
                      <a:pt x="115" y="109"/>
                    </a:cubicBezTo>
                    <a:cubicBezTo>
                      <a:pt x="110" y="115"/>
                      <a:pt x="110" y="115"/>
                      <a:pt x="110" y="115"/>
                    </a:cubicBezTo>
                    <a:cubicBezTo>
                      <a:pt x="106" y="111"/>
                      <a:pt x="106" y="111"/>
                      <a:pt x="106" y="111"/>
                    </a:cubicBezTo>
                    <a:lnTo>
                      <a:pt x="106" y="125"/>
                    </a:lnTo>
                    <a:close/>
                    <a:moveTo>
                      <a:pt x="68" y="136"/>
                    </a:moveTo>
                    <a:cubicBezTo>
                      <a:pt x="82" y="136"/>
                      <a:pt x="95" y="132"/>
                      <a:pt x="106" y="125"/>
                    </a:cubicBezTo>
                    <a:cubicBezTo>
                      <a:pt x="106" y="111"/>
                      <a:pt x="106" y="111"/>
                      <a:pt x="106" y="111"/>
                    </a:cubicBezTo>
                    <a:cubicBezTo>
                      <a:pt x="97" y="102"/>
                      <a:pt x="97" y="102"/>
                      <a:pt x="97" y="102"/>
                    </a:cubicBezTo>
                    <a:cubicBezTo>
                      <a:pt x="102" y="97"/>
                      <a:pt x="102" y="97"/>
                      <a:pt x="102" y="97"/>
                    </a:cubicBezTo>
                    <a:cubicBezTo>
                      <a:pt x="102" y="97"/>
                      <a:pt x="102" y="97"/>
                      <a:pt x="102" y="97"/>
                    </a:cubicBezTo>
                    <a:cubicBezTo>
                      <a:pt x="106" y="100"/>
                      <a:pt x="106" y="100"/>
                      <a:pt x="106" y="100"/>
                    </a:cubicBezTo>
                    <a:cubicBezTo>
                      <a:pt x="106" y="36"/>
                      <a:pt x="106" y="36"/>
                      <a:pt x="106" y="36"/>
                    </a:cubicBezTo>
                    <a:cubicBezTo>
                      <a:pt x="102" y="39"/>
                      <a:pt x="102" y="39"/>
                      <a:pt x="102" y="39"/>
                    </a:cubicBezTo>
                    <a:cubicBezTo>
                      <a:pt x="97" y="34"/>
                      <a:pt x="97" y="34"/>
                      <a:pt x="97" y="34"/>
                    </a:cubicBezTo>
                    <a:cubicBezTo>
                      <a:pt x="106" y="25"/>
                      <a:pt x="106" y="25"/>
                      <a:pt x="106" y="25"/>
                    </a:cubicBezTo>
                    <a:cubicBezTo>
                      <a:pt x="106" y="11"/>
                      <a:pt x="106" y="11"/>
                      <a:pt x="106" y="11"/>
                    </a:cubicBezTo>
                    <a:cubicBezTo>
                      <a:pt x="95" y="4"/>
                      <a:pt x="82" y="0"/>
                      <a:pt x="68" y="0"/>
                    </a:cubicBezTo>
                    <a:cubicBezTo>
                      <a:pt x="68" y="0"/>
                      <a:pt x="68" y="0"/>
                      <a:pt x="68" y="0"/>
                    </a:cubicBezTo>
                    <a:cubicBezTo>
                      <a:pt x="68" y="5"/>
                      <a:pt x="68" y="5"/>
                      <a:pt x="68" y="5"/>
                    </a:cubicBezTo>
                    <a:cubicBezTo>
                      <a:pt x="72" y="5"/>
                      <a:pt x="72" y="5"/>
                      <a:pt x="72" y="5"/>
                    </a:cubicBezTo>
                    <a:cubicBezTo>
                      <a:pt x="72" y="24"/>
                      <a:pt x="72" y="24"/>
                      <a:pt x="72" y="24"/>
                    </a:cubicBezTo>
                    <a:cubicBezTo>
                      <a:pt x="68" y="24"/>
                      <a:pt x="68" y="24"/>
                      <a:pt x="68" y="24"/>
                    </a:cubicBezTo>
                    <a:cubicBezTo>
                      <a:pt x="68" y="63"/>
                      <a:pt x="68" y="63"/>
                      <a:pt x="68" y="63"/>
                    </a:cubicBezTo>
                    <a:cubicBezTo>
                      <a:pt x="69" y="63"/>
                      <a:pt x="69" y="63"/>
                      <a:pt x="69" y="63"/>
                    </a:cubicBezTo>
                    <a:cubicBezTo>
                      <a:pt x="90" y="42"/>
                      <a:pt x="90" y="42"/>
                      <a:pt x="90" y="42"/>
                    </a:cubicBezTo>
                    <a:cubicBezTo>
                      <a:pt x="96" y="48"/>
                      <a:pt x="96" y="48"/>
                      <a:pt x="96" y="48"/>
                    </a:cubicBezTo>
                    <a:cubicBezTo>
                      <a:pt x="69" y="74"/>
                      <a:pt x="69" y="74"/>
                      <a:pt x="69" y="74"/>
                    </a:cubicBezTo>
                    <a:cubicBezTo>
                      <a:pt x="68" y="74"/>
                      <a:pt x="68" y="74"/>
                      <a:pt x="68" y="74"/>
                    </a:cubicBezTo>
                    <a:cubicBezTo>
                      <a:pt x="68" y="112"/>
                      <a:pt x="68" y="112"/>
                      <a:pt x="68" y="112"/>
                    </a:cubicBezTo>
                    <a:cubicBezTo>
                      <a:pt x="72" y="112"/>
                      <a:pt x="72" y="112"/>
                      <a:pt x="72" y="112"/>
                    </a:cubicBezTo>
                    <a:cubicBezTo>
                      <a:pt x="72" y="131"/>
                      <a:pt x="72" y="131"/>
                      <a:pt x="72" y="131"/>
                    </a:cubicBezTo>
                    <a:cubicBezTo>
                      <a:pt x="72" y="131"/>
                      <a:pt x="72" y="131"/>
                      <a:pt x="72" y="131"/>
                    </a:cubicBezTo>
                    <a:cubicBezTo>
                      <a:pt x="68" y="131"/>
                      <a:pt x="68" y="131"/>
                      <a:pt x="68" y="131"/>
                    </a:cubicBezTo>
                    <a:cubicBezTo>
                      <a:pt x="68" y="136"/>
                      <a:pt x="68" y="136"/>
                      <a:pt x="68" y="136"/>
                    </a:cubicBezTo>
                    <a:close/>
                    <a:moveTo>
                      <a:pt x="68" y="0"/>
                    </a:moveTo>
                    <a:cubicBezTo>
                      <a:pt x="54" y="0"/>
                      <a:pt x="41" y="4"/>
                      <a:pt x="30" y="11"/>
                    </a:cubicBezTo>
                    <a:cubicBezTo>
                      <a:pt x="30" y="25"/>
                      <a:pt x="30" y="25"/>
                      <a:pt x="30" y="25"/>
                    </a:cubicBezTo>
                    <a:cubicBezTo>
                      <a:pt x="40" y="34"/>
                      <a:pt x="40" y="34"/>
                      <a:pt x="40" y="34"/>
                    </a:cubicBezTo>
                    <a:cubicBezTo>
                      <a:pt x="34" y="39"/>
                      <a:pt x="34" y="39"/>
                      <a:pt x="34" y="39"/>
                    </a:cubicBezTo>
                    <a:cubicBezTo>
                      <a:pt x="30" y="36"/>
                      <a:pt x="30" y="36"/>
                      <a:pt x="30" y="36"/>
                    </a:cubicBezTo>
                    <a:cubicBezTo>
                      <a:pt x="30" y="100"/>
                      <a:pt x="30" y="100"/>
                      <a:pt x="30" y="100"/>
                    </a:cubicBezTo>
                    <a:cubicBezTo>
                      <a:pt x="34" y="97"/>
                      <a:pt x="34" y="97"/>
                      <a:pt x="34" y="97"/>
                    </a:cubicBezTo>
                    <a:cubicBezTo>
                      <a:pt x="40" y="102"/>
                      <a:pt x="40" y="102"/>
                      <a:pt x="40" y="102"/>
                    </a:cubicBezTo>
                    <a:cubicBezTo>
                      <a:pt x="30" y="111"/>
                      <a:pt x="30" y="111"/>
                      <a:pt x="30" y="111"/>
                    </a:cubicBezTo>
                    <a:cubicBezTo>
                      <a:pt x="30" y="125"/>
                      <a:pt x="30" y="125"/>
                      <a:pt x="30" y="125"/>
                    </a:cubicBezTo>
                    <a:cubicBezTo>
                      <a:pt x="41" y="132"/>
                      <a:pt x="54" y="136"/>
                      <a:pt x="68" y="136"/>
                    </a:cubicBezTo>
                    <a:cubicBezTo>
                      <a:pt x="68" y="131"/>
                      <a:pt x="68" y="131"/>
                      <a:pt x="68" y="131"/>
                    </a:cubicBezTo>
                    <a:cubicBezTo>
                      <a:pt x="64" y="131"/>
                      <a:pt x="64" y="131"/>
                      <a:pt x="64" y="131"/>
                    </a:cubicBezTo>
                    <a:cubicBezTo>
                      <a:pt x="64" y="112"/>
                      <a:pt x="64" y="112"/>
                      <a:pt x="64" y="112"/>
                    </a:cubicBezTo>
                    <a:cubicBezTo>
                      <a:pt x="68" y="112"/>
                      <a:pt x="68" y="112"/>
                      <a:pt x="68" y="112"/>
                    </a:cubicBezTo>
                    <a:cubicBezTo>
                      <a:pt x="68" y="74"/>
                      <a:pt x="68" y="74"/>
                      <a:pt x="68" y="74"/>
                    </a:cubicBezTo>
                    <a:cubicBezTo>
                      <a:pt x="52" y="58"/>
                      <a:pt x="52" y="58"/>
                      <a:pt x="52" y="58"/>
                    </a:cubicBezTo>
                    <a:cubicBezTo>
                      <a:pt x="57" y="52"/>
                      <a:pt x="57" y="52"/>
                      <a:pt x="57" y="52"/>
                    </a:cubicBezTo>
                    <a:cubicBezTo>
                      <a:pt x="57" y="52"/>
                      <a:pt x="57" y="52"/>
                      <a:pt x="57" y="52"/>
                    </a:cubicBezTo>
                    <a:cubicBezTo>
                      <a:pt x="68" y="63"/>
                      <a:pt x="68" y="63"/>
                      <a:pt x="68" y="63"/>
                    </a:cubicBezTo>
                    <a:cubicBezTo>
                      <a:pt x="68" y="24"/>
                      <a:pt x="68" y="24"/>
                      <a:pt x="68" y="24"/>
                    </a:cubicBezTo>
                    <a:cubicBezTo>
                      <a:pt x="64" y="24"/>
                      <a:pt x="64" y="24"/>
                      <a:pt x="64" y="24"/>
                    </a:cubicBezTo>
                    <a:cubicBezTo>
                      <a:pt x="64" y="5"/>
                      <a:pt x="64" y="5"/>
                      <a:pt x="64" y="5"/>
                    </a:cubicBezTo>
                    <a:cubicBezTo>
                      <a:pt x="64" y="5"/>
                      <a:pt x="64" y="5"/>
                      <a:pt x="64" y="5"/>
                    </a:cubicBezTo>
                    <a:cubicBezTo>
                      <a:pt x="68" y="5"/>
                      <a:pt x="68" y="5"/>
                      <a:pt x="68" y="5"/>
                    </a:cubicBezTo>
                    <a:lnTo>
                      <a:pt x="68" y="0"/>
                    </a:lnTo>
                    <a:close/>
                    <a:moveTo>
                      <a:pt x="30" y="11"/>
                    </a:moveTo>
                    <a:cubicBezTo>
                      <a:pt x="25" y="15"/>
                      <a:pt x="19" y="20"/>
                      <a:pt x="15" y="25"/>
                    </a:cubicBezTo>
                    <a:cubicBezTo>
                      <a:pt x="15" y="64"/>
                      <a:pt x="15" y="64"/>
                      <a:pt x="15" y="64"/>
                    </a:cubicBezTo>
                    <a:cubicBezTo>
                      <a:pt x="24" y="64"/>
                      <a:pt x="24" y="64"/>
                      <a:pt x="24" y="64"/>
                    </a:cubicBezTo>
                    <a:cubicBezTo>
                      <a:pt x="24" y="64"/>
                      <a:pt x="24" y="64"/>
                      <a:pt x="24" y="64"/>
                    </a:cubicBezTo>
                    <a:cubicBezTo>
                      <a:pt x="24" y="72"/>
                      <a:pt x="24" y="72"/>
                      <a:pt x="24" y="72"/>
                    </a:cubicBezTo>
                    <a:cubicBezTo>
                      <a:pt x="15" y="72"/>
                      <a:pt x="15" y="72"/>
                      <a:pt x="15" y="72"/>
                    </a:cubicBezTo>
                    <a:cubicBezTo>
                      <a:pt x="15" y="111"/>
                      <a:pt x="15" y="111"/>
                      <a:pt x="15" y="111"/>
                    </a:cubicBezTo>
                    <a:cubicBezTo>
                      <a:pt x="19" y="116"/>
                      <a:pt x="25" y="121"/>
                      <a:pt x="30" y="125"/>
                    </a:cubicBezTo>
                    <a:cubicBezTo>
                      <a:pt x="30" y="111"/>
                      <a:pt x="30" y="111"/>
                      <a:pt x="30" y="111"/>
                    </a:cubicBezTo>
                    <a:cubicBezTo>
                      <a:pt x="27" y="115"/>
                      <a:pt x="27" y="115"/>
                      <a:pt x="27" y="115"/>
                    </a:cubicBezTo>
                    <a:cubicBezTo>
                      <a:pt x="27" y="115"/>
                      <a:pt x="27" y="115"/>
                      <a:pt x="27" y="115"/>
                    </a:cubicBezTo>
                    <a:cubicBezTo>
                      <a:pt x="21" y="109"/>
                      <a:pt x="21" y="109"/>
                      <a:pt x="21" y="109"/>
                    </a:cubicBezTo>
                    <a:cubicBezTo>
                      <a:pt x="30" y="100"/>
                      <a:pt x="30" y="100"/>
                      <a:pt x="30" y="100"/>
                    </a:cubicBezTo>
                    <a:cubicBezTo>
                      <a:pt x="30" y="36"/>
                      <a:pt x="30" y="36"/>
                      <a:pt x="30" y="36"/>
                    </a:cubicBezTo>
                    <a:cubicBezTo>
                      <a:pt x="21" y="27"/>
                      <a:pt x="21" y="27"/>
                      <a:pt x="21" y="27"/>
                    </a:cubicBezTo>
                    <a:cubicBezTo>
                      <a:pt x="27" y="21"/>
                      <a:pt x="27" y="21"/>
                      <a:pt x="27" y="21"/>
                    </a:cubicBezTo>
                    <a:cubicBezTo>
                      <a:pt x="27" y="21"/>
                      <a:pt x="27" y="21"/>
                      <a:pt x="27" y="21"/>
                    </a:cubicBezTo>
                    <a:cubicBezTo>
                      <a:pt x="30" y="25"/>
                      <a:pt x="30" y="25"/>
                      <a:pt x="30" y="25"/>
                    </a:cubicBezTo>
                    <a:lnTo>
                      <a:pt x="30" y="11"/>
                    </a:lnTo>
                    <a:close/>
                    <a:moveTo>
                      <a:pt x="15" y="25"/>
                    </a:moveTo>
                    <a:cubicBezTo>
                      <a:pt x="6" y="37"/>
                      <a:pt x="0" y="52"/>
                      <a:pt x="0" y="68"/>
                    </a:cubicBezTo>
                    <a:cubicBezTo>
                      <a:pt x="0" y="84"/>
                      <a:pt x="6" y="99"/>
                      <a:pt x="15" y="111"/>
                    </a:cubicBezTo>
                    <a:cubicBezTo>
                      <a:pt x="15" y="72"/>
                      <a:pt x="15" y="72"/>
                      <a:pt x="15" y="72"/>
                    </a:cubicBezTo>
                    <a:cubicBezTo>
                      <a:pt x="6" y="72"/>
                      <a:pt x="6" y="72"/>
                      <a:pt x="6" y="72"/>
                    </a:cubicBezTo>
                    <a:cubicBezTo>
                      <a:pt x="6" y="64"/>
                      <a:pt x="6" y="64"/>
                      <a:pt x="6" y="64"/>
                    </a:cubicBezTo>
                    <a:cubicBezTo>
                      <a:pt x="15" y="64"/>
                      <a:pt x="15" y="64"/>
                      <a:pt x="15" y="64"/>
                    </a:cubicBez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46" name="Freeform 275"/>
              <p:cNvSpPr/>
              <p:nvPr/>
            </p:nvSpPr>
            <p:spPr bwMode="auto">
              <a:xfrm>
                <a:off x="-3414713" y="5214938"/>
                <a:ext cx="266700" cy="769938"/>
              </a:xfrm>
              <a:custGeom>
                <a:avLst/>
                <a:gdLst>
                  <a:gd name="T0" fmla="*/ 8 w 71"/>
                  <a:gd name="T1" fmla="*/ 24 h 205"/>
                  <a:gd name="T2" fmla="*/ 1 w 71"/>
                  <a:gd name="T3" fmla="*/ 49 h 205"/>
                  <a:gd name="T4" fmla="*/ 6 w 71"/>
                  <a:gd name="T5" fmla="*/ 71 h 205"/>
                  <a:gd name="T6" fmla="*/ 26 w 71"/>
                  <a:gd name="T7" fmla="*/ 93 h 205"/>
                  <a:gd name="T8" fmla="*/ 26 w 71"/>
                  <a:gd name="T9" fmla="*/ 205 h 205"/>
                  <a:gd name="T10" fmla="*/ 45 w 71"/>
                  <a:gd name="T11" fmla="*/ 205 h 205"/>
                  <a:gd name="T12" fmla="*/ 45 w 71"/>
                  <a:gd name="T13" fmla="*/ 93 h 205"/>
                  <a:gd name="T14" fmla="*/ 65 w 71"/>
                  <a:gd name="T15" fmla="*/ 71 h 205"/>
                  <a:gd name="T16" fmla="*/ 70 w 71"/>
                  <a:gd name="T17" fmla="*/ 49 h 205"/>
                  <a:gd name="T18" fmla="*/ 63 w 71"/>
                  <a:gd name="T19" fmla="*/ 24 h 205"/>
                  <a:gd name="T20" fmla="*/ 47 w 71"/>
                  <a:gd name="T21" fmla="*/ 0 h 205"/>
                  <a:gd name="T22" fmla="*/ 52 w 71"/>
                  <a:gd name="T23" fmla="*/ 48 h 205"/>
                  <a:gd name="T24" fmla="*/ 46 w 71"/>
                  <a:gd name="T25" fmla="*/ 48 h 205"/>
                  <a:gd name="T26" fmla="*/ 41 w 71"/>
                  <a:gd name="T27" fmla="*/ 0 h 205"/>
                  <a:gd name="T28" fmla="*/ 35 w 71"/>
                  <a:gd name="T29" fmla="*/ 0 h 205"/>
                  <a:gd name="T30" fmla="*/ 30 w 71"/>
                  <a:gd name="T31" fmla="*/ 0 h 205"/>
                  <a:gd name="T32" fmla="*/ 25 w 71"/>
                  <a:gd name="T33" fmla="*/ 48 h 205"/>
                  <a:gd name="T34" fmla="*/ 19 w 71"/>
                  <a:gd name="T35" fmla="*/ 48 h 205"/>
                  <a:gd name="T36" fmla="*/ 24 w 71"/>
                  <a:gd name="T37" fmla="*/ 0 h 205"/>
                  <a:gd name="T38" fmla="*/ 8 w 71"/>
                  <a:gd name="T39" fmla="*/ 2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1" h="205">
                    <a:moveTo>
                      <a:pt x="8" y="24"/>
                    </a:moveTo>
                    <a:cubicBezTo>
                      <a:pt x="5" y="32"/>
                      <a:pt x="2" y="40"/>
                      <a:pt x="1" y="49"/>
                    </a:cubicBezTo>
                    <a:cubicBezTo>
                      <a:pt x="0" y="57"/>
                      <a:pt x="2" y="63"/>
                      <a:pt x="6" y="71"/>
                    </a:cubicBezTo>
                    <a:cubicBezTo>
                      <a:pt x="10" y="78"/>
                      <a:pt x="17" y="88"/>
                      <a:pt x="26" y="93"/>
                    </a:cubicBezTo>
                    <a:cubicBezTo>
                      <a:pt x="26" y="205"/>
                      <a:pt x="26" y="205"/>
                      <a:pt x="26" y="205"/>
                    </a:cubicBezTo>
                    <a:cubicBezTo>
                      <a:pt x="45" y="205"/>
                      <a:pt x="45" y="205"/>
                      <a:pt x="45" y="205"/>
                    </a:cubicBezTo>
                    <a:cubicBezTo>
                      <a:pt x="45" y="93"/>
                      <a:pt x="45" y="93"/>
                      <a:pt x="45" y="93"/>
                    </a:cubicBezTo>
                    <a:cubicBezTo>
                      <a:pt x="54" y="88"/>
                      <a:pt x="61" y="78"/>
                      <a:pt x="65" y="71"/>
                    </a:cubicBezTo>
                    <a:cubicBezTo>
                      <a:pt x="69" y="63"/>
                      <a:pt x="71" y="57"/>
                      <a:pt x="70" y="49"/>
                    </a:cubicBezTo>
                    <a:cubicBezTo>
                      <a:pt x="69" y="40"/>
                      <a:pt x="66" y="32"/>
                      <a:pt x="63" y="24"/>
                    </a:cubicBezTo>
                    <a:cubicBezTo>
                      <a:pt x="60" y="17"/>
                      <a:pt x="56" y="1"/>
                      <a:pt x="47" y="0"/>
                    </a:cubicBezTo>
                    <a:cubicBezTo>
                      <a:pt x="52" y="48"/>
                      <a:pt x="52" y="48"/>
                      <a:pt x="52" y="48"/>
                    </a:cubicBezTo>
                    <a:cubicBezTo>
                      <a:pt x="46" y="48"/>
                      <a:pt x="46" y="48"/>
                      <a:pt x="46" y="48"/>
                    </a:cubicBezTo>
                    <a:cubicBezTo>
                      <a:pt x="41" y="0"/>
                      <a:pt x="41" y="0"/>
                      <a:pt x="41" y="0"/>
                    </a:cubicBezTo>
                    <a:cubicBezTo>
                      <a:pt x="35" y="0"/>
                      <a:pt x="35" y="0"/>
                      <a:pt x="35" y="0"/>
                    </a:cubicBezTo>
                    <a:cubicBezTo>
                      <a:pt x="30" y="0"/>
                      <a:pt x="30" y="0"/>
                      <a:pt x="30" y="0"/>
                    </a:cubicBezTo>
                    <a:cubicBezTo>
                      <a:pt x="25" y="48"/>
                      <a:pt x="25" y="48"/>
                      <a:pt x="25" y="48"/>
                    </a:cubicBezTo>
                    <a:cubicBezTo>
                      <a:pt x="19" y="48"/>
                      <a:pt x="19" y="48"/>
                      <a:pt x="19" y="48"/>
                    </a:cubicBezTo>
                    <a:cubicBezTo>
                      <a:pt x="24" y="0"/>
                      <a:pt x="24" y="0"/>
                      <a:pt x="24" y="0"/>
                    </a:cubicBezTo>
                    <a:cubicBezTo>
                      <a:pt x="15" y="1"/>
                      <a:pt x="11" y="17"/>
                      <a:pt x="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47" name="Freeform 276"/>
              <p:cNvSpPr/>
              <p:nvPr/>
            </p:nvSpPr>
            <p:spPr bwMode="auto">
              <a:xfrm>
                <a:off x="-3028950" y="5214938"/>
                <a:ext cx="173037" cy="769938"/>
              </a:xfrm>
              <a:custGeom>
                <a:avLst/>
                <a:gdLst>
                  <a:gd name="T0" fmla="*/ 0 w 46"/>
                  <a:gd name="T1" fmla="*/ 57 h 205"/>
                  <a:gd name="T2" fmla="*/ 26 w 46"/>
                  <a:gd name="T3" fmla="*/ 114 h 205"/>
                  <a:gd name="T4" fmla="*/ 26 w 46"/>
                  <a:gd name="T5" fmla="*/ 205 h 205"/>
                  <a:gd name="T6" fmla="*/ 46 w 46"/>
                  <a:gd name="T7" fmla="*/ 205 h 205"/>
                  <a:gd name="T8" fmla="*/ 46 w 46"/>
                  <a:gd name="T9" fmla="*/ 0 h 205"/>
                  <a:gd name="T10" fmla="*/ 26 w 46"/>
                  <a:gd name="T11" fmla="*/ 0 h 205"/>
                  <a:gd name="T12" fmla="*/ 0 w 46"/>
                  <a:gd name="T13" fmla="*/ 57 h 205"/>
                </a:gdLst>
                <a:ahLst/>
                <a:cxnLst>
                  <a:cxn ang="0">
                    <a:pos x="T0" y="T1"/>
                  </a:cxn>
                  <a:cxn ang="0">
                    <a:pos x="T2" y="T3"/>
                  </a:cxn>
                  <a:cxn ang="0">
                    <a:pos x="T4" y="T5"/>
                  </a:cxn>
                  <a:cxn ang="0">
                    <a:pos x="T6" y="T7"/>
                  </a:cxn>
                  <a:cxn ang="0">
                    <a:pos x="T8" y="T9"/>
                  </a:cxn>
                  <a:cxn ang="0">
                    <a:pos x="T10" y="T11"/>
                  </a:cxn>
                  <a:cxn ang="0">
                    <a:pos x="T12" y="T13"/>
                  </a:cxn>
                </a:cxnLst>
                <a:rect l="0" t="0" r="r" b="b"/>
                <a:pathLst>
                  <a:path w="46" h="205">
                    <a:moveTo>
                      <a:pt x="0" y="57"/>
                    </a:moveTo>
                    <a:cubicBezTo>
                      <a:pt x="0" y="108"/>
                      <a:pt x="21" y="114"/>
                      <a:pt x="26" y="114"/>
                    </a:cubicBezTo>
                    <a:cubicBezTo>
                      <a:pt x="26" y="205"/>
                      <a:pt x="26" y="205"/>
                      <a:pt x="26" y="205"/>
                    </a:cubicBezTo>
                    <a:cubicBezTo>
                      <a:pt x="46" y="205"/>
                      <a:pt x="46" y="205"/>
                      <a:pt x="46" y="205"/>
                    </a:cubicBezTo>
                    <a:cubicBezTo>
                      <a:pt x="46" y="0"/>
                      <a:pt x="46" y="0"/>
                      <a:pt x="46" y="0"/>
                    </a:cubicBezTo>
                    <a:cubicBezTo>
                      <a:pt x="26" y="0"/>
                      <a:pt x="26" y="0"/>
                      <a:pt x="26" y="0"/>
                    </a:cubicBezTo>
                    <a:cubicBezTo>
                      <a:pt x="26" y="0"/>
                      <a:pt x="0" y="0"/>
                      <a:pt x="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48" name="Oval 277"/>
              <p:cNvSpPr>
                <a:spLocks noChangeArrowheads="1"/>
              </p:cNvSpPr>
              <p:nvPr/>
            </p:nvSpPr>
            <p:spPr bwMode="auto">
              <a:xfrm>
                <a:off x="-4083050" y="7588250"/>
                <a:ext cx="55562"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49" name="Oval 278"/>
              <p:cNvSpPr>
                <a:spLocks noChangeArrowheads="1"/>
              </p:cNvSpPr>
              <p:nvPr/>
            </p:nvSpPr>
            <p:spPr bwMode="auto">
              <a:xfrm>
                <a:off x="-4027488" y="7531100"/>
                <a:ext cx="46037"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50" name="Oval 279"/>
              <p:cNvSpPr>
                <a:spLocks noChangeArrowheads="1"/>
              </p:cNvSpPr>
              <p:nvPr/>
            </p:nvSpPr>
            <p:spPr bwMode="auto">
              <a:xfrm>
                <a:off x="-4071938" y="7453313"/>
                <a:ext cx="33337"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51" name="Oval 280"/>
              <p:cNvSpPr>
                <a:spLocks noChangeArrowheads="1"/>
              </p:cNvSpPr>
              <p:nvPr/>
            </p:nvSpPr>
            <p:spPr bwMode="auto">
              <a:xfrm>
                <a:off x="-4083050" y="7324725"/>
                <a:ext cx="55562"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52" name="Freeform 281"/>
              <p:cNvSpPr>
                <a:spLocks noEditPoints="1"/>
              </p:cNvSpPr>
              <p:nvPr/>
            </p:nvSpPr>
            <p:spPr bwMode="auto">
              <a:xfrm>
                <a:off x="-4162425" y="7070725"/>
                <a:ext cx="285750" cy="641350"/>
              </a:xfrm>
              <a:custGeom>
                <a:avLst/>
                <a:gdLst>
                  <a:gd name="T0" fmla="*/ 41 w 76"/>
                  <a:gd name="T1" fmla="*/ 9 h 171"/>
                  <a:gd name="T2" fmla="*/ 40 w 76"/>
                  <a:gd name="T3" fmla="*/ 15 h 171"/>
                  <a:gd name="T4" fmla="*/ 40 w 76"/>
                  <a:gd name="T5" fmla="*/ 26 h 171"/>
                  <a:gd name="T6" fmla="*/ 36 w 76"/>
                  <a:gd name="T7" fmla="*/ 26 h 171"/>
                  <a:gd name="T8" fmla="*/ 36 w 76"/>
                  <a:gd name="T9" fmla="*/ 56 h 171"/>
                  <a:gd name="T10" fmla="*/ 40 w 76"/>
                  <a:gd name="T11" fmla="*/ 56 h 171"/>
                  <a:gd name="T12" fmla="*/ 40 w 76"/>
                  <a:gd name="T13" fmla="*/ 79 h 171"/>
                  <a:gd name="T14" fmla="*/ 40 w 76"/>
                  <a:gd name="T15" fmla="*/ 89 h 171"/>
                  <a:gd name="T16" fmla="*/ 46 w 76"/>
                  <a:gd name="T17" fmla="*/ 96 h 171"/>
                  <a:gd name="T18" fmla="*/ 48 w 76"/>
                  <a:gd name="T19" fmla="*/ 96 h 171"/>
                  <a:gd name="T20" fmla="*/ 53 w 76"/>
                  <a:gd name="T21" fmla="*/ 89 h 171"/>
                  <a:gd name="T22" fmla="*/ 53 w 76"/>
                  <a:gd name="T23" fmla="*/ 56 h 171"/>
                  <a:gd name="T24" fmla="*/ 58 w 76"/>
                  <a:gd name="T25" fmla="*/ 56 h 171"/>
                  <a:gd name="T26" fmla="*/ 58 w 76"/>
                  <a:gd name="T27" fmla="*/ 56 h 171"/>
                  <a:gd name="T28" fmla="*/ 58 w 76"/>
                  <a:gd name="T29" fmla="*/ 156 h 171"/>
                  <a:gd name="T30" fmla="*/ 36 w 76"/>
                  <a:gd name="T31" fmla="*/ 156 h 171"/>
                  <a:gd name="T32" fmla="*/ 36 w 76"/>
                  <a:gd name="T33" fmla="*/ 171 h 171"/>
                  <a:gd name="T34" fmla="*/ 72 w 76"/>
                  <a:gd name="T35" fmla="*/ 171 h 171"/>
                  <a:gd name="T36" fmla="*/ 72 w 76"/>
                  <a:gd name="T37" fmla="*/ 26 h 171"/>
                  <a:gd name="T38" fmla="*/ 53 w 76"/>
                  <a:gd name="T39" fmla="*/ 26 h 171"/>
                  <a:gd name="T40" fmla="*/ 53 w 76"/>
                  <a:gd name="T41" fmla="*/ 18 h 171"/>
                  <a:gd name="T42" fmla="*/ 70 w 76"/>
                  <a:gd name="T43" fmla="*/ 14 h 171"/>
                  <a:gd name="T44" fmla="*/ 75 w 76"/>
                  <a:gd name="T45" fmla="*/ 6 h 171"/>
                  <a:gd name="T46" fmla="*/ 67 w 76"/>
                  <a:gd name="T47" fmla="*/ 1 h 171"/>
                  <a:gd name="T48" fmla="*/ 46 w 76"/>
                  <a:gd name="T49" fmla="*/ 6 h 171"/>
                  <a:gd name="T50" fmla="*/ 41 w 76"/>
                  <a:gd name="T51" fmla="*/ 9 h 171"/>
                  <a:gd name="T52" fmla="*/ 36 w 76"/>
                  <a:gd name="T53" fmla="*/ 26 h 171"/>
                  <a:gd name="T54" fmla="*/ 0 w 76"/>
                  <a:gd name="T55" fmla="*/ 26 h 171"/>
                  <a:gd name="T56" fmla="*/ 0 w 76"/>
                  <a:gd name="T57" fmla="*/ 171 h 171"/>
                  <a:gd name="T58" fmla="*/ 36 w 76"/>
                  <a:gd name="T59" fmla="*/ 171 h 171"/>
                  <a:gd name="T60" fmla="*/ 36 w 76"/>
                  <a:gd name="T61" fmla="*/ 156 h 171"/>
                  <a:gd name="T62" fmla="*/ 15 w 76"/>
                  <a:gd name="T63" fmla="*/ 156 h 171"/>
                  <a:gd name="T64" fmla="*/ 15 w 76"/>
                  <a:gd name="T65" fmla="*/ 56 h 171"/>
                  <a:gd name="T66" fmla="*/ 36 w 76"/>
                  <a:gd name="T67" fmla="*/ 56 h 171"/>
                  <a:gd name="T68" fmla="*/ 36 w 76"/>
                  <a:gd name="T69" fmla="*/ 2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171">
                    <a:moveTo>
                      <a:pt x="41" y="9"/>
                    </a:moveTo>
                    <a:cubicBezTo>
                      <a:pt x="40" y="10"/>
                      <a:pt x="40" y="13"/>
                      <a:pt x="40" y="15"/>
                    </a:cubicBezTo>
                    <a:cubicBezTo>
                      <a:pt x="40" y="15"/>
                      <a:pt x="40" y="19"/>
                      <a:pt x="40" y="26"/>
                    </a:cubicBezTo>
                    <a:cubicBezTo>
                      <a:pt x="36" y="26"/>
                      <a:pt x="36" y="26"/>
                      <a:pt x="36" y="26"/>
                    </a:cubicBezTo>
                    <a:cubicBezTo>
                      <a:pt x="36" y="56"/>
                      <a:pt x="36" y="56"/>
                      <a:pt x="36" y="56"/>
                    </a:cubicBezTo>
                    <a:cubicBezTo>
                      <a:pt x="40" y="56"/>
                      <a:pt x="40" y="56"/>
                      <a:pt x="40" y="56"/>
                    </a:cubicBezTo>
                    <a:cubicBezTo>
                      <a:pt x="40" y="68"/>
                      <a:pt x="40" y="78"/>
                      <a:pt x="40" y="79"/>
                    </a:cubicBezTo>
                    <a:cubicBezTo>
                      <a:pt x="40" y="81"/>
                      <a:pt x="40" y="89"/>
                      <a:pt x="40" y="89"/>
                    </a:cubicBezTo>
                    <a:cubicBezTo>
                      <a:pt x="40" y="93"/>
                      <a:pt x="42" y="96"/>
                      <a:pt x="46" y="96"/>
                    </a:cubicBezTo>
                    <a:cubicBezTo>
                      <a:pt x="47" y="96"/>
                      <a:pt x="47" y="96"/>
                      <a:pt x="48" y="96"/>
                    </a:cubicBezTo>
                    <a:cubicBezTo>
                      <a:pt x="51" y="95"/>
                      <a:pt x="53" y="92"/>
                      <a:pt x="53" y="89"/>
                    </a:cubicBezTo>
                    <a:cubicBezTo>
                      <a:pt x="53" y="56"/>
                      <a:pt x="53" y="56"/>
                      <a:pt x="53" y="56"/>
                    </a:cubicBezTo>
                    <a:cubicBezTo>
                      <a:pt x="58" y="56"/>
                      <a:pt x="58" y="56"/>
                      <a:pt x="58" y="56"/>
                    </a:cubicBezTo>
                    <a:cubicBezTo>
                      <a:pt x="58" y="56"/>
                      <a:pt x="58" y="56"/>
                      <a:pt x="58" y="56"/>
                    </a:cubicBezTo>
                    <a:cubicBezTo>
                      <a:pt x="58" y="156"/>
                      <a:pt x="58" y="156"/>
                      <a:pt x="58" y="156"/>
                    </a:cubicBezTo>
                    <a:cubicBezTo>
                      <a:pt x="36" y="156"/>
                      <a:pt x="36" y="156"/>
                      <a:pt x="36" y="156"/>
                    </a:cubicBezTo>
                    <a:cubicBezTo>
                      <a:pt x="36" y="171"/>
                      <a:pt x="36" y="171"/>
                      <a:pt x="36" y="171"/>
                    </a:cubicBezTo>
                    <a:cubicBezTo>
                      <a:pt x="72" y="171"/>
                      <a:pt x="72" y="171"/>
                      <a:pt x="72" y="171"/>
                    </a:cubicBezTo>
                    <a:cubicBezTo>
                      <a:pt x="72" y="26"/>
                      <a:pt x="72" y="26"/>
                      <a:pt x="72" y="26"/>
                    </a:cubicBezTo>
                    <a:cubicBezTo>
                      <a:pt x="53" y="26"/>
                      <a:pt x="53" y="26"/>
                      <a:pt x="53" y="26"/>
                    </a:cubicBezTo>
                    <a:cubicBezTo>
                      <a:pt x="53" y="18"/>
                      <a:pt x="53" y="18"/>
                      <a:pt x="53" y="18"/>
                    </a:cubicBezTo>
                    <a:cubicBezTo>
                      <a:pt x="70" y="14"/>
                      <a:pt x="70" y="14"/>
                      <a:pt x="70" y="14"/>
                    </a:cubicBezTo>
                    <a:cubicBezTo>
                      <a:pt x="74" y="13"/>
                      <a:pt x="76" y="10"/>
                      <a:pt x="75" y="6"/>
                    </a:cubicBezTo>
                    <a:cubicBezTo>
                      <a:pt x="75" y="3"/>
                      <a:pt x="71" y="0"/>
                      <a:pt x="67" y="1"/>
                    </a:cubicBezTo>
                    <a:cubicBezTo>
                      <a:pt x="66" y="1"/>
                      <a:pt x="48" y="5"/>
                      <a:pt x="46" y="6"/>
                    </a:cubicBezTo>
                    <a:cubicBezTo>
                      <a:pt x="44" y="6"/>
                      <a:pt x="42" y="7"/>
                      <a:pt x="41" y="9"/>
                    </a:cubicBezTo>
                    <a:close/>
                    <a:moveTo>
                      <a:pt x="36" y="26"/>
                    </a:moveTo>
                    <a:cubicBezTo>
                      <a:pt x="0" y="26"/>
                      <a:pt x="0" y="26"/>
                      <a:pt x="0" y="26"/>
                    </a:cubicBezTo>
                    <a:cubicBezTo>
                      <a:pt x="0" y="171"/>
                      <a:pt x="0" y="171"/>
                      <a:pt x="0" y="171"/>
                    </a:cubicBezTo>
                    <a:cubicBezTo>
                      <a:pt x="36" y="171"/>
                      <a:pt x="36" y="171"/>
                      <a:pt x="36" y="171"/>
                    </a:cubicBezTo>
                    <a:cubicBezTo>
                      <a:pt x="36" y="156"/>
                      <a:pt x="36" y="156"/>
                      <a:pt x="36" y="156"/>
                    </a:cubicBezTo>
                    <a:cubicBezTo>
                      <a:pt x="15" y="156"/>
                      <a:pt x="15" y="156"/>
                      <a:pt x="15" y="156"/>
                    </a:cubicBezTo>
                    <a:cubicBezTo>
                      <a:pt x="15" y="56"/>
                      <a:pt x="15" y="56"/>
                      <a:pt x="15" y="56"/>
                    </a:cubicBezTo>
                    <a:cubicBezTo>
                      <a:pt x="36" y="56"/>
                      <a:pt x="36" y="56"/>
                      <a:pt x="36" y="56"/>
                    </a:cubicBezTo>
                    <a:lnTo>
                      <a:pt x="36"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53" name="Freeform 282"/>
              <p:cNvSpPr/>
              <p:nvPr/>
            </p:nvSpPr>
            <p:spPr bwMode="auto">
              <a:xfrm>
                <a:off x="-1938338" y="4310063"/>
                <a:ext cx="311150" cy="187325"/>
              </a:xfrm>
              <a:custGeom>
                <a:avLst/>
                <a:gdLst>
                  <a:gd name="T0" fmla="*/ 196 w 196"/>
                  <a:gd name="T1" fmla="*/ 0 h 118"/>
                  <a:gd name="T2" fmla="*/ 14 w 196"/>
                  <a:gd name="T3" fmla="*/ 0 h 118"/>
                  <a:gd name="T4" fmla="*/ 14 w 196"/>
                  <a:gd name="T5" fmla="*/ 36 h 118"/>
                  <a:gd name="T6" fmla="*/ 0 w 196"/>
                  <a:gd name="T7" fmla="*/ 36 h 118"/>
                  <a:gd name="T8" fmla="*/ 0 w 196"/>
                  <a:gd name="T9" fmla="*/ 85 h 118"/>
                  <a:gd name="T10" fmla="*/ 14 w 196"/>
                  <a:gd name="T11" fmla="*/ 85 h 118"/>
                  <a:gd name="T12" fmla="*/ 14 w 196"/>
                  <a:gd name="T13" fmla="*/ 118 h 118"/>
                  <a:gd name="T14" fmla="*/ 196 w 196"/>
                  <a:gd name="T15" fmla="*/ 118 h 118"/>
                  <a:gd name="T16" fmla="*/ 196 w 196"/>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18">
                    <a:moveTo>
                      <a:pt x="196" y="0"/>
                    </a:moveTo>
                    <a:lnTo>
                      <a:pt x="14" y="0"/>
                    </a:lnTo>
                    <a:lnTo>
                      <a:pt x="14" y="36"/>
                    </a:lnTo>
                    <a:lnTo>
                      <a:pt x="0" y="36"/>
                    </a:lnTo>
                    <a:lnTo>
                      <a:pt x="0" y="85"/>
                    </a:lnTo>
                    <a:lnTo>
                      <a:pt x="14" y="85"/>
                    </a:lnTo>
                    <a:lnTo>
                      <a:pt x="14" y="118"/>
                    </a:lnTo>
                    <a:lnTo>
                      <a:pt x="196" y="118"/>
                    </a:lnTo>
                    <a:lnTo>
                      <a:pt x="19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54" name="Rectangle 283"/>
              <p:cNvSpPr>
                <a:spLocks noChangeArrowheads="1"/>
              </p:cNvSpPr>
              <p:nvPr/>
            </p:nvSpPr>
            <p:spPr bwMode="auto">
              <a:xfrm>
                <a:off x="-2190750" y="4227512"/>
                <a:ext cx="49212"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155" name="Oval 284"/>
              <p:cNvSpPr>
                <a:spLocks noChangeArrowheads="1"/>
              </p:cNvSpPr>
              <p:nvPr/>
            </p:nvSpPr>
            <p:spPr bwMode="auto">
              <a:xfrm>
                <a:off x="-2133600" y="4343400"/>
                <a:ext cx="96837" cy="1016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56" name="Freeform 285"/>
              <p:cNvSpPr>
                <a:spLocks noEditPoints="1"/>
              </p:cNvSpPr>
              <p:nvPr/>
            </p:nvSpPr>
            <p:spPr bwMode="auto">
              <a:xfrm>
                <a:off x="-2220913" y="4268787"/>
                <a:ext cx="263525" cy="506413"/>
              </a:xfrm>
              <a:custGeom>
                <a:avLst/>
                <a:gdLst>
                  <a:gd name="T0" fmla="*/ 36 w 70"/>
                  <a:gd name="T1" fmla="*/ 135 h 135"/>
                  <a:gd name="T2" fmla="*/ 70 w 70"/>
                  <a:gd name="T3" fmla="*/ 135 h 135"/>
                  <a:gd name="T4" fmla="*/ 70 w 70"/>
                  <a:gd name="T5" fmla="*/ 47 h 135"/>
                  <a:gd name="T6" fmla="*/ 70 w 70"/>
                  <a:gd name="T7" fmla="*/ 26 h 135"/>
                  <a:gd name="T8" fmla="*/ 70 w 70"/>
                  <a:gd name="T9" fmla="*/ 0 h 135"/>
                  <a:gd name="T10" fmla="*/ 36 w 70"/>
                  <a:gd name="T11" fmla="*/ 0 h 135"/>
                  <a:gd name="T12" fmla="*/ 36 w 70"/>
                  <a:gd name="T13" fmla="*/ 7 h 135"/>
                  <a:gd name="T14" fmla="*/ 36 w 70"/>
                  <a:gd name="T15" fmla="*/ 7 h 135"/>
                  <a:gd name="T16" fmla="*/ 62 w 70"/>
                  <a:gd name="T17" fmla="*/ 34 h 135"/>
                  <a:gd name="T18" fmla="*/ 36 w 70"/>
                  <a:gd name="T19" fmla="*/ 60 h 135"/>
                  <a:gd name="T20" fmla="*/ 36 w 70"/>
                  <a:gd name="T21" fmla="*/ 135 h 135"/>
                  <a:gd name="T22" fmla="*/ 0 w 70"/>
                  <a:gd name="T23" fmla="*/ 135 h 135"/>
                  <a:gd name="T24" fmla="*/ 36 w 70"/>
                  <a:gd name="T25" fmla="*/ 135 h 135"/>
                  <a:gd name="T26" fmla="*/ 36 w 70"/>
                  <a:gd name="T27" fmla="*/ 60 h 135"/>
                  <a:gd name="T28" fmla="*/ 9 w 70"/>
                  <a:gd name="T29" fmla="*/ 34 h 135"/>
                  <a:gd name="T30" fmla="*/ 36 w 70"/>
                  <a:gd name="T31" fmla="*/ 7 h 135"/>
                  <a:gd name="T32" fmla="*/ 36 w 70"/>
                  <a:gd name="T33" fmla="*/ 0 h 135"/>
                  <a:gd name="T34" fmla="*/ 0 w 70"/>
                  <a:gd name="T35" fmla="*/ 0 h 135"/>
                  <a:gd name="T36" fmla="*/ 0 w 70"/>
                  <a:gd name="T37" fmla="*/ 135 h 135"/>
                  <a:gd name="T38" fmla="*/ 36 w 70"/>
                  <a:gd name="T39" fmla="*/ 7 h 135"/>
                  <a:gd name="T40" fmla="*/ 36 w 70"/>
                  <a:gd name="T41"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135">
                    <a:moveTo>
                      <a:pt x="36" y="135"/>
                    </a:moveTo>
                    <a:cubicBezTo>
                      <a:pt x="70" y="135"/>
                      <a:pt x="70" y="135"/>
                      <a:pt x="70" y="135"/>
                    </a:cubicBezTo>
                    <a:cubicBezTo>
                      <a:pt x="70" y="47"/>
                      <a:pt x="70" y="47"/>
                      <a:pt x="70" y="47"/>
                    </a:cubicBezTo>
                    <a:cubicBezTo>
                      <a:pt x="70" y="26"/>
                      <a:pt x="70" y="26"/>
                      <a:pt x="70" y="26"/>
                    </a:cubicBezTo>
                    <a:cubicBezTo>
                      <a:pt x="70" y="0"/>
                      <a:pt x="70" y="0"/>
                      <a:pt x="70" y="0"/>
                    </a:cubicBezTo>
                    <a:cubicBezTo>
                      <a:pt x="36" y="0"/>
                      <a:pt x="36" y="0"/>
                      <a:pt x="36" y="0"/>
                    </a:cubicBezTo>
                    <a:cubicBezTo>
                      <a:pt x="36" y="7"/>
                      <a:pt x="36" y="7"/>
                      <a:pt x="36" y="7"/>
                    </a:cubicBezTo>
                    <a:cubicBezTo>
                      <a:pt x="36" y="7"/>
                      <a:pt x="36" y="7"/>
                      <a:pt x="36" y="7"/>
                    </a:cubicBezTo>
                    <a:cubicBezTo>
                      <a:pt x="51" y="7"/>
                      <a:pt x="62" y="19"/>
                      <a:pt x="62" y="34"/>
                    </a:cubicBezTo>
                    <a:cubicBezTo>
                      <a:pt x="62" y="48"/>
                      <a:pt x="51" y="60"/>
                      <a:pt x="36" y="60"/>
                    </a:cubicBezTo>
                    <a:lnTo>
                      <a:pt x="36" y="135"/>
                    </a:lnTo>
                    <a:close/>
                    <a:moveTo>
                      <a:pt x="0" y="135"/>
                    </a:moveTo>
                    <a:cubicBezTo>
                      <a:pt x="36" y="135"/>
                      <a:pt x="36" y="135"/>
                      <a:pt x="36" y="135"/>
                    </a:cubicBezTo>
                    <a:cubicBezTo>
                      <a:pt x="36" y="60"/>
                      <a:pt x="36" y="60"/>
                      <a:pt x="36" y="60"/>
                    </a:cubicBezTo>
                    <a:cubicBezTo>
                      <a:pt x="21" y="60"/>
                      <a:pt x="9" y="48"/>
                      <a:pt x="9" y="34"/>
                    </a:cubicBezTo>
                    <a:cubicBezTo>
                      <a:pt x="9" y="19"/>
                      <a:pt x="21" y="7"/>
                      <a:pt x="36" y="7"/>
                    </a:cubicBezTo>
                    <a:cubicBezTo>
                      <a:pt x="36" y="0"/>
                      <a:pt x="36" y="0"/>
                      <a:pt x="36" y="0"/>
                    </a:cubicBezTo>
                    <a:cubicBezTo>
                      <a:pt x="0" y="0"/>
                      <a:pt x="0" y="0"/>
                      <a:pt x="0" y="0"/>
                    </a:cubicBezTo>
                    <a:cubicBezTo>
                      <a:pt x="0" y="135"/>
                      <a:pt x="0" y="135"/>
                      <a:pt x="0" y="135"/>
                    </a:cubicBezTo>
                    <a:close/>
                    <a:moveTo>
                      <a:pt x="36" y="7"/>
                    </a:moveTo>
                    <a:cubicBezTo>
                      <a:pt x="36" y="7"/>
                      <a:pt x="36" y="7"/>
                      <a:pt x="36"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57" name="Freeform 286"/>
              <p:cNvSpPr>
                <a:spLocks noEditPoints="1"/>
              </p:cNvSpPr>
              <p:nvPr/>
            </p:nvSpPr>
            <p:spPr bwMode="auto">
              <a:xfrm>
                <a:off x="-4286250" y="7899400"/>
                <a:ext cx="511175" cy="511175"/>
              </a:xfrm>
              <a:custGeom>
                <a:avLst/>
                <a:gdLst>
                  <a:gd name="T0" fmla="*/ 68 w 136"/>
                  <a:gd name="T1" fmla="*/ 136 h 136"/>
                  <a:gd name="T2" fmla="*/ 136 w 136"/>
                  <a:gd name="T3" fmla="*/ 68 h 136"/>
                  <a:gd name="T4" fmla="*/ 68 w 136"/>
                  <a:gd name="T5" fmla="*/ 0 h 136"/>
                  <a:gd name="T6" fmla="*/ 68 w 136"/>
                  <a:gd name="T7" fmla="*/ 0 h 136"/>
                  <a:gd name="T8" fmla="*/ 68 w 136"/>
                  <a:gd name="T9" fmla="*/ 48 h 136"/>
                  <a:gd name="T10" fmla="*/ 102 w 136"/>
                  <a:gd name="T11" fmla="*/ 33 h 136"/>
                  <a:gd name="T12" fmla="*/ 81 w 136"/>
                  <a:gd name="T13" fmla="*/ 81 h 136"/>
                  <a:gd name="T14" fmla="*/ 68 w 136"/>
                  <a:gd name="T15" fmla="*/ 87 h 136"/>
                  <a:gd name="T16" fmla="*/ 68 w 136"/>
                  <a:gd name="T17" fmla="*/ 136 h 136"/>
                  <a:gd name="T18" fmla="*/ 68 w 136"/>
                  <a:gd name="T19" fmla="*/ 0 h 136"/>
                  <a:gd name="T20" fmla="*/ 0 w 136"/>
                  <a:gd name="T21" fmla="*/ 68 h 136"/>
                  <a:gd name="T22" fmla="*/ 68 w 136"/>
                  <a:gd name="T23" fmla="*/ 136 h 136"/>
                  <a:gd name="T24" fmla="*/ 68 w 136"/>
                  <a:gd name="T25" fmla="*/ 87 h 136"/>
                  <a:gd name="T26" fmla="*/ 33 w 136"/>
                  <a:gd name="T27" fmla="*/ 103 h 136"/>
                  <a:gd name="T28" fmla="*/ 54 w 136"/>
                  <a:gd name="T29" fmla="*/ 54 h 136"/>
                  <a:gd name="T30" fmla="*/ 54 w 136"/>
                  <a:gd name="T31" fmla="*/ 54 h 136"/>
                  <a:gd name="T32" fmla="*/ 68 w 136"/>
                  <a:gd name="T33" fmla="*/ 48 h 136"/>
                  <a:gd name="T34" fmla="*/ 68 w 136"/>
                  <a:gd name="T35"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136">
                    <a:moveTo>
                      <a:pt x="68" y="136"/>
                    </a:moveTo>
                    <a:cubicBezTo>
                      <a:pt x="105" y="136"/>
                      <a:pt x="136" y="105"/>
                      <a:pt x="136" y="68"/>
                    </a:cubicBezTo>
                    <a:cubicBezTo>
                      <a:pt x="136" y="30"/>
                      <a:pt x="105" y="0"/>
                      <a:pt x="68" y="0"/>
                    </a:cubicBezTo>
                    <a:cubicBezTo>
                      <a:pt x="68" y="0"/>
                      <a:pt x="68" y="0"/>
                      <a:pt x="68" y="0"/>
                    </a:cubicBezTo>
                    <a:cubicBezTo>
                      <a:pt x="68" y="48"/>
                      <a:pt x="68" y="48"/>
                      <a:pt x="68" y="48"/>
                    </a:cubicBezTo>
                    <a:cubicBezTo>
                      <a:pt x="102" y="33"/>
                      <a:pt x="102" y="33"/>
                      <a:pt x="102" y="33"/>
                    </a:cubicBezTo>
                    <a:cubicBezTo>
                      <a:pt x="81" y="81"/>
                      <a:pt x="81" y="81"/>
                      <a:pt x="81" y="81"/>
                    </a:cubicBezTo>
                    <a:cubicBezTo>
                      <a:pt x="68" y="87"/>
                      <a:pt x="68" y="87"/>
                      <a:pt x="68" y="87"/>
                    </a:cubicBezTo>
                    <a:cubicBezTo>
                      <a:pt x="68" y="136"/>
                      <a:pt x="68" y="136"/>
                      <a:pt x="68" y="136"/>
                    </a:cubicBezTo>
                    <a:close/>
                    <a:moveTo>
                      <a:pt x="68" y="0"/>
                    </a:moveTo>
                    <a:cubicBezTo>
                      <a:pt x="30" y="0"/>
                      <a:pt x="0" y="30"/>
                      <a:pt x="0" y="68"/>
                    </a:cubicBezTo>
                    <a:cubicBezTo>
                      <a:pt x="0" y="105"/>
                      <a:pt x="30" y="136"/>
                      <a:pt x="68" y="136"/>
                    </a:cubicBezTo>
                    <a:cubicBezTo>
                      <a:pt x="68" y="87"/>
                      <a:pt x="68" y="87"/>
                      <a:pt x="68" y="87"/>
                    </a:cubicBezTo>
                    <a:cubicBezTo>
                      <a:pt x="33" y="103"/>
                      <a:pt x="33" y="103"/>
                      <a:pt x="33" y="103"/>
                    </a:cubicBezTo>
                    <a:cubicBezTo>
                      <a:pt x="54" y="54"/>
                      <a:pt x="54" y="54"/>
                      <a:pt x="54" y="54"/>
                    </a:cubicBezTo>
                    <a:cubicBezTo>
                      <a:pt x="54" y="54"/>
                      <a:pt x="54" y="54"/>
                      <a:pt x="54" y="54"/>
                    </a:cubicBezTo>
                    <a:cubicBezTo>
                      <a:pt x="68" y="48"/>
                      <a:pt x="68" y="48"/>
                      <a:pt x="68" y="48"/>
                    </a:cubicBezTo>
                    <a:lnTo>
                      <a:pt x="6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58" name="Oval 287"/>
              <p:cNvSpPr>
                <a:spLocks noChangeArrowheads="1"/>
              </p:cNvSpPr>
              <p:nvPr/>
            </p:nvSpPr>
            <p:spPr bwMode="auto">
              <a:xfrm>
                <a:off x="-4060825" y="8121650"/>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59" name="Freeform 288"/>
              <p:cNvSpPr>
                <a:spLocks noEditPoints="1"/>
              </p:cNvSpPr>
              <p:nvPr/>
            </p:nvSpPr>
            <p:spPr bwMode="auto">
              <a:xfrm>
                <a:off x="-4921250" y="2854325"/>
                <a:ext cx="338137" cy="660400"/>
              </a:xfrm>
              <a:custGeom>
                <a:avLst/>
                <a:gdLst>
                  <a:gd name="T0" fmla="*/ 45 w 90"/>
                  <a:gd name="T1" fmla="*/ 176 h 176"/>
                  <a:gd name="T2" fmla="*/ 90 w 90"/>
                  <a:gd name="T3" fmla="*/ 176 h 176"/>
                  <a:gd name="T4" fmla="*/ 90 w 90"/>
                  <a:gd name="T5" fmla="*/ 0 h 176"/>
                  <a:gd name="T6" fmla="*/ 45 w 90"/>
                  <a:gd name="T7" fmla="*/ 0 h 176"/>
                  <a:gd name="T8" fmla="*/ 45 w 90"/>
                  <a:gd name="T9" fmla="*/ 10 h 176"/>
                  <a:gd name="T10" fmla="*/ 82 w 90"/>
                  <a:gd name="T11" fmla="*/ 10 h 176"/>
                  <a:gd name="T12" fmla="*/ 82 w 90"/>
                  <a:gd name="T13" fmla="*/ 44 h 176"/>
                  <a:gd name="T14" fmla="*/ 45 w 90"/>
                  <a:gd name="T15" fmla="*/ 44 h 176"/>
                  <a:gd name="T16" fmla="*/ 45 w 90"/>
                  <a:gd name="T17" fmla="*/ 51 h 176"/>
                  <a:gd name="T18" fmla="*/ 82 w 90"/>
                  <a:gd name="T19" fmla="*/ 51 h 176"/>
                  <a:gd name="T20" fmla="*/ 82 w 90"/>
                  <a:gd name="T21" fmla="*/ 85 h 176"/>
                  <a:gd name="T22" fmla="*/ 45 w 90"/>
                  <a:gd name="T23" fmla="*/ 85 h 176"/>
                  <a:gd name="T24" fmla="*/ 45 w 90"/>
                  <a:gd name="T25" fmla="*/ 99 h 176"/>
                  <a:gd name="T26" fmla="*/ 56 w 90"/>
                  <a:gd name="T27" fmla="*/ 110 h 176"/>
                  <a:gd name="T28" fmla="*/ 45 w 90"/>
                  <a:gd name="T29" fmla="*/ 121 h 176"/>
                  <a:gd name="T30" fmla="*/ 45 w 90"/>
                  <a:gd name="T31" fmla="*/ 138 h 176"/>
                  <a:gd name="T32" fmla="*/ 56 w 90"/>
                  <a:gd name="T33" fmla="*/ 149 h 176"/>
                  <a:gd name="T34" fmla="*/ 45 w 90"/>
                  <a:gd name="T35" fmla="*/ 160 h 176"/>
                  <a:gd name="T36" fmla="*/ 45 w 90"/>
                  <a:gd name="T37" fmla="*/ 176 h 176"/>
                  <a:gd name="T38" fmla="*/ 0 w 90"/>
                  <a:gd name="T39" fmla="*/ 176 h 176"/>
                  <a:gd name="T40" fmla="*/ 45 w 90"/>
                  <a:gd name="T41" fmla="*/ 176 h 176"/>
                  <a:gd name="T42" fmla="*/ 45 w 90"/>
                  <a:gd name="T43" fmla="*/ 160 h 176"/>
                  <a:gd name="T44" fmla="*/ 45 w 90"/>
                  <a:gd name="T45" fmla="*/ 160 h 176"/>
                  <a:gd name="T46" fmla="*/ 45 w 90"/>
                  <a:gd name="T47" fmla="*/ 160 h 176"/>
                  <a:gd name="T48" fmla="*/ 34 w 90"/>
                  <a:gd name="T49" fmla="*/ 149 h 176"/>
                  <a:gd name="T50" fmla="*/ 45 w 90"/>
                  <a:gd name="T51" fmla="*/ 138 h 176"/>
                  <a:gd name="T52" fmla="*/ 45 w 90"/>
                  <a:gd name="T53" fmla="*/ 138 h 176"/>
                  <a:gd name="T54" fmla="*/ 45 w 90"/>
                  <a:gd name="T55" fmla="*/ 121 h 176"/>
                  <a:gd name="T56" fmla="*/ 45 w 90"/>
                  <a:gd name="T57" fmla="*/ 121 h 176"/>
                  <a:gd name="T58" fmla="*/ 45 w 90"/>
                  <a:gd name="T59" fmla="*/ 121 h 176"/>
                  <a:gd name="T60" fmla="*/ 34 w 90"/>
                  <a:gd name="T61" fmla="*/ 110 h 176"/>
                  <a:gd name="T62" fmla="*/ 45 w 90"/>
                  <a:gd name="T63" fmla="*/ 99 h 176"/>
                  <a:gd name="T64" fmla="*/ 45 w 90"/>
                  <a:gd name="T65" fmla="*/ 99 h 176"/>
                  <a:gd name="T66" fmla="*/ 45 w 90"/>
                  <a:gd name="T67" fmla="*/ 85 h 176"/>
                  <a:gd name="T68" fmla="*/ 9 w 90"/>
                  <a:gd name="T69" fmla="*/ 85 h 176"/>
                  <a:gd name="T70" fmla="*/ 9 w 90"/>
                  <a:gd name="T71" fmla="*/ 51 h 176"/>
                  <a:gd name="T72" fmla="*/ 9 w 90"/>
                  <a:gd name="T73" fmla="*/ 51 h 176"/>
                  <a:gd name="T74" fmla="*/ 45 w 90"/>
                  <a:gd name="T75" fmla="*/ 51 h 176"/>
                  <a:gd name="T76" fmla="*/ 45 w 90"/>
                  <a:gd name="T77" fmla="*/ 44 h 176"/>
                  <a:gd name="T78" fmla="*/ 9 w 90"/>
                  <a:gd name="T79" fmla="*/ 44 h 176"/>
                  <a:gd name="T80" fmla="*/ 9 w 90"/>
                  <a:gd name="T81" fmla="*/ 10 h 176"/>
                  <a:gd name="T82" fmla="*/ 9 w 90"/>
                  <a:gd name="T83" fmla="*/ 10 h 176"/>
                  <a:gd name="T84" fmla="*/ 45 w 90"/>
                  <a:gd name="T85" fmla="*/ 10 h 176"/>
                  <a:gd name="T86" fmla="*/ 45 w 90"/>
                  <a:gd name="T87" fmla="*/ 0 h 176"/>
                  <a:gd name="T88" fmla="*/ 0 w 90"/>
                  <a:gd name="T89" fmla="*/ 0 h 176"/>
                  <a:gd name="T90" fmla="*/ 0 w 90"/>
                  <a:gd name="T91"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76">
                    <a:moveTo>
                      <a:pt x="45" y="176"/>
                    </a:moveTo>
                    <a:cubicBezTo>
                      <a:pt x="90" y="176"/>
                      <a:pt x="90" y="176"/>
                      <a:pt x="90" y="176"/>
                    </a:cubicBezTo>
                    <a:cubicBezTo>
                      <a:pt x="90" y="0"/>
                      <a:pt x="90" y="0"/>
                      <a:pt x="90" y="0"/>
                    </a:cubicBezTo>
                    <a:cubicBezTo>
                      <a:pt x="45" y="0"/>
                      <a:pt x="45" y="0"/>
                      <a:pt x="45" y="0"/>
                    </a:cubicBezTo>
                    <a:cubicBezTo>
                      <a:pt x="45" y="10"/>
                      <a:pt x="45" y="10"/>
                      <a:pt x="45" y="10"/>
                    </a:cubicBezTo>
                    <a:cubicBezTo>
                      <a:pt x="82" y="10"/>
                      <a:pt x="82" y="10"/>
                      <a:pt x="82" y="10"/>
                    </a:cubicBezTo>
                    <a:cubicBezTo>
                      <a:pt x="82" y="44"/>
                      <a:pt x="82" y="44"/>
                      <a:pt x="82" y="44"/>
                    </a:cubicBezTo>
                    <a:cubicBezTo>
                      <a:pt x="45" y="44"/>
                      <a:pt x="45" y="44"/>
                      <a:pt x="45" y="44"/>
                    </a:cubicBezTo>
                    <a:cubicBezTo>
                      <a:pt x="45" y="51"/>
                      <a:pt x="45" y="51"/>
                      <a:pt x="45" y="51"/>
                    </a:cubicBezTo>
                    <a:cubicBezTo>
                      <a:pt x="82" y="51"/>
                      <a:pt x="82" y="51"/>
                      <a:pt x="82" y="51"/>
                    </a:cubicBezTo>
                    <a:cubicBezTo>
                      <a:pt x="82" y="85"/>
                      <a:pt x="82" y="85"/>
                      <a:pt x="82" y="85"/>
                    </a:cubicBezTo>
                    <a:cubicBezTo>
                      <a:pt x="45" y="85"/>
                      <a:pt x="45" y="85"/>
                      <a:pt x="45" y="85"/>
                    </a:cubicBezTo>
                    <a:cubicBezTo>
                      <a:pt x="45" y="99"/>
                      <a:pt x="45" y="99"/>
                      <a:pt x="45" y="99"/>
                    </a:cubicBezTo>
                    <a:cubicBezTo>
                      <a:pt x="51" y="99"/>
                      <a:pt x="56" y="104"/>
                      <a:pt x="56" y="110"/>
                    </a:cubicBezTo>
                    <a:cubicBezTo>
                      <a:pt x="56" y="116"/>
                      <a:pt x="51" y="121"/>
                      <a:pt x="45" y="121"/>
                    </a:cubicBezTo>
                    <a:cubicBezTo>
                      <a:pt x="45" y="138"/>
                      <a:pt x="45" y="138"/>
                      <a:pt x="45" y="138"/>
                    </a:cubicBezTo>
                    <a:cubicBezTo>
                      <a:pt x="51" y="138"/>
                      <a:pt x="56" y="143"/>
                      <a:pt x="56" y="149"/>
                    </a:cubicBezTo>
                    <a:cubicBezTo>
                      <a:pt x="56" y="155"/>
                      <a:pt x="51" y="160"/>
                      <a:pt x="45" y="160"/>
                    </a:cubicBezTo>
                    <a:lnTo>
                      <a:pt x="45" y="176"/>
                    </a:lnTo>
                    <a:close/>
                    <a:moveTo>
                      <a:pt x="0" y="176"/>
                    </a:moveTo>
                    <a:cubicBezTo>
                      <a:pt x="45" y="176"/>
                      <a:pt x="45" y="176"/>
                      <a:pt x="45" y="176"/>
                    </a:cubicBezTo>
                    <a:cubicBezTo>
                      <a:pt x="45" y="160"/>
                      <a:pt x="45" y="160"/>
                      <a:pt x="45" y="160"/>
                    </a:cubicBezTo>
                    <a:cubicBezTo>
                      <a:pt x="45" y="160"/>
                      <a:pt x="45" y="160"/>
                      <a:pt x="45" y="160"/>
                    </a:cubicBezTo>
                    <a:cubicBezTo>
                      <a:pt x="45" y="160"/>
                      <a:pt x="45" y="160"/>
                      <a:pt x="45" y="160"/>
                    </a:cubicBezTo>
                    <a:cubicBezTo>
                      <a:pt x="39" y="160"/>
                      <a:pt x="34" y="155"/>
                      <a:pt x="34" y="149"/>
                    </a:cubicBezTo>
                    <a:cubicBezTo>
                      <a:pt x="34" y="143"/>
                      <a:pt x="39" y="138"/>
                      <a:pt x="45" y="138"/>
                    </a:cubicBezTo>
                    <a:cubicBezTo>
                      <a:pt x="45" y="138"/>
                      <a:pt x="45" y="138"/>
                      <a:pt x="45" y="138"/>
                    </a:cubicBezTo>
                    <a:cubicBezTo>
                      <a:pt x="45" y="121"/>
                      <a:pt x="45" y="121"/>
                      <a:pt x="45" y="121"/>
                    </a:cubicBezTo>
                    <a:cubicBezTo>
                      <a:pt x="45" y="121"/>
                      <a:pt x="45" y="121"/>
                      <a:pt x="45" y="121"/>
                    </a:cubicBezTo>
                    <a:cubicBezTo>
                      <a:pt x="45" y="121"/>
                      <a:pt x="45" y="121"/>
                      <a:pt x="45" y="121"/>
                    </a:cubicBezTo>
                    <a:cubicBezTo>
                      <a:pt x="39" y="121"/>
                      <a:pt x="34" y="116"/>
                      <a:pt x="34" y="110"/>
                    </a:cubicBezTo>
                    <a:cubicBezTo>
                      <a:pt x="34" y="104"/>
                      <a:pt x="39" y="99"/>
                      <a:pt x="45" y="99"/>
                    </a:cubicBezTo>
                    <a:cubicBezTo>
                      <a:pt x="45" y="99"/>
                      <a:pt x="45" y="99"/>
                      <a:pt x="45" y="99"/>
                    </a:cubicBezTo>
                    <a:cubicBezTo>
                      <a:pt x="45" y="85"/>
                      <a:pt x="45" y="85"/>
                      <a:pt x="45" y="85"/>
                    </a:cubicBezTo>
                    <a:cubicBezTo>
                      <a:pt x="9" y="85"/>
                      <a:pt x="9" y="85"/>
                      <a:pt x="9" y="85"/>
                    </a:cubicBezTo>
                    <a:cubicBezTo>
                      <a:pt x="9" y="51"/>
                      <a:pt x="9" y="51"/>
                      <a:pt x="9" y="51"/>
                    </a:cubicBezTo>
                    <a:cubicBezTo>
                      <a:pt x="9" y="51"/>
                      <a:pt x="9" y="51"/>
                      <a:pt x="9" y="51"/>
                    </a:cubicBezTo>
                    <a:cubicBezTo>
                      <a:pt x="45" y="51"/>
                      <a:pt x="45" y="51"/>
                      <a:pt x="45" y="51"/>
                    </a:cubicBezTo>
                    <a:cubicBezTo>
                      <a:pt x="45" y="44"/>
                      <a:pt x="45" y="44"/>
                      <a:pt x="45" y="44"/>
                    </a:cubicBezTo>
                    <a:cubicBezTo>
                      <a:pt x="9" y="44"/>
                      <a:pt x="9" y="44"/>
                      <a:pt x="9" y="44"/>
                    </a:cubicBezTo>
                    <a:cubicBezTo>
                      <a:pt x="9" y="10"/>
                      <a:pt x="9" y="10"/>
                      <a:pt x="9" y="10"/>
                    </a:cubicBezTo>
                    <a:cubicBezTo>
                      <a:pt x="9" y="10"/>
                      <a:pt x="9" y="10"/>
                      <a:pt x="9" y="10"/>
                    </a:cubicBezTo>
                    <a:cubicBezTo>
                      <a:pt x="45" y="10"/>
                      <a:pt x="45" y="10"/>
                      <a:pt x="45" y="10"/>
                    </a:cubicBezTo>
                    <a:cubicBezTo>
                      <a:pt x="45" y="0"/>
                      <a:pt x="45" y="0"/>
                      <a:pt x="45" y="0"/>
                    </a:cubicBezTo>
                    <a:cubicBezTo>
                      <a:pt x="0" y="0"/>
                      <a:pt x="0" y="0"/>
                      <a:pt x="0" y="0"/>
                    </a:cubicBezTo>
                    <a:lnTo>
                      <a:pt x="0" y="1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60" name="Freeform 289"/>
              <p:cNvSpPr/>
              <p:nvPr/>
            </p:nvSpPr>
            <p:spPr bwMode="auto">
              <a:xfrm>
                <a:off x="-4556125" y="2854325"/>
                <a:ext cx="141287" cy="660400"/>
              </a:xfrm>
              <a:custGeom>
                <a:avLst/>
                <a:gdLst>
                  <a:gd name="T0" fmla="*/ 89 w 89"/>
                  <a:gd name="T1" fmla="*/ 392 h 416"/>
                  <a:gd name="T2" fmla="*/ 89 w 89"/>
                  <a:gd name="T3" fmla="*/ 70 h 416"/>
                  <a:gd name="T4" fmla="*/ 0 w 89"/>
                  <a:gd name="T5" fmla="*/ 0 h 416"/>
                  <a:gd name="T6" fmla="*/ 0 w 89"/>
                  <a:gd name="T7" fmla="*/ 416 h 416"/>
                  <a:gd name="T8" fmla="*/ 89 w 89"/>
                  <a:gd name="T9" fmla="*/ 392 h 416"/>
                </a:gdLst>
                <a:ahLst/>
                <a:cxnLst>
                  <a:cxn ang="0">
                    <a:pos x="T0" y="T1"/>
                  </a:cxn>
                  <a:cxn ang="0">
                    <a:pos x="T2" y="T3"/>
                  </a:cxn>
                  <a:cxn ang="0">
                    <a:pos x="T4" y="T5"/>
                  </a:cxn>
                  <a:cxn ang="0">
                    <a:pos x="T6" y="T7"/>
                  </a:cxn>
                  <a:cxn ang="0">
                    <a:pos x="T8" y="T9"/>
                  </a:cxn>
                </a:cxnLst>
                <a:rect l="0" t="0" r="r" b="b"/>
                <a:pathLst>
                  <a:path w="89" h="416">
                    <a:moveTo>
                      <a:pt x="89" y="392"/>
                    </a:moveTo>
                    <a:lnTo>
                      <a:pt x="89" y="70"/>
                    </a:lnTo>
                    <a:lnTo>
                      <a:pt x="0" y="0"/>
                    </a:lnTo>
                    <a:lnTo>
                      <a:pt x="0" y="416"/>
                    </a:lnTo>
                    <a:lnTo>
                      <a:pt x="89" y="3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61" name="Rectangle 290"/>
              <p:cNvSpPr>
                <a:spLocks noChangeArrowheads="1"/>
              </p:cNvSpPr>
              <p:nvPr/>
            </p:nvSpPr>
            <p:spPr bwMode="auto">
              <a:xfrm>
                <a:off x="-4868863" y="2909887"/>
                <a:ext cx="236537"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162" name="Rectangle 291"/>
              <p:cNvSpPr>
                <a:spLocks noChangeArrowheads="1"/>
              </p:cNvSpPr>
              <p:nvPr/>
            </p:nvSpPr>
            <p:spPr bwMode="auto">
              <a:xfrm>
                <a:off x="-4868863" y="3063875"/>
                <a:ext cx="236537"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163" name="Freeform 292"/>
              <p:cNvSpPr>
                <a:spLocks noEditPoints="1"/>
              </p:cNvSpPr>
              <p:nvPr/>
            </p:nvSpPr>
            <p:spPr bwMode="auto">
              <a:xfrm>
                <a:off x="-2968625" y="346075"/>
                <a:ext cx="627062" cy="622300"/>
              </a:xfrm>
              <a:custGeom>
                <a:avLst/>
                <a:gdLst>
                  <a:gd name="T0" fmla="*/ 167 w 167"/>
                  <a:gd name="T1" fmla="*/ 0 h 166"/>
                  <a:gd name="T2" fmla="*/ 84 w 167"/>
                  <a:gd name="T3" fmla="*/ 0 h 166"/>
                  <a:gd name="T4" fmla="*/ 84 w 167"/>
                  <a:gd name="T5" fmla="*/ 13 h 166"/>
                  <a:gd name="T6" fmla="*/ 84 w 167"/>
                  <a:gd name="T7" fmla="*/ 13 h 166"/>
                  <a:gd name="T8" fmla="*/ 84 w 167"/>
                  <a:gd name="T9" fmla="*/ 13 h 166"/>
                  <a:gd name="T10" fmla="*/ 97 w 167"/>
                  <a:gd name="T11" fmla="*/ 26 h 166"/>
                  <a:gd name="T12" fmla="*/ 84 w 167"/>
                  <a:gd name="T13" fmla="*/ 39 h 166"/>
                  <a:gd name="T14" fmla="*/ 84 w 167"/>
                  <a:gd name="T15" fmla="*/ 39 h 166"/>
                  <a:gd name="T16" fmla="*/ 84 w 167"/>
                  <a:gd name="T17" fmla="*/ 51 h 166"/>
                  <a:gd name="T18" fmla="*/ 106 w 167"/>
                  <a:gd name="T19" fmla="*/ 51 h 166"/>
                  <a:gd name="T20" fmla="*/ 106 w 167"/>
                  <a:gd name="T21" fmla="*/ 63 h 166"/>
                  <a:gd name="T22" fmla="*/ 106 w 167"/>
                  <a:gd name="T23" fmla="*/ 63 h 166"/>
                  <a:gd name="T24" fmla="*/ 91 w 167"/>
                  <a:gd name="T25" fmla="*/ 63 h 166"/>
                  <a:gd name="T26" fmla="*/ 91 w 167"/>
                  <a:gd name="T27" fmla="*/ 140 h 166"/>
                  <a:gd name="T28" fmla="*/ 106 w 167"/>
                  <a:gd name="T29" fmla="*/ 140 h 166"/>
                  <a:gd name="T30" fmla="*/ 106 w 167"/>
                  <a:gd name="T31" fmla="*/ 152 h 166"/>
                  <a:gd name="T32" fmla="*/ 84 w 167"/>
                  <a:gd name="T33" fmla="*/ 152 h 166"/>
                  <a:gd name="T34" fmla="*/ 84 w 167"/>
                  <a:gd name="T35" fmla="*/ 166 h 166"/>
                  <a:gd name="T36" fmla="*/ 167 w 167"/>
                  <a:gd name="T37" fmla="*/ 166 h 166"/>
                  <a:gd name="T38" fmla="*/ 167 w 167"/>
                  <a:gd name="T39" fmla="*/ 0 h 166"/>
                  <a:gd name="T40" fmla="*/ 84 w 167"/>
                  <a:gd name="T41" fmla="*/ 0 h 166"/>
                  <a:gd name="T42" fmla="*/ 0 w 167"/>
                  <a:gd name="T43" fmla="*/ 0 h 166"/>
                  <a:gd name="T44" fmla="*/ 0 w 167"/>
                  <a:gd name="T45" fmla="*/ 166 h 166"/>
                  <a:gd name="T46" fmla="*/ 84 w 167"/>
                  <a:gd name="T47" fmla="*/ 166 h 166"/>
                  <a:gd name="T48" fmla="*/ 84 w 167"/>
                  <a:gd name="T49" fmla="*/ 152 h 166"/>
                  <a:gd name="T50" fmla="*/ 62 w 167"/>
                  <a:gd name="T51" fmla="*/ 152 h 166"/>
                  <a:gd name="T52" fmla="*/ 62 w 167"/>
                  <a:gd name="T53" fmla="*/ 140 h 166"/>
                  <a:gd name="T54" fmla="*/ 77 w 167"/>
                  <a:gd name="T55" fmla="*/ 140 h 166"/>
                  <a:gd name="T56" fmla="*/ 77 w 167"/>
                  <a:gd name="T57" fmla="*/ 63 h 166"/>
                  <a:gd name="T58" fmla="*/ 62 w 167"/>
                  <a:gd name="T59" fmla="*/ 63 h 166"/>
                  <a:gd name="T60" fmla="*/ 62 w 167"/>
                  <a:gd name="T61" fmla="*/ 51 h 166"/>
                  <a:gd name="T62" fmla="*/ 84 w 167"/>
                  <a:gd name="T63" fmla="*/ 51 h 166"/>
                  <a:gd name="T64" fmla="*/ 84 w 167"/>
                  <a:gd name="T65" fmla="*/ 39 h 166"/>
                  <a:gd name="T66" fmla="*/ 71 w 167"/>
                  <a:gd name="T67" fmla="*/ 26 h 166"/>
                  <a:gd name="T68" fmla="*/ 84 w 167"/>
                  <a:gd name="T69" fmla="*/ 13 h 166"/>
                  <a:gd name="T70" fmla="*/ 84 w 167"/>
                  <a:gd name="T71"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 h="166">
                    <a:moveTo>
                      <a:pt x="167" y="0"/>
                    </a:moveTo>
                    <a:cubicBezTo>
                      <a:pt x="84" y="0"/>
                      <a:pt x="84" y="0"/>
                      <a:pt x="84" y="0"/>
                    </a:cubicBezTo>
                    <a:cubicBezTo>
                      <a:pt x="84" y="13"/>
                      <a:pt x="84" y="13"/>
                      <a:pt x="84" y="13"/>
                    </a:cubicBezTo>
                    <a:cubicBezTo>
                      <a:pt x="84" y="13"/>
                      <a:pt x="84" y="13"/>
                      <a:pt x="84" y="13"/>
                    </a:cubicBezTo>
                    <a:cubicBezTo>
                      <a:pt x="84" y="13"/>
                      <a:pt x="84" y="13"/>
                      <a:pt x="84" y="13"/>
                    </a:cubicBezTo>
                    <a:cubicBezTo>
                      <a:pt x="92" y="13"/>
                      <a:pt x="97" y="19"/>
                      <a:pt x="97" y="26"/>
                    </a:cubicBezTo>
                    <a:cubicBezTo>
                      <a:pt x="97" y="33"/>
                      <a:pt x="92" y="39"/>
                      <a:pt x="84" y="39"/>
                    </a:cubicBezTo>
                    <a:cubicBezTo>
                      <a:pt x="84" y="39"/>
                      <a:pt x="84" y="39"/>
                      <a:pt x="84" y="39"/>
                    </a:cubicBezTo>
                    <a:cubicBezTo>
                      <a:pt x="84" y="51"/>
                      <a:pt x="84" y="51"/>
                      <a:pt x="84" y="51"/>
                    </a:cubicBezTo>
                    <a:cubicBezTo>
                      <a:pt x="106" y="51"/>
                      <a:pt x="106" y="51"/>
                      <a:pt x="106" y="51"/>
                    </a:cubicBezTo>
                    <a:cubicBezTo>
                      <a:pt x="106" y="63"/>
                      <a:pt x="106" y="63"/>
                      <a:pt x="106" y="63"/>
                    </a:cubicBezTo>
                    <a:cubicBezTo>
                      <a:pt x="106" y="63"/>
                      <a:pt x="106" y="63"/>
                      <a:pt x="106" y="63"/>
                    </a:cubicBezTo>
                    <a:cubicBezTo>
                      <a:pt x="91" y="63"/>
                      <a:pt x="91" y="63"/>
                      <a:pt x="91" y="63"/>
                    </a:cubicBezTo>
                    <a:cubicBezTo>
                      <a:pt x="91" y="140"/>
                      <a:pt x="91" y="140"/>
                      <a:pt x="91" y="140"/>
                    </a:cubicBezTo>
                    <a:cubicBezTo>
                      <a:pt x="106" y="140"/>
                      <a:pt x="106" y="140"/>
                      <a:pt x="106" y="140"/>
                    </a:cubicBezTo>
                    <a:cubicBezTo>
                      <a:pt x="106" y="152"/>
                      <a:pt x="106" y="152"/>
                      <a:pt x="106" y="152"/>
                    </a:cubicBezTo>
                    <a:cubicBezTo>
                      <a:pt x="84" y="152"/>
                      <a:pt x="84" y="152"/>
                      <a:pt x="84" y="152"/>
                    </a:cubicBezTo>
                    <a:cubicBezTo>
                      <a:pt x="84" y="166"/>
                      <a:pt x="84" y="166"/>
                      <a:pt x="84" y="166"/>
                    </a:cubicBezTo>
                    <a:cubicBezTo>
                      <a:pt x="167" y="166"/>
                      <a:pt x="167" y="166"/>
                      <a:pt x="167" y="166"/>
                    </a:cubicBezTo>
                    <a:lnTo>
                      <a:pt x="167" y="0"/>
                    </a:lnTo>
                    <a:close/>
                    <a:moveTo>
                      <a:pt x="84" y="0"/>
                    </a:moveTo>
                    <a:cubicBezTo>
                      <a:pt x="0" y="0"/>
                      <a:pt x="0" y="0"/>
                      <a:pt x="0" y="0"/>
                    </a:cubicBezTo>
                    <a:cubicBezTo>
                      <a:pt x="0" y="166"/>
                      <a:pt x="0" y="166"/>
                      <a:pt x="0" y="166"/>
                    </a:cubicBezTo>
                    <a:cubicBezTo>
                      <a:pt x="84" y="166"/>
                      <a:pt x="84" y="166"/>
                      <a:pt x="84" y="166"/>
                    </a:cubicBezTo>
                    <a:cubicBezTo>
                      <a:pt x="84" y="152"/>
                      <a:pt x="84" y="152"/>
                      <a:pt x="84" y="152"/>
                    </a:cubicBezTo>
                    <a:cubicBezTo>
                      <a:pt x="62" y="152"/>
                      <a:pt x="62" y="152"/>
                      <a:pt x="62" y="152"/>
                    </a:cubicBezTo>
                    <a:cubicBezTo>
                      <a:pt x="62" y="140"/>
                      <a:pt x="62" y="140"/>
                      <a:pt x="62" y="140"/>
                    </a:cubicBezTo>
                    <a:cubicBezTo>
                      <a:pt x="77" y="140"/>
                      <a:pt x="77" y="140"/>
                      <a:pt x="77" y="140"/>
                    </a:cubicBezTo>
                    <a:cubicBezTo>
                      <a:pt x="77" y="63"/>
                      <a:pt x="77" y="63"/>
                      <a:pt x="77" y="63"/>
                    </a:cubicBezTo>
                    <a:cubicBezTo>
                      <a:pt x="62" y="63"/>
                      <a:pt x="62" y="63"/>
                      <a:pt x="62" y="63"/>
                    </a:cubicBezTo>
                    <a:cubicBezTo>
                      <a:pt x="62" y="51"/>
                      <a:pt x="62" y="51"/>
                      <a:pt x="62" y="51"/>
                    </a:cubicBezTo>
                    <a:cubicBezTo>
                      <a:pt x="84" y="51"/>
                      <a:pt x="84" y="51"/>
                      <a:pt x="84" y="51"/>
                    </a:cubicBezTo>
                    <a:cubicBezTo>
                      <a:pt x="84" y="39"/>
                      <a:pt x="84" y="39"/>
                      <a:pt x="84" y="39"/>
                    </a:cubicBezTo>
                    <a:cubicBezTo>
                      <a:pt x="77" y="39"/>
                      <a:pt x="71" y="33"/>
                      <a:pt x="71" y="26"/>
                    </a:cubicBezTo>
                    <a:cubicBezTo>
                      <a:pt x="71" y="19"/>
                      <a:pt x="77" y="13"/>
                      <a:pt x="84" y="13"/>
                    </a:cubicBezTo>
                    <a:lnTo>
                      <a:pt x="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64" name="Freeform 293"/>
              <p:cNvSpPr/>
              <p:nvPr/>
            </p:nvSpPr>
            <p:spPr bwMode="auto">
              <a:xfrm>
                <a:off x="-4448175" y="6721475"/>
                <a:ext cx="508000" cy="119063"/>
              </a:xfrm>
              <a:custGeom>
                <a:avLst/>
                <a:gdLst>
                  <a:gd name="T0" fmla="*/ 291 w 320"/>
                  <a:gd name="T1" fmla="*/ 47 h 75"/>
                  <a:gd name="T2" fmla="*/ 29 w 320"/>
                  <a:gd name="T3" fmla="*/ 47 h 75"/>
                  <a:gd name="T4" fmla="*/ 29 w 320"/>
                  <a:gd name="T5" fmla="*/ 0 h 75"/>
                  <a:gd name="T6" fmla="*/ 0 w 320"/>
                  <a:gd name="T7" fmla="*/ 0 h 75"/>
                  <a:gd name="T8" fmla="*/ 0 w 320"/>
                  <a:gd name="T9" fmla="*/ 75 h 75"/>
                  <a:gd name="T10" fmla="*/ 320 w 320"/>
                  <a:gd name="T11" fmla="*/ 75 h 75"/>
                  <a:gd name="T12" fmla="*/ 320 w 320"/>
                  <a:gd name="T13" fmla="*/ 0 h 75"/>
                  <a:gd name="T14" fmla="*/ 291 w 320"/>
                  <a:gd name="T15" fmla="*/ 0 h 75"/>
                  <a:gd name="T16" fmla="*/ 291 w 320"/>
                  <a:gd name="T17" fmla="*/ 4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75">
                    <a:moveTo>
                      <a:pt x="291" y="47"/>
                    </a:moveTo>
                    <a:lnTo>
                      <a:pt x="29" y="47"/>
                    </a:lnTo>
                    <a:lnTo>
                      <a:pt x="29" y="0"/>
                    </a:lnTo>
                    <a:lnTo>
                      <a:pt x="0" y="0"/>
                    </a:lnTo>
                    <a:lnTo>
                      <a:pt x="0" y="75"/>
                    </a:lnTo>
                    <a:lnTo>
                      <a:pt x="320" y="75"/>
                    </a:lnTo>
                    <a:lnTo>
                      <a:pt x="320" y="0"/>
                    </a:lnTo>
                    <a:lnTo>
                      <a:pt x="291" y="0"/>
                    </a:lnTo>
                    <a:lnTo>
                      <a:pt x="29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65" name="Freeform 294"/>
              <p:cNvSpPr/>
              <p:nvPr/>
            </p:nvSpPr>
            <p:spPr bwMode="auto">
              <a:xfrm>
                <a:off x="-4376738" y="6361113"/>
                <a:ext cx="376237" cy="401638"/>
              </a:xfrm>
              <a:custGeom>
                <a:avLst/>
                <a:gdLst>
                  <a:gd name="T0" fmla="*/ 40 w 237"/>
                  <a:gd name="T1" fmla="*/ 146 h 253"/>
                  <a:gd name="T2" fmla="*/ 40 w 237"/>
                  <a:gd name="T3" fmla="*/ 253 h 253"/>
                  <a:gd name="T4" fmla="*/ 194 w 237"/>
                  <a:gd name="T5" fmla="*/ 253 h 253"/>
                  <a:gd name="T6" fmla="*/ 194 w 237"/>
                  <a:gd name="T7" fmla="*/ 146 h 253"/>
                  <a:gd name="T8" fmla="*/ 237 w 237"/>
                  <a:gd name="T9" fmla="*/ 146 h 253"/>
                  <a:gd name="T10" fmla="*/ 118 w 237"/>
                  <a:gd name="T11" fmla="*/ 0 h 253"/>
                  <a:gd name="T12" fmla="*/ 0 w 237"/>
                  <a:gd name="T13" fmla="*/ 146 h 253"/>
                  <a:gd name="T14" fmla="*/ 40 w 237"/>
                  <a:gd name="T15" fmla="*/ 146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53">
                    <a:moveTo>
                      <a:pt x="40" y="146"/>
                    </a:moveTo>
                    <a:lnTo>
                      <a:pt x="40" y="253"/>
                    </a:lnTo>
                    <a:lnTo>
                      <a:pt x="194" y="253"/>
                    </a:lnTo>
                    <a:lnTo>
                      <a:pt x="194" y="146"/>
                    </a:lnTo>
                    <a:lnTo>
                      <a:pt x="237" y="146"/>
                    </a:lnTo>
                    <a:lnTo>
                      <a:pt x="118" y="0"/>
                    </a:lnTo>
                    <a:lnTo>
                      <a:pt x="0" y="146"/>
                    </a:lnTo>
                    <a:lnTo>
                      <a:pt x="40" y="1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66" name="Freeform 295"/>
              <p:cNvSpPr>
                <a:spLocks noEditPoints="1"/>
              </p:cNvSpPr>
              <p:nvPr/>
            </p:nvSpPr>
            <p:spPr bwMode="auto">
              <a:xfrm>
                <a:off x="-1371600" y="2965450"/>
                <a:ext cx="539750" cy="428625"/>
              </a:xfrm>
              <a:custGeom>
                <a:avLst/>
                <a:gdLst>
                  <a:gd name="T0" fmla="*/ 129 w 144"/>
                  <a:gd name="T1" fmla="*/ 25 h 114"/>
                  <a:gd name="T2" fmla="*/ 116 w 144"/>
                  <a:gd name="T3" fmla="*/ 26 h 114"/>
                  <a:gd name="T4" fmla="*/ 116 w 144"/>
                  <a:gd name="T5" fmla="*/ 32 h 114"/>
                  <a:gd name="T6" fmla="*/ 131 w 144"/>
                  <a:gd name="T7" fmla="*/ 64 h 114"/>
                  <a:gd name="T8" fmla="*/ 131 w 144"/>
                  <a:gd name="T9" fmla="*/ 79 h 114"/>
                  <a:gd name="T10" fmla="*/ 116 w 144"/>
                  <a:gd name="T11" fmla="*/ 114 h 114"/>
                  <a:gd name="T12" fmla="*/ 144 w 144"/>
                  <a:gd name="T13" fmla="*/ 107 h 114"/>
                  <a:gd name="T14" fmla="*/ 144 w 144"/>
                  <a:gd name="T15" fmla="*/ 41 h 114"/>
                  <a:gd name="T16" fmla="*/ 116 w 144"/>
                  <a:gd name="T17" fmla="*/ 0 h 114"/>
                  <a:gd name="T18" fmla="*/ 72 w 144"/>
                  <a:gd name="T19" fmla="*/ 9 h 114"/>
                  <a:gd name="T20" fmla="*/ 116 w 144"/>
                  <a:gd name="T21" fmla="*/ 26 h 114"/>
                  <a:gd name="T22" fmla="*/ 72 w 144"/>
                  <a:gd name="T23" fmla="*/ 91 h 114"/>
                  <a:gd name="T24" fmla="*/ 110 w 144"/>
                  <a:gd name="T25" fmla="*/ 107 h 114"/>
                  <a:gd name="T26" fmla="*/ 116 w 144"/>
                  <a:gd name="T27" fmla="*/ 114 h 114"/>
                  <a:gd name="T28" fmla="*/ 102 w 144"/>
                  <a:gd name="T29" fmla="*/ 79 h 114"/>
                  <a:gd name="T30" fmla="*/ 116 w 144"/>
                  <a:gd name="T31" fmla="*/ 64 h 114"/>
                  <a:gd name="T32" fmla="*/ 72 w 144"/>
                  <a:gd name="T33" fmla="*/ 32 h 114"/>
                  <a:gd name="T34" fmla="*/ 72 w 144"/>
                  <a:gd name="T35" fmla="*/ 0 h 114"/>
                  <a:gd name="T36" fmla="*/ 27 w 144"/>
                  <a:gd name="T37" fmla="*/ 1 h 114"/>
                  <a:gd name="T38" fmla="*/ 36 w 144"/>
                  <a:gd name="T39" fmla="*/ 9 h 114"/>
                  <a:gd name="T40" fmla="*/ 72 w 144"/>
                  <a:gd name="T41" fmla="*/ 9 h 114"/>
                  <a:gd name="T42" fmla="*/ 27 w 144"/>
                  <a:gd name="T43" fmla="*/ 114 h 114"/>
                  <a:gd name="T44" fmla="*/ 34 w 144"/>
                  <a:gd name="T45" fmla="*/ 107 h 114"/>
                  <a:gd name="T46" fmla="*/ 72 w 144"/>
                  <a:gd name="T47" fmla="*/ 91 h 114"/>
                  <a:gd name="T48" fmla="*/ 27 w 144"/>
                  <a:gd name="T49" fmla="*/ 32 h 114"/>
                  <a:gd name="T50" fmla="*/ 42 w 144"/>
                  <a:gd name="T51" fmla="*/ 64 h 114"/>
                  <a:gd name="T52" fmla="*/ 42 w 144"/>
                  <a:gd name="T53" fmla="*/ 79 h 114"/>
                  <a:gd name="T54" fmla="*/ 27 w 144"/>
                  <a:gd name="T55" fmla="*/ 114 h 114"/>
                  <a:gd name="T56" fmla="*/ 14 w 144"/>
                  <a:gd name="T57" fmla="*/ 25 h 114"/>
                  <a:gd name="T58" fmla="*/ 0 w 144"/>
                  <a:gd name="T59" fmla="*/ 87 h 114"/>
                  <a:gd name="T60" fmla="*/ 0 w 144"/>
                  <a:gd name="T61" fmla="*/ 107 h 114"/>
                  <a:gd name="T62" fmla="*/ 27 w 144"/>
                  <a:gd name="T63" fmla="*/ 114 h 114"/>
                  <a:gd name="T64" fmla="*/ 13 w 144"/>
                  <a:gd name="T65" fmla="*/ 79 h 114"/>
                  <a:gd name="T66" fmla="*/ 27 w 144"/>
                  <a:gd name="T67" fmla="*/ 64 h 114"/>
                  <a:gd name="T68" fmla="*/ 24 w 144"/>
                  <a:gd name="T69" fmla="*/ 32 h 114"/>
                  <a:gd name="T70" fmla="*/ 27 w 144"/>
                  <a:gd name="T71" fmla="*/ 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4" h="114">
                    <a:moveTo>
                      <a:pt x="144" y="41"/>
                    </a:moveTo>
                    <a:cubicBezTo>
                      <a:pt x="129" y="25"/>
                      <a:pt x="129" y="25"/>
                      <a:pt x="129" y="25"/>
                    </a:cubicBezTo>
                    <a:cubicBezTo>
                      <a:pt x="116" y="1"/>
                      <a:pt x="116" y="1"/>
                      <a:pt x="116" y="1"/>
                    </a:cubicBezTo>
                    <a:cubicBezTo>
                      <a:pt x="116" y="26"/>
                      <a:pt x="116" y="26"/>
                      <a:pt x="116" y="26"/>
                    </a:cubicBezTo>
                    <a:cubicBezTo>
                      <a:pt x="120" y="32"/>
                      <a:pt x="120" y="32"/>
                      <a:pt x="120" y="32"/>
                    </a:cubicBezTo>
                    <a:cubicBezTo>
                      <a:pt x="116" y="32"/>
                      <a:pt x="116" y="32"/>
                      <a:pt x="116" y="32"/>
                    </a:cubicBezTo>
                    <a:cubicBezTo>
                      <a:pt x="116" y="64"/>
                      <a:pt x="116" y="64"/>
                      <a:pt x="116" y="64"/>
                    </a:cubicBezTo>
                    <a:cubicBezTo>
                      <a:pt x="131" y="64"/>
                      <a:pt x="131" y="64"/>
                      <a:pt x="131" y="64"/>
                    </a:cubicBezTo>
                    <a:cubicBezTo>
                      <a:pt x="131" y="79"/>
                      <a:pt x="131" y="79"/>
                      <a:pt x="131" y="79"/>
                    </a:cubicBezTo>
                    <a:cubicBezTo>
                      <a:pt x="131" y="79"/>
                      <a:pt x="131" y="79"/>
                      <a:pt x="131" y="79"/>
                    </a:cubicBezTo>
                    <a:cubicBezTo>
                      <a:pt x="116" y="79"/>
                      <a:pt x="116" y="79"/>
                      <a:pt x="116" y="79"/>
                    </a:cubicBezTo>
                    <a:cubicBezTo>
                      <a:pt x="116" y="114"/>
                      <a:pt x="116" y="114"/>
                      <a:pt x="116" y="114"/>
                    </a:cubicBezTo>
                    <a:cubicBezTo>
                      <a:pt x="137" y="114"/>
                      <a:pt x="137" y="114"/>
                      <a:pt x="137" y="114"/>
                    </a:cubicBezTo>
                    <a:cubicBezTo>
                      <a:pt x="141" y="114"/>
                      <a:pt x="144" y="111"/>
                      <a:pt x="144" y="107"/>
                    </a:cubicBezTo>
                    <a:cubicBezTo>
                      <a:pt x="144" y="91"/>
                      <a:pt x="144" y="91"/>
                      <a:pt x="144" y="91"/>
                    </a:cubicBezTo>
                    <a:lnTo>
                      <a:pt x="144" y="41"/>
                    </a:lnTo>
                    <a:close/>
                    <a:moveTo>
                      <a:pt x="116" y="1"/>
                    </a:moveTo>
                    <a:cubicBezTo>
                      <a:pt x="116" y="0"/>
                      <a:pt x="116" y="0"/>
                      <a:pt x="116" y="0"/>
                    </a:cubicBezTo>
                    <a:cubicBezTo>
                      <a:pt x="72" y="0"/>
                      <a:pt x="72" y="0"/>
                      <a:pt x="72" y="0"/>
                    </a:cubicBezTo>
                    <a:cubicBezTo>
                      <a:pt x="72" y="9"/>
                      <a:pt x="72" y="9"/>
                      <a:pt x="72" y="9"/>
                    </a:cubicBezTo>
                    <a:cubicBezTo>
                      <a:pt x="108" y="9"/>
                      <a:pt x="108" y="9"/>
                      <a:pt x="108" y="9"/>
                    </a:cubicBezTo>
                    <a:cubicBezTo>
                      <a:pt x="116" y="26"/>
                      <a:pt x="116" y="26"/>
                      <a:pt x="116" y="26"/>
                    </a:cubicBezTo>
                    <a:cubicBezTo>
                      <a:pt x="116" y="1"/>
                      <a:pt x="116" y="1"/>
                      <a:pt x="116" y="1"/>
                    </a:cubicBezTo>
                    <a:close/>
                    <a:moveTo>
                      <a:pt x="72" y="91"/>
                    </a:moveTo>
                    <a:cubicBezTo>
                      <a:pt x="110" y="91"/>
                      <a:pt x="110" y="91"/>
                      <a:pt x="110" y="91"/>
                    </a:cubicBezTo>
                    <a:cubicBezTo>
                      <a:pt x="110" y="107"/>
                      <a:pt x="110" y="107"/>
                      <a:pt x="110" y="107"/>
                    </a:cubicBezTo>
                    <a:cubicBezTo>
                      <a:pt x="110" y="111"/>
                      <a:pt x="112" y="114"/>
                      <a:pt x="116" y="114"/>
                    </a:cubicBezTo>
                    <a:cubicBezTo>
                      <a:pt x="116" y="114"/>
                      <a:pt x="116" y="114"/>
                      <a:pt x="116" y="114"/>
                    </a:cubicBezTo>
                    <a:cubicBezTo>
                      <a:pt x="116" y="79"/>
                      <a:pt x="116" y="79"/>
                      <a:pt x="116" y="79"/>
                    </a:cubicBezTo>
                    <a:cubicBezTo>
                      <a:pt x="102" y="79"/>
                      <a:pt x="102" y="79"/>
                      <a:pt x="102" y="79"/>
                    </a:cubicBezTo>
                    <a:cubicBezTo>
                      <a:pt x="102" y="64"/>
                      <a:pt x="102" y="64"/>
                      <a:pt x="102" y="64"/>
                    </a:cubicBezTo>
                    <a:cubicBezTo>
                      <a:pt x="116" y="64"/>
                      <a:pt x="116" y="64"/>
                      <a:pt x="116" y="64"/>
                    </a:cubicBezTo>
                    <a:cubicBezTo>
                      <a:pt x="116" y="32"/>
                      <a:pt x="116" y="32"/>
                      <a:pt x="116" y="32"/>
                    </a:cubicBezTo>
                    <a:cubicBezTo>
                      <a:pt x="72" y="32"/>
                      <a:pt x="72" y="32"/>
                      <a:pt x="72" y="32"/>
                    </a:cubicBezTo>
                    <a:lnTo>
                      <a:pt x="72" y="91"/>
                    </a:lnTo>
                    <a:close/>
                    <a:moveTo>
                      <a:pt x="72" y="0"/>
                    </a:moveTo>
                    <a:cubicBezTo>
                      <a:pt x="28" y="0"/>
                      <a:pt x="28" y="0"/>
                      <a:pt x="28" y="0"/>
                    </a:cubicBezTo>
                    <a:cubicBezTo>
                      <a:pt x="27" y="1"/>
                      <a:pt x="27" y="1"/>
                      <a:pt x="27" y="1"/>
                    </a:cubicBezTo>
                    <a:cubicBezTo>
                      <a:pt x="27" y="26"/>
                      <a:pt x="27" y="26"/>
                      <a:pt x="27" y="26"/>
                    </a:cubicBezTo>
                    <a:cubicBezTo>
                      <a:pt x="36" y="9"/>
                      <a:pt x="36" y="9"/>
                      <a:pt x="36" y="9"/>
                    </a:cubicBezTo>
                    <a:cubicBezTo>
                      <a:pt x="36" y="9"/>
                      <a:pt x="36" y="9"/>
                      <a:pt x="36" y="9"/>
                    </a:cubicBezTo>
                    <a:cubicBezTo>
                      <a:pt x="72" y="9"/>
                      <a:pt x="72" y="9"/>
                      <a:pt x="72" y="9"/>
                    </a:cubicBezTo>
                    <a:cubicBezTo>
                      <a:pt x="72" y="0"/>
                      <a:pt x="72" y="0"/>
                      <a:pt x="72" y="0"/>
                    </a:cubicBezTo>
                    <a:close/>
                    <a:moveTo>
                      <a:pt x="27" y="114"/>
                    </a:moveTo>
                    <a:cubicBezTo>
                      <a:pt x="28" y="114"/>
                      <a:pt x="28" y="114"/>
                      <a:pt x="28" y="114"/>
                    </a:cubicBezTo>
                    <a:cubicBezTo>
                      <a:pt x="31" y="114"/>
                      <a:pt x="34" y="111"/>
                      <a:pt x="34" y="107"/>
                    </a:cubicBezTo>
                    <a:cubicBezTo>
                      <a:pt x="34" y="91"/>
                      <a:pt x="34" y="91"/>
                      <a:pt x="34" y="91"/>
                    </a:cubicBezTo>
                    <a:cubicBezTo>
                      <a:pt x="72" y="91"/>
                      <a:pt x="72" y="91"/>
                      <a:pt x="72" y="91"/>
                    </a:cubicBezTo>
                    <a:cubicBezTo>
                      <a:pt x="72" y="32"/>
                      <a:pt x="72" y="32"/>
                      <a:pt x="72" y="32"/>
                    </a:cubicBezTo>
                    <a:cubicBezTo>
                      <a:pt x="27" y="32"/>
                      <a:pt x="27" y="32"/>
                      <a:pt x="27" y="32"/>
                    </a:cubicBezTo>
                    <a:cubicBezTo>
                      <a:pt x="27" y="64"/>
                      <a:pt x="27" y="64"/>
                      <a:pt x="27" y="64"/>
                    </a:cubicBezTo>
                    <a:cubicBezTo>
                      <a:pt x="42" y="64"/>
                      <a:pt x="42" y="64"/>
                      <a:pt x="42" y="64"/>
                    </a:cubicBezTo>
                    <a:cubicBezTo>
                      <a:pt x="42" y="79"/>
                      <a:pt x="42" y="79"/>
                      <a:pt x="42" y="79"/>
                    </a:cubicBezTo>
                    <a:cubicBezTo>
                      <a:pt x="42" y="79"/>
                      <a:pt x="42" y="79"/>
                      <a:pt x="42" y="79"/>
                    </a:cubicBezTo>
                    <a:cubicBezTo>
                      <a:pt x="27" y="79"/>
                      <a:pt x="27" y="79"/>
                      <a:pt x="27" y="79"/>
                    </a:cubicBezTo>
                    <a:lnTo>
                      <a:pt x="27" y="114"/>
                    </a:lnTo>
                    <a:close/>
                    <a:moveTo>
                      <a:pt x="27" y="1"/>
                    </a:moveTo>
                    <a:cubicBezTo>
                      <a:pt x="14" y="25"/>
                      <a:pt x="14" y="25"/>
                      <a:pt x="14" y="25"/>
                    </a:cubicBezTo>
                    <a:cubicBezTo>
                      <a:pt x="0" y="41"/>
                      <a:pt x="0" y="41"/>
                      <a:pt x="0" y="41"/>
                    </a:cubicBezTo>
                    <a:cubicBezTo>
                      <a:pt x="0" y="87"/>
                      <a:pt x="0" y="87"/>
                      <a:pt x="0" y="87"/>
                    </a:cubicBezTo>
                    <a:cubicBezTo>
                      <a:pt x="0" y="91"/>
                      <a:pt x="0" y="91"/>
                      <a:pt x="0" y="91"/>
                    </a:cubicBezTo>
                    <a:cubicBezTo>
                      <a:pt x="0" y="107"/>
                      <a:pt x="0" y="107"/>
                      <a:pt x="0" y="107"/>
                    </a:cubicBezTo>
                    <a:cubicBezTo>
                      <a:pt x="0" y="111"/>
                      <a:pt x="3" y="114"/>
                      <a:pt x="7" y="114"/>
                    </a:cubicBezTo>
                    <a:cubicBezTo>
                      <a:pt x="27" y="114"/>
                      <a:pt x="27" y="114"/>
                      <a:pt x="27" y="114"/>
                    </a:cubicBezTo>
                    <a:cubicBezTo>
                      <a:pt x="27" y="79"/>
                      <a:pt x="27" y="79"/>
                      <a:pt x="27" y="79"/>
                    </a:cubicBezTo>
                    <a:cubicBezTo>
                      <a:pt x="13" y="79"/>
                      <a:pt x="13" y="79"/>
                      <a:pt x="13" y="79"/>
                    </a:cubicBezTo>
                    <a:cubicBezTo>
                      <a:pt x="13" y="64"/>
                      <a:pt x="13" y="64"/>
                      <a:pt x="13" y="64"/>
                    </a:cubicBezTo>
                    <a:cubicBezTo>
                      <a:pt x="27" y="64"/>
                      <a:pt x="27" y="64"/>
                      <a:pt x="27" y="64"/>
                    </a:cubicBezTo>
                    <a:cubicBezTo>
                      <a:pt x="27" y="32"/>
                      <a:pt x="27" y="32"/>
                      <a:pt x="27" y="32"/>
                    </a:cubicBezTo>
                    <a:cubicBezTo>
                      <a:pt x="24" y="32"/>
                      <a:pt x="24" y="32"/>
                      <a:pt x="24" y="32"/>
                    </a:cubicBezTo>
                    <a:cubicBezTo>
                      <a:pt x="27" y="26"/>
                      <a:pt x="27" y="26"/>
                      <a:pt x="27" y="26"/>
                    </a:cubicBezTo>
                    <a:lnTo>
                      <a:pt x="2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67" name="Oval 296"/>
              <p:cNvSpPr>
                <a:spLocks noChangeArrowheads="1"/>
              </p:cNvSpPr>
              <p:nvPr/>
            </p:nvSpPr>
            <p:spPr bwMode="auto">
              <a:xfrm>
                <a:off x="-1338263" y="1347787"/>
                <a:ext cx="134937" cy="134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68" name="Freeform 297"/>
              <p:cNvSpPr/>
              <p:nvPr/>
            </p:nvSpPr>
            <p:spPr bwMode="auto">
              <a:xfrm>
                <a:off x="-1431925" y="1504950"/>
                <a:ext cx="319087" cy="500063"/>
              </a:xfrm>
              <a:custGeom>
                <a:avLst/>
                <a:gdLst>
                  <a:gd name="T0" fmla="*/ 33 w 201"/>
                  <a:gd name="T1" fmla="*/ 60 h 315"/>
                  <a:gd name="T2" fmla="*/ 45 w 201"/>
                  <a:gd name="T3" fmla="*/ 60 h 315"/>
                  <a:gd name="T4" fmla="*/ 45 w 201"/>
                  <a:gd name="T5" fmla="*/ 161 h 315"/>
                  <a:gd name="T6" fmla="*/ 45 w 201"/>
                  <a:gd name="T7" fmla="*/ 161 h 315"/>
                  <a:gd name="T8" fmla="*/ 45 w 201"/>
                  <a:gd name="T9" fmla="*/ 315 h 315"/>
                  <a:gd name="T10" fmla="*/ 95 w 201"/>
                  <a:gd name="T11" fmla="*/ 315 h 315"/>
                  <a:gd name="T12" fmla="*/ 95 w 201"/>
                  <a:gd name="T13" fmla="*/ 149 h 315"/>
                  <a:gd name="T14" fmla="*/ 109 w 201"/>
                  <a:gd name="T15" fmla="*/ 149 h 315"/>
                  <a:gd name="T16" fmla="*/ 109 w 201"/>
                  <a:gd name="T17" fmla="*/ 315 h 315"/>
                  <a:gd name="T18" fmla="*/ 158 w 201"/>
                  <a:gd name="T19" fmla="*/ 315 h 315"/>
                  <a:gd name="T20" fmla="*/ 158 w 201"/>
                  <a:gd name="T21" fmla="*/ 149 h 315"/>
                  <a:gd name="T22" fmla="*/ 158 w 201"/>
                  <a:gd name="T23" fmla="*/ 149 h 315"/>
                  <a:gd name="T24" fmla="*/ 158 w 201"/>
                  <a:gd name="T25" fmla="*/ 60 h 315"/>
                  <a:gd name="T26" fmla="*/ 170 w 201"/>
                  <a:gd name="T27" fmla="*/ 60 h 315"/>
                  <a:gd name="T28" fmla="*/ 170 w 201"/>
                  <a:gd name="T29" fmla="*/ 149 h 315"/>
                  <a:gd name="T30" fmla="*/ 201 w 201"/>
                  <a:gd name="T31" fmla="*/ 149 h 315"/>
                  <a:gd name="T32" fmla="*/ 201 w 201"/>
                  <a:gd name="T33" fmla="*/ 0 h 315"/>
                  <a:gd name="T34" fmla="*/ 0 w 201"/>
                  <a:gd name="T35" fmla="*/ 0 h 315"/>
                  <a:gd name="T36" fmla="*/ 0 w 201"/>
                  <a:gd name="T37" fmla="*/ 149 h 315"/>
                  <a:gd name="T38" fmla="*/ 33 w 201"/>
                  <a:gd name="T39" fmla="*/ 149 h 315"/>
                  <a:gd name="T40" fmla="*/ 33 w 201"/>
                  <a:gd name="T41" fmla="*/ 6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1" h="315">
                    <a:moveTo>
                      <a:pt x="33" y="60"/>
                    </a:moveTo>
                    <a:lnTo>
                      <a:pt x="45" y="60"/>
                    </a:lnTo>
                    <a:lnTo>
                      <a:pt x="45" y="161"/>
                    </a:lnTo>
                    <a:lnTo>
                      <a:pt x="45" y="161"/>
                    </a:lnTo>
                    <a:lnTo>
                      <a:pt x="45" y="315"/>
                    </a:lnTo>
                    <a:lnTo>
                      <a:pt x="95" y="315"/>
                    </a:lnTo>
                    <a:lnTo>
                      <a:pt x="95" y="149"/>
                    </a:lnTo>
                    <a:lnTo>
                      <a:pt x="109" y="149"/>
                    </a:lnTo>
                    <a:lnTo>
                      <a:pt x="109" y="315"/>
                    </a:lnTo>
                    <a:lnTo>
                      <a:pt x="158" y="315"/>
                    </a:lnTo>
                    <a:lnTo>
                      <a:pt x="158" y="149"/>
                    </a:lnTo>
                    <a:lnTo>
                      <a:pt x="158" y="149"/>
                    </a:lnTo>
                    <a:lnTo>
                      <a:pt x="158" y="60"/>
                    </a:lnTo>
                    <a:lnTo>
                      <a:pt x="170" y="60"/>
                    </a:lnTo>
                    <a:lnTo>
                      <a:pt x="170" y="149"/>
                    </a:lnTo>
                    <a:lnTo>
                      <a:pt x="201" y="149"/>
                    </a:lnTo>
                    <a:lnTo>
                      <a:pt x="201" y="0"/>
                    </a:lnTo>
                    <a:lnTo>
                      <a:pt x="0" y="0"/>
                    </a:lnTo>
                    <a:lnTo>
                      <a:pt x="0" y="149"/>
                    </a:lnTo>
                    <a:lnTo>
                      <a:pt x="33" y="149"/>
                    </a:lnTo>
                    <a:lnTo>
                      <a:pt x="33"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69" name="Oval 298"/>
              <p:cNvSpPr>
                <a:spLocks noChangeArrowheads="1"/>
              </p:cNvSpPr>
              <p:nvPr/>
            </p:nvSpPr>
            <p:spPr bwMode="auto">
              <a:xfrm>
                <a:off x="-973138" y="1347787"/>
                <a:ext cx="134937" cy="134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70" name="Freeform 299"/>
              <p:cNvSpPr/>
              <p:nvPr/>
            </p:nvSpPr>
            <p:spPr bwMode="auto">
              <a:xfrm>
                <a:off x="-1090613" y="1504950"/>
                <a:ext cx="368300" cy="500063"/>
              </a:xfrm>
              <a:custGeom>
                <a:avLst/>
                <a:gdLst>
                  <a:gd name="T0" fmla="*/ 199 w 232"/>
                  <a:gd name="T1" fmla="*/ 149 h 315"/>
                  <a:gd name="T2" fmla="*/ 232 w 232"/>
                  <a:gd name="T3" fmla="*/ 149 h 315"/>
                  <a:gd name="T4" fmla="*/ 192 w 232"/>
                  <a:gd name="T5" fmla="*/ 0 h 315"/>
                  <a:gd name="T6" fmla="*/ 43 w 232"/>
                  <a:gd name="T7" fmla="*/ 0 h 315"/>
                  <a:gd name="T8" fmla="*/ 0 w 232"/>
                  <a:gd name="T9" fmla="*/ 149 h 315"/>
                  <a:gd name="T10" fmla="*/ 31 w 232"/>
                  <a:gd name="T11" fmla="*/ 149 h 315"/>
                  <a:gd name="T12" fmla="*/ 57 w 232"/>
                  <a:gd name="T13" fmla="*/ 60 h 315"/>
                  <a:gd name="T14" fmla="*/ 66 w 232"/>
                  <a:gd name="T15" fmla="*/ 60 h 315"/>
                  <a:gd name="T16" fmla="*/ 24 w 232"/>
                  <a:gd name="T17" fmla="*/ 225 h 315"/>
                  <a:gd name="T18" fmla="*/ 59 w 232"/>
                  <a:gd name="T19" fmla="*/ 225 h 315"/>
                  <a:gd name="T20" fmla="*/ 59 w 232"/>
                  <a:gd name="T21" fmla="*/ 315 h 315"/>
                  <a:gd name="T22" fmla="*/ 109 w 232"/>
                  <a:gd name="T23" fmla="*/ 315 h 315"/>
                  <a:gd name="T24" fmla="*/ 109 w 232"/>
                  <a:gd name="T25" fmla="*/ 225 h 315"/>
                  <a:gd name="T26" fmla="*/ 123 w 232"/>
                  <a:gd name="T27" fmla="*/ 225 h 315"/>
                  <a:gd name="T28" fmla="*/ 123 w 232"/>
                  <a:gd name="T29" fmla="*/ 315 h 315"/>
                  <a:gd name="T30" fmla="*/ 173 w 232"/>
                  <a:gd name="T31" fmla="*/ 315 h 315"/>
                  <a:gd name="T32" fmla="*/ 173 w 232"/>
                  <a:gd name="T33" fmla="*/ 225 h 315"/>
                  <a:gd name="T34" fmla="*/ 208 w 232"/>
                  <a:gd name="T35" fmla="*/ 225 h 315"/>
                  <a:gd name="T36" fmla="*/ 163 w 232"/>
                  <a:gd name="T37" fmla="*/ 60 h 315"/>
                  <a:gd name="T38" fmla="*/ 175 w 232"/>
                  <a:gd name="T39" fmla="*/ 60 h 315"/>
                  <a:gd name="T40" fmla="*/ 199 w 232"/>
                  <a:gd name="T41" fmla="*/ 149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2" h="315">
                    <a:moveTo>
                      <a:pt x="199" y="149"/>
                    </a:moveTo>
                    <a:lnTo>
                      <a:pt x="232" y="149"/>
                    </a:lnTo>
                    <a:lnTo>
                      <a:pt x="192" y="0"/>
                    </a:lnTo>
                    <a:lnTo>
                      <a:pt x="43" y="0"/>
                    </a:lnTo>
                    <a:lnTo>
                      <a:pt x="0" y="149"/>
                    </a:lnTo>
                    <a:lnTo>
                      <a:pt x="31" y="149"/>
                    </a:lnTo>
                    <a:lnTo>
                      <a:pt x="57" y="60"/>
                    </a:lnTo>
                    <a:lnTo>
                      <a:pt x="66" y="60"/>
                    </a:lnTo>
                    <a:lnTo>
                      <a:pt x="24" y="225"/>
                    </a:lnTo>
                    <a:lnTo>
                      <a:pt x="59" y="225"/>
                    </a:lnTo>
                    <a:lnTo>
                      <a:pt x="59" y="315"/>
                    </a:lnTo>
                    <a:lnTo>
                      <a:pt x="109" y="315"/>
                    </a:lnTo>
                    <a:lnTo>
                      <a:pt x="109" y="225"/>
                    </a:lnTo>
                    <a:lnTo>
                      <a:pt x="123" y="225"/>
                    </a:lnTo>
                    <a:lnTo>
                      <a:pt x="123" y="315"/>
                    </a:lnTo>
                    <a:lnTo>
                      <a:pt x="173" y="315"/>
                    </a:lnTo>
                    <a:lnTo>
                      <a:pt x="173" y="225"/>
                    </a:lnTo>
                    <a:lnTo>
                      <a:pt x="208" y="225"/>
                    </a:lnTo>
                    <a:lnTo>
                      <a:pt x="163" y="60"/>
                    </a:lnTo>
                    <a:lnTo>
                      <a:pt x="175" y="60"/>
                    </a:lnTo>
                    <a:lnTo>
                      <a:pt x="199"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71" name="Freeform 300"/>
              <p:cNvSpPr/>
              <p:nvPr/>
            </p:nvSpPr>
            <p:spPr bwMode="auto">
              <a:xfrm>
                <a:off x="-1720850" y="701675"/>
                <a:ext cx="574675" cy="533400"/>
              </a:xfrm>
              <a:custGeom>
                <a:avLst/>
                <a:gdLst>
                  <a:gd name="T0" fmla="*/ 91 w 153"/>
                  <a:gd name="T1" fmla="*/ 71 h 142"/>
                  <a:gd name="T2" fmla="*/ 117 w 153"/>
                  <a:gd name="T3" fmla="*/ 50 h 142"/>
                  <a:gd name="T4" fmla="*/ 123 w 153"/>
                  <a:gd name="T5" fmla="*/ 50 h 142"/>
                  <a:gd name="T6" fmla="*/ 140 w 153"/>
                  <a:gd name="T7" fmla="*/ 63 h 142"/>
                  <a:gd name="T8" fmla="*/ 151 w 153"/>
                  <a:gd name="T9" fmla="*/ 58 h 142"/>
                  <a:gd name="T10" fmla="*/ 150 w 153"/>
                  <a:gd name="T11" fmla="*/ 35 h 142"/>
                  <a:gd name="T12" fmla="*/ 103 w 153"/>
                  <a:gd name="T13" fmla="*/ 5 h 142"/>
                  <a:gd name="T14" fmla="*/ 73 w 153"/>
                  <a:gd name="T15" fmla="*/ 32 h 142"/>
                  <a:gd name="T16" fmla="*/ 35 w 153"/>
                  <a:gd name="T17" fmla="*/ 20 h 142"/>
                  <a:gd name="T18" fmla="*/ 4 w 153"/>
                  <a:gd name="T19" fmla="*/ 67 h 142"/>
                  <a:gd name="T20" fmla="*/ 97 w 153"/>
                  <a:gd name="T21" fmla="*/ 142 h 142"/>
                  <a:gd name="T22" fmla="*/ 113 w 153"/>
                  <a:gd name="T23" fmla="*/ 128 h 142"/>
                  <a:gd name="T24" fmla="*/ 91 w 153"/>
                  <a:gd name="T25"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3" h="142">
                    <a:moveTo>
                      <a:pt x="91" y="71"/>
                    </a:moveTo>
                    <a:cubicBezTo>
                      <a:pt x="93" y="58"/>
                      <a:pt x="104" y="50"/>
                      <a:pt x="117" y="50"/>
                    </a:cubicBezTo>
                    <a:cubicBezTo>
                      <a:pt x="119" y="50"/>
                      <a:pt x="121" y="50"/>
                      <a:pt x="123" y="50"/>
                    </a:cubicBezTo>
                    <a:cubicBezTo>
                      <a:pt x="130" y="52"/>
                      <a:pt x="136" y="57"/>
                      <a:pt x="140" y="63"/>
                    </a:cubicBezTo>
                    <a:cubicBezTo>
                      <a:pt x="143" y="60"/>
                      <a:pt x="147" y="59"/>
                      <a:pt x="151" y="58"/>
                    </a:cubicBezTo>
                    <a:cubicBezTo>
                      <a:pt x="153" y="44"/>
                      <a:pt x="150" y="35"/>
                      <a:pt x="150" y="35"/>
                    </a:cubicBezTo>
                    <a:cubicBezTo>
                      <a:pt x="145" y="13"/>
                      <a:pt x="124" y="0"/>
                      <a:pt x="103" y="5"/>
                    </a:cubicBezTo>
                    <a:cubicBezTo>
                      <a:pt x="88" y="8"/>
                      <a:pt x="77" y="18"/>
                      <a:pt x="73" y="32"/>
                    </a:cubicBezTo>
                    <a:cubicBezTo>
                      <a:pt x="64" y="21"/>
                      <a:pt x="49" y="16"/>
                      <a:pt x="35" y="20"/>
                    </a:cubicBezTo>
                    <a:cubicBezTo>
                      <a:pt x="13" y="24"/>
                      <a:pt x="0" y="46"/>
                      <a:pt x="4" y="67"/>
                    </a:cubicBezTo>
                    <a:cubicBezTo>
                      <a:pt x="4" y="67"/>
                      <a:pt x="13" y="120"/>
                      <a:pt x="97" y="142"/>
                    </a:cubicBezTo>
                    <a:cubicBezTo>
                      <a:pt x="103" y="138"/>
                      <a:pt x="109" y="133"/>
                      <a:pt x="113" y="128"/>
                    </a:cubicBezTo>
                    <a:cubicBezTo>
                      <a:pt x="84" y="99"/>
                      <a:pt x="90" y="73"/>
                      <a:pt x="91"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72" name="Freeform 301"/>
              <p:cNvSpPr/>
              <p:nvPr/>
            </p:nvSpPr>
            <p:spPr bwMode="auto">
              <a:xfrm>
                <a:off x="-1390650" y="904875"/>
                <a:ext cx="341312" cy="288925"/>
              </a:xfrm>
              <a:custGeom>
                <a:avLst/>
                <a:gdLst>
                  <a:gd name="T0" fmla="*/ 71 w 91"/>
                  <a:gd name="T1" fmla="*/ 9 h 77"/>
                  <a:gd name="T2" fmla="*/ 66 w 91"/>
                  <a:gd name="T3" fmla="*/ 9 h 77"/>
                  <a:gd name="T4" fmla="*/ 62 w 91"/>
                  <a:gd name="T5" fmla="*/ 9 h 77"/>
                  <a:gd name="T6" fmla="*/ 50 w 91"/>
                  <a:gd name="T7" fmla="*/ 16 h 77"/>
                  <a:gd name="T8" fmla="*/ 34 w 91"/>
                  <a:gd name="T9" fmla="*/ 1 h 77"/>
                  <a:gd name="T10" fmla="*/ 29 w 91"/>
                  <a:gd name="T11" fmla="*/ 0 h 77"/>
                  <a:gd name="T12" fmla="*/ 7 w 91"/>
                  <a:gd name="T13" fmla="*/ 18 h 77"/>
                  <a:gd name="T14" fmla="*/ 29 w 91"/>
                  <a:gd name="T15" fmla="*/ 71 h 77"/>
                  <a:gd name="T16" fmla="*/ 36 w 91"/>
                  <a:gd name="T17" fmla="*/ 77 h 77"/>
                  <a:gd name="T18" fmla="*/ 88 w 91"/>
                  <a:gd name="T19" fmla="*/ 36 h 77"/>
                  <a:gd name="T20" fmla="*/ 71 w 91"/>
                  <a:gd name="T21"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7">
                    <a:moveTo>
                      <a:pt x="71" y="9"/>
                    </a:moveTo>
                    <a:cubicBezTo>
                      <a:pt x="69" y="9"/>
                      <a:pt x="68" y="9"/>
                      <a:pt x="66" y="9"/>
                    </a:cubicBezTo>
                    <a:cubicBezTo>
                      <a:pt x="65" y="9"/>
                      <a:pt x="63" y="9"/>
                      <a:pt x="62" y="9"/>
                    </a:cubicBezTo>
                    <a:cubicBezTo>
                      <a:pt x="57" y="10"/>
                      <a:pt x="53" y="13"/>
                      <a:pt x="50" y="16"/>
                    </a:cubicBezTo>
                    <a:cubicBezTo>
                      <a:pt x="48" y="9"/>
                      <a:pt x="42" y="3"/>
                      <a:pt x="34" y="1"/>
                    </a:cubicBezTo>
                    <a:cubicBezTo>
                      <a:pt x="32" y="0"/>
                      <a:pt x="30" y="0"/>
                      <a:pt x="29" y="0"/>
                    </a:cubicBezTo>
                    <a:cubicBezTo>
                      <a:pt x="19" y="0"/>
                      <a:pt x="9" y="7"/>
                      <a:pt x="7" y="18"/>
                    </a:cubicBezTo>
                    <a:cubicBezTo>
                      <a:pt x="7" y="18"/>
                      <a:pt x="0" y="42"/>
                      <a:pt x="29" y="71"/>
                    </a:cubicBezTo>
                    <a:cubicBezTo>
                      <a:pt x="31" y="73"/>
                      <a:pt x="33" y="75"/>
                      <a:pt x="36" y="77"/>
                    </a:cubicBezTo>
                    <a:cubicBezTo>
                      <a:pt x="83" y="65"/>
                      <a:pt x="88" y="36"/>
                      <a:pt x="88" y="36"/>
                    </a:cubicBezTo>
                    <a:cubicBezTo>
                      <a:pt x="91" y="24"/>
                      <a:pt x="83" y="12"/>
                      <a:pt x="7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73" name="Rectangle 302"/>
              <p:cNvSpPr>
                <a:spLocks noChangeArrowheads="1"/>
              </p:cNvSpPr>
              <p:nvPr/>
            </p:nvSpPr>
            <p:spPr bwMode="auto">
              <a:xfrm>
                <a:off x="-3956050" y="6067425"/>
                <a:ext cx="44450" cy="115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174" name="Freeform 303"/>
              <p:cNvSpPr/>
              <p:nvPr/>
            </p:nvSpPr>
            <p:spPr bwMode="auto">
              <a:xfrm>
                <a:off x="-3760788" y="6067425"/>
                <a:ext cx="192087" cy="115888"/>
              </a:xfrm>
              <a:custGeom>
                <a:avLst/>
                <a:gdLst>
                  <a:gd name="T0" fmla="*/ 121 w 121"/>
                  <a:gd name="T1" fmla="*/ 73 h 73"/>
                  <a:gd name="T2" fmla="*/ 121 w 121"/>
                  <a:gd name="T3" fmla="*/ 0 h 73"/>
                  <a:gd name="T4" fmla="*/ 73 w 121"/>
                  <a:gd name="T5" fmla="*/ 0 h 73"/>
                  <a:gd name="T6" fmla="*/ 0 w 121"/>
                  <a:gd name="T7" fmla="*/ 73 h 73"/>
                  <a:gd name="T8" fmla="*/ 121 w 121"/>
                  <a:gd name="T9" fmla="*/ 73 h 73"/>
                </a:gdLst>
                <a:ahLst/>
                <a:cxnLst>
                  <a:cxn ang="0">
                    <a:pos x="T0" y="T1"/>
                  </a:cxn>
                  <a:cxn ang="0">
                    <a:pos x="T2" y="T3"/>
                  </a:cxn>
                  <a:cxn ang="0">
                    <a:pos x="T4" y="T5"/>
                  </a:cxn>
                  <a:cxn ang="0">
                    <a:pos x="T6" y="T7"/>
                  </a:cxn>
                  <a:cxn ang="0">
                    <a:pos x="T8" y="T9"/>
                  </a:cxn>
                </a:cxnLst>
                <a:rect l="0" t="0" r="r" b="b"/>
                <a:pathLst>
                  <a:path w="121" h="73">
                    <a:moveTo>
                      <a:pt x="121" y="73"/>
                    </a:moveTo>
                    <a:lnTo>
                      <a:pt x="121" y="0"/>
                    </a:lnTo>
                    <a:lnTo>
                      <a:pt x="73" y="0"/>
                    </a:lnTo>
                    <a:lnTo>
                      <a:pt x="0" y="73"/>
                    </a:lnTo>
                    <a:lnTo>
                      <a:pt x="121" y="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75" name="Freeform 304"/>
              <p:cNvSpPr/>
              <p:nvPr/>
            </p:nvSpPr>
            <p:spPr bwMode="auto">
              <a:xfrm>
                <a:off x="-3892550" y="6067425"/>
                <a:ext cx="128587" cy="115888"/>
              </a:xfrm>
              <a:custGeom>
                <a:avLst/>
                <a:gdLst>
                  <a:gd name="T0" fmla="*/ 81 w 81"/>
                  <a:gd name="T1" fmla="*/ 0 h 73"/>
                  <a:gd name="T2" fmla="*/ 0 w 81"/>
                  <a:gd name="T3" fmla="*/ 0 h 73"/>
                  <a:gd name="T4" fmla="*/ 0 w 81"/>
                  <a:gd name="T5" fmla="*/ 73 h 73"/>
                  <a:gd name="T6" fmla="*/ 7 w 81"/>
                  <a:gd name="T7" fmla="*/ 73 h 73"/>
                  <a:gd name="T8" fmla="*/ 81 w 81"/>
                  <a:gd name="T9" fmla="*/ 0 h 73"/>
                </a:gdLst>
                <a:ahLst/>
                <a:cxnLst>
                  <a:cxn ang="0">
                    <a:pos x="T0" y="T1"/>
                  </a:cxn>
                  <a:cxn ang="0">
                    <a:pos x="T2" y="T3"/>
                  </a:cxn>
                  <a:cxn ang="0">
                    <a:pos x="T4" y="T5"/>
                  </a:cxn>
                  <a:cxn ang="0">
                    <a:pos x="T6" y="T7"/>
                  </a:cxn>
                  <a:cxn ang="0">
                    <a:pos x="T8" y="T9"/>
                  </a:cxn>
                </a:cxnLst>
                <a:rect l="0" t="0" r="r" b="b"/>
                <a:pathLst>
                  <a:path w="81" h="73">
                    <a:moveTo>
                      <a:pt x="81" y="0"/>
                    </a:moveTo>
                    <a:lnTo>
                      <a:pt x="0" y="0"/>
                    </a:lnTo>
                    <a:lnTo>
                      <a:pt x="0" y="73"/>
                    </a:lnTo>
                    <a:lnTo>
                      <a:pt x="7" y="73"/>
                    </a:lnTo>
                    <a:lnTo>
                      <a:pt x="8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76" name="Freeform 305"/>
              <p:cNvSpPr>
                <a:spLocks noEditPoints="1"/>
              </p:cNvSpPr>
              <p:nvPr/>
            </p:nvSpPr>
            <p:spPr bwMode="auto">
              <a:xfrm>
                <a:off x="-4068763" y="5816600"/>
                <a:ext cx="612775" cy="614363"/>
              </a:xfrm>
              <a:custGeom>
                <a:avLst/>
                <a:gdLst>
                  <a:gd name="T0" fmla="*/ 94 w 163"/>
                  <a:gd name="T1" fmla="*/ 163 h 164"/>
                  <a:gd name="T2" fmla="*/ 163 w 163"/>
                  <a:gd name="T3" fmla="*/ 82 h 164"/>
                  <a:gd name="T4" fmla="*/ 94 w 163"/>
                  <a:gd name="T5" fmla="*/ 1 h 164"/>
                  <a:gd name="T6" fmla="*/ 94 w 163"/>
                  <a:gd name="T7" fmla="*/ 15 h 164"/>
                  <a:gd name="T8" fmla="*/ 125 w 163"/>
                  <a:gd name="T9" fmla="*/ 29 h 164"/>
                  <a:gd name="T10" fmla="*/ 94 w 163"/>
                  <a:gd name="T11" fmla="*/ 60 h 164"/>
                  <a:gd name="T12" fmla="*/ 94 w 163"/>
                  <a:gd name="T13" fmla="*/ 79 h 164"/>
                  <a:gd name="T14" fmla="*/ 107 w 163"/>
                  <a:gd name="T15" fmla="*/ 67 h 164"/>
                  <a:gd name="T16" fmla="*/ 109 w 163"/>
                  <a:gd name="T17" fmla="*/ 64 h 164"/>
                  <a:gd name="T18" fmla="*/ 111 w 163"/>
                  <a:gd name="T19" fmla="*/ 62 h 164"/>
                  <a:gd name="T20" fmla="*/ 134 w 163"/>
                  <a:gd name="T21" fmla="*/ 39 h 164"/>
                  <a:gd name="T22" fmla="*/ 150 w 163"/>
                  <a:gd name="T23" fmla="*/ 82 h 164"/>
                  <a:gd name="T24" fmla="*/ 150 w 163"/>
                  <a:gd name="T25" fmla="*/ 82 h 164"/>
                  <a:gd name="T26" fmla="*/ 94 w 163"/>
                  <a:gd name="T27" fmla="*/ 149 h 164"/>
                  <a:gd name="T28" fmla="*/ 94 w 163"/>
                  <a:gd name="T29" fmla="*/ 163 h 164"/>
                  <a:gd name="T30" fmla="*/ 81 w 163"/>
                  <a:gd name="T31" fmla="*/ 164 h 164"/>
                  <a:gd name="T32" fmla="*/ 94 w 163"/>
                  <a:gd name="T33" fmla="*/ 163 h 164"/>
                  <a:gd name="T34" fmla="*/ 94 w 163"/>
                  <a:gd name="T35" fmla="*/ 149 h 164"/>
                  <a:gd name="T36" fmla="*/ 81 w 163"/>
                  <a:gd name="T37" fmla="*/ 151 h 164"/>
                  <a:gd name="T38" fmla="*/ 38 w 163"/>
                  <a:gd name="T39" fmla="*/ 135 h 164"/>
                  <a:gd name="T40" fmla="*/ 71 w 163"/>
                  <a:gd name="T41" fmla="*/ 102 h 164"/>
                  <a:gd name="T42" fmla="*/ 73 w 163"/>
                  <a:gd name="T43" fmla="*/ 100 h 164"/>
                  <a:gd name="T44" fmla="*/ 76 w 163"/>
                  <a:gd name="T45" fmla="*/ 98 h 164"/>
                  <a:gd name="T46" fmla="*/ 94 w 163"/>
                  <a:gd name="T47" fmla="*/ 79 h 164"/>
                  <a:gd name="T48" fmla="*/ 94 w 163"/>
                  <a:gd name="T49" fmla="*/ 60 h 164"/>
                  <a:gd name="T50" fmla="*/ 92 w 163"/>
                  <a:gd name="T51" fmla="*/ 62 h 164"/>
                  <a:gd name="T52" fmla="*/ 90 w 163"/>
                  <a:gd name="T53" fmla="*/ 64 h 164"/>
                  <a:gd name="T54" fmla="*/ 87 w 163"/>
                  <a:gd name="T55" fmla="*/ 67 h 164"/>
                  <a:gd name="T56" fmla="*/ 56 w 163"/>
                  <a:gd name="T57" fmla="*/ 98 h 164"/>
                  <a:gd name="T58" fmla="*/ 54 w 163"/>
                  <a:gd name="T59" fmla="*/ 100 h 164"/>
                  <a:gd name="T60" fmla="*/ 52 w 163"/>
                  <a:gd name="T61" fmla="*/ 102 h 164"/>
                  <a:gd name="T62" fmla="*/ 29 w 163"/>
                  <a:gd name="T63" fmla="*/ 125 h 164"/>
                  <a:gd name="T64" fmla="*/ 13 w 163"/>
                  <a:gd name="T65" fmla="*/ 82 h 164"/>
                  <a:gd name="T66" fmla="*/ 81 w 163"/>
                  <a:gd name="T67" fmla="*/ 14 h 164"/>
                  <a:gd name="T68" fmla="*/ 81 w 163"/>
                  <a:gd name="T69" fmla="*/ 14 h 164"/>
                  <a:gd name="T70" fmla="*/ 94 w 163"/>
                  <a:gd name="T71" fmla="*/ 15 h 164"/>
                  <a:gd name="T72" fmla="*/ 94 w 163"/>
                  <a:gd name="T73" fmla="*/ 1 h 164"/>
                  <a:gd name="T74" fmla="*/ 81 w 163"/>
                  <a:gd name="T75" fmla="*/ 0 h 164"/>
                  <a:gd name="T76" fmla="*/ 0 w 163"/>
                  <a:gd name="T77" fmla="*/ 82 h 164"/>
                  <a:gd name="T78" fmla="*/ 81 w 163"/>
                  <a:gd name="T7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3" h="164">
                    <a:moveTo>
                      <a:pt x="94" y="163"/>
                    </a:moveTo>
                    <a:cubicBezTo>
                      <a:pt x="133" y="157"/>
                      <a:pt x="163" y="123"/>
                      <a:pt x="163" y="82"/>
                    </a:cubicBezTo>
                    <a:cubicBezTo>
                      <a:pt x="163" y="41"/>
                      <a:pt x="133" y="7"/>
                      <a:pt x="94" y="1"/>
                    </a:cubicBezTo>
                    <a:cubicBezTo>
                      <a:pt x="94" y="15"/>
                      <a:pt x="94" y="15"/>
                      <a:pt x="94" y="15"/>
                    </a:cubicBezTo>
                    <a:cubicBezTo>
                      <a:pt x="106" y="17"/>
                      <a:pt x="116" y="22"/>
                      <a:pt x="125" y="29"/>
                    </a:cubicBezTo>
                    <a:cubicBezTo>
                      <a:pt x="94" y="60"/>
                      <a:pt x="94" y="60"/>
                      <a:pt x="94" y="60"/>
                    </a:cubicBezTo>
                    <a:cubicBezTo>
                      <a:pt x="94" y="79"/>
                      <a:pt x="94" y="79"/>
                      <a:pt x="94" y="79"/>
                    </a:cubicBezTo>
                    <a:cubicBezTo>
                      <a:pt x="107" y="67"/>
                      <a:pt x="107" y="67"/>
                      <a:pt x="107" y="67"/>
                    </a:cubicBezTo>
                    <a:cubicBezTo>
                      <a:pt x="109" y="64"/>
                      <a:pt x="109" y="64"/>
                      <a:pt x="109" y="64"/>
                    </a:cubicBezTo>
                    <a:cubicBezTo>
                      <a:pt x="111" y="62"/>
                      <a:pt x="111" y="62"/>
                      <a:pt x="111" y="62"/>
                    </a:cubicBezTo>
                    <a:cubicBezTo>
                      <a:pt x="134" y="39"/>
                      <a:pt x="134" y="39"/>
                      <a:pt x="134" y="39"/>
                    </a:cubicBezTo>
                    <a:cubicBezTo>
                      <a:pt x="144" y="51"/>
                      <a:pt x="150" y="66"/>
                      <a:pt x="150" y="82"/>
                    </a:cubicBezTo>
                    <a:cubicBezTo>
                      <a:pt x="150" y="82"/>
                      <a:pt x="150" y="82"/>
                      <a:pt x="150" y="82"/>
                    </a:cubicBezTo>
                    <a:cubicBezTo>
                      <a:pt x="150" y="116"/>
                      <a:pt x="126" y="143"/>
                      <a:pt x="94" y="149"/>
                    </a:cubicBezTo>
                    <a:lnTo>
                      <a:pt x="94" y="163"/>
                    </a:lnTo>
                    <a:close/>
                    <a:moveTo>
                      <a:pt x="81" y="164"/>
                    </a:moveTo>
                    <a:cubicBezTo>
                      <a:pt x="86" y="164"/>
                      <a:pt x="90" y="164"/>
                      <a:pt x="94" y="163"/>
                    </a:cubicBezTo>
                    <a:cubicBezTo>
                      <a:pt x="94" y="149"/>
                      <a:pt x="94" y="149"/>
                      <a:pt x="94" y="149"/>
                    </a:cubicBezTo>
                    <a:cubicBezTo>
                      <a:pt x="90" y="150"/>
                      <a:pt x="86" y="151"/>
                      <a:pt x="81" y="151"/>
                    </a:cubicBezTo>
                    <a:cubicBezTo>
                      <a:pt x="65" y="151"/>
                      <a:pt x="50" y="145"/>
                      <a:pt x="38" y="135"/>
                    </a:cubicBezTo>
                    <a:cubicBezTo>
                      <a:pt x="71" y="102"/>
                      <a:pt x="71" y="102"/>
                      <a:pt x="71" y="102"/>
                    </a:cubicBezTo>
                    <a:cubicBezTo>
                      <a:pt x="73" y="100"/>
                      <a:pt x="73" y="100"/>
                      <a:pt x="73" y="100"/>
                    </a:cubicBezTo>
                    <a:cubicBezTo>
                      <a:pt x="76" y="98"/>
                      <a:pt x="76" y="98"/>
                      <a:pt x="76" y="98"/>
                    </a:cubicBezTo>
                    <a:cubicBezTo>
                      <a:pt x="94" y="79"/>
                      <a:pt x="94" y="79"/>
                      <a:pt x="94" y="79"/>
                    </a:cubicBezTo>
                    <a:cubicBezTo>
                      <a:pt x="94" y="60"/>
                      <a:pt x="94" y="60"/>
                      <a:pt x="94" y="60"/>
                    </a:cubicBezTo>
                    <a:cubicBezTo>
                      <a:pt x="92" y="62"/>
                      <a:pt x="92" y="62"/>
                      <a:pt x="92" y="62"/>
                    </a:cubicBezTo>
                    <a:cubicBezTo>
                      <a:pt x="90" y="64"/>
                      <a:pt x="90" y="64"/>
                      <a:pt x="90" y="64"/>
                    </a:cubicBezTo>
                    <a:cubicBezTo>
                      <a:pt x="87" y="67"/>
                      <a:pt x="87" y="67"/>
                      <a:pt x="87" y="67"/>
                    </a:cubicBezTo>
                    <a:cubicBezTo>
                      <a:pt x="56" y="98"/>
                      <a:pt x="56" y="98"/>
                      <a:pt x="56" y="98"/>
                    </a:cubicBezTo>
                    <a:cubicBezTo>
                      <a:pt x="54" y="100"/>
                      <a:pt x="54" y="100"/>
                      <a:pt x="54" y="100"/>
                    </a:cubicBezTo>
                    <a:cubicBezTo>
                      <a:pt x="52" y="102"/>
                      <a:pt x="52" y="102"/>
                      <a:pt x="52" y="102"/>
                    </a:cubicBezTo>
                    <a:cubicBezTo>
                      <a:pt x="29" y="125"/>
                      <a:pt x="29" y="125"/>
                      <a:pt x="29" y="125"/>
                    </a:cubicBezTo>
                    <a:cubicBezTo>
                      <a:pt x="19" y="114"/>
                      <a:pt x="13" y="99"/>
                      <a:pt x="13" y="82"/>
                    </a:cubicBezTo>
                    <a:cubicBezTo>
                      <a:pt x="13" y="45"/>
                      <a:pt x="44" y="14"/>
                      <a:pt x="81" y="14"/>
                    </a:cubicBezTo>
                    <a:cubicBezTo>
                      <a:pt x="81" y="14"/>
                      <a:pt x="81" y="14"/>
                      <a:pt x="81" y="14"/>
                    </a:cubicBezTo>
                    <a:cubicBezTo>
                      <a:pt x="86" y="14"/>
                      <a:pt x="90" y="14"/>
                      <a:pt x="94" y="15"/>
                    </a:cubicBezTo>
                    <a:cubicBezTo>
                      <a:pt x="94" y="1"/>
                      <a:pt x="94" y="1"/>
                      <a:pt x="94" y="1"/>
                    </a:cubicBezTo>
                    <a:cubicBezTo>
                      <a:pt x="90" y="1"/>
                      <a:pt x="86" y="0"/>
                      <a:pt x="81" y="0"/>
                    </a:cubicBezTo>
                    <a:cubicBezTo>
                      <a:pt x="36" y="0"/>
                      <a:pt x="0" y="37"/>
                      <a:pt x="0" y="82"/>
                    </a:cubicBezTo>
                    <a:cubicBezTo>
                      <a:pt x="0" y="128"/>
                      <a:pt x="36" y="164"/>
                      <a:pt x="81"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77" name="Freeform 306"/>
              <p:cNvSpPr/>
              <p:nvPr/>
            </p:nvSpPr>
            <p:spPr bwMode="auto">
              <a:xfrm>
                <a:off x="-1849438" y="8631238"/>
                <a:ext cx="128587" cy="120650"/>
              </a:xfrm>
              <a:custGeom>
                <a:avLst/>
                <a:gdLst>
                  <a:gd name="T0" fmla="*/ 24 w 34"/>
                  <a:gd name="T1" fmla="*/ 0 h 32"/>
                  <a:gd name="T2" fmla="*/ 0 w 34"/>
                  <a:gd name="T3" fmla="*/ 32 h 32"/>
                  <a:gd name="T4" fmla="*/ 16 w 34"/>
                  <a:gd name="T5" fmla="*/ 32 h 32"/>
                  <a:gd name="T6" fmla="*/ 34 w 34"/>
                  <a:gd name="T7" fmla="*/ 8 h 32"/>
                  <a:gd name="T8" fmla="*/ 24 w 34"/>
                  <a:gd name="T9" fmla="*/ 0 h 32"/>
                </a:gdLst>
                <a:ahLst/>
                <a:cxnLst>
                  <a:cxn ang="0">
                    <a:pos x="T0" y="T1"/>
                  </a:cxn>
                  <a:cxn ang="0">
                    <a:pos x="T2" y="T3"/>
                  </a:cxn>
                  <a:cxn ang="0">
                    <a:pos x="T4" y="T5"/>
                  </a:cxn>
                  <a:cxn ang="0">
                    <a:pos x="T6" y="T7"/>
                  </a:cxn>
                  <a:cxn ang="0">
                    <a:pos x="T8" y="T9"/>
                  </a:cxn>
                </a:cxnLst>
                <a:rect l="0" t="0" r="r" b="b"/>
                <a:pathLst>
                  <a:path w="34" h="32">
                    <a:moveTo>
                      <a:pt x="24" y="0"/>
                    </a:moveTo>
                    <a:cubicBezTo>
                      <a:pt x="0" y="32"/>
                      <a:pt x="0" y="32"/>
                      <a:pt x="0" y="32"/>
                    </a:cubicBezTo>
                    <a:cubicBezTo>
                      <a:pt x="16" y="32"/>
                      <a:pt x="16" y="32"/>
                      <a:pt x="16" y="32"/>
                    </a:cubicBezTo>
                    <a:cubicBezTo>
                      <a:pt x="34" y="8"/>
                      <a:pt x="34" y="8"/>
                      <a:pt x="34" y="8"/>
                    </a:cubicBezTo>
                    <a:cubicBezTo>
                      <a:pt x="30" y="7"/>
                      <a:pt x="26" y="4"/>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78" name="Freeform 307"/>
              <p:cNvSpPr/>
              <p:nvPr/>
            </p:nvSpPr>
            <p:spPr bwMode="auto">
              <a:xfrm>
                <a:off x="-1747838" y="8578850"/>
                <a:ext cx="68262" cy="68263"/>
              </a:xfrm>
              <a:custGeom>
                <a:avLst/>
                <a:gdLst>
                  <a:gd name="T0" fmla="*/ 9 w 18"/>
                  <a:gd name="T1" fmla="*/ 18 h 18"/>
                  <a:gd name="T2" fmla="*/ 10 w 18"/>
                  <a:gd name="T3" fmla="*/ 18 h 18"/>
                  <a:gd name="T4" fmla="*/ 11 w 18"/>
                  <a:gd name="T5" fmla="*/ 18 h 18"/>
                  <a:gd name="T6" fmla="*/ 18 w 18"/>
                  <a:gd name="T7" fmla="*/ 9 h 18"/>
                  <a:gd name="T8" fmla="*/ 18 w 18"/>
                  <a:gd name="T9" fmla="*/ 9 h 18"/>
                  <a:gd name="T10" fmla="*/ 18 w 18"/>
                  <a:gd name="T11" fmla="*/ 7 h 18"/>
                  <a:gd name="T12" fmla="*/ 9 w 18"/>
                  <a:gd name="T13" fmla="*/ 0 h 18"/>
                  <a:gd name="T14" fmla="*/ 7 w 18"/>
                  <a:gd name="T15" fmla="*/ 0 h 18"/>
                  <a:gd name="T16" fmla="*/ 0 w 18"/>
                  <a:gd name="T17" fmla="*/ 10 h 18"/>
                  <a:gd name="T18" fmla="*/ 0 w 18"/>
                  <a:gd name="T19" fmla="*/ 11 h 18"/>
                  <a:gd name="T20" fmla="*/ 9 w 18"/>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9" y="18"/>
                    </a:moveTo>
                    <a:cubicBezTo>
                      <a:pt x="9" y="18"/>
                      <a:pt x="10" y="18"/>
                      <a:pt x="10" y="18"/>
                    </a:cubicBezTo>
                    <a:cubicBezTo>
                      <a:pt x="10" y="18"/>
                      <a:pt x="11" y="18"/>
                      <a:pt x="11" y="18"/>
                    </a:cubicBezTo>
                    <a:cubicBezTo>
                      <a:pt x="15" y="17"/>
                      <a:pt x="18" y="13"/>
                      <a:pt x="18" y="9"/>
                    </a:cubicBezTo>
                    <a:cubicBezTo>
                      <a:pt x="18" y="9"/>
                      <a:pt x="18" y="9"/>
                      <a:pt x="18" y="9"/>
                    </a:cubicBezTo>
                    <a:cubicBezTo>
                      <a:pt x="18" y="8"/>
                      <a:pt x="18" y="8"/>
                      <a:pt x="18" y="7"/>
                    </a:cubicBezTo>
                    <a:cubicBezTo>
                      <a:pt x="17" y="3"/>
                      <a:pt x="13" y="0"/>
                      <a:pt x="9" y="0"/>
                    </a:cubicBezTo>
                    <a:cubicBezTo>
                      <a:pt x="8" y="0"/>
                      <a:pt x="8" y="0"/>
                      <a:pt x="7" y="0"/>
                    </a:cubicBezTo>
                    <a:cubicBezTo>
                      <a:pt x="3" y="1"/>
                      <a:pt x="0" y="6"/>
                      <a:pt x="0" y="10"/>
                    </a:cubicBezTo>
                    <a:cubicBezTo>
                      <a:pt x="0" y="11"/>
                      <a:pt x="0" y="11"/>
                      <a:pt x="0" y="11"/>
                    </a:cubicBezTo>
                    <a:cubicBezTo>
                      <a:pt x="1" y="15"/>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79" name="Freeform 308"/>
              <p:cNvSpPr/>
              <p:nvPr/>
            </p:nvSpPr>
            <p:spPr bwMode="auto">
              <a:xfrm>
                <a:off x="-1624013" y="8631238"/>
                <a:ext cx="128587" cy="120650"/>
              </a:xfrm>
              <a:custGeom>
                <a:avLst/>
                <a:gdLst>
                  <a:gd name="T0" fmla="*/ 18 w 34"/>
                  <a:gd name="T1" fmla="*/ 32 h 32"/>
                  <a:gd name="T2" fmla="*/ 34 w 34"/>
                  <a:gd name="T3" fmla="*/ 32 h 32"/>
                  <a:gd name="T4" fmla="*/ 10 w 34"/>
                  <a:gd name="T5" fmla="*/ 0 h 32"/>
                  <a:gd name="T6" fmla="*/ 0 w 34"/>
                  <a:gd name="T7" fmla="*/ 8 h 32"/>
                  <a:gd name="T8" fmla="*/ 18 w 34"/>
                  <a:gd name="T9" fmla="*/ 32 h 32"/>
                </a:gdLst>
                <a:ahLst/>
                <a:cxnLst>
                  <a:cxn ang="0">
                    <a:pos x="T0" y="T1"/>
                  </a:cxn>
                  <a:cxn ang="0">
                    <a:pos x="T2" y="T3"/>
                  </a:cxn>
                  <a:cxn ang="0">
                    <a:pos x="T4" y="T5"/>
                  </a:cxn>
                  <a:cxn ang="0">
                    <a:pos x="T6" y="T7"/>
                  </a:cxn>
                  <a:cxn ang="0">
                    <a:pos x="T8" y="T9"/>
                  </a:cxn>
                </a:cxnLst>
                <a:rect l="0" t="0" r="r" b="b"/>
                <a:pathLst>
                  <a:path w="34" h="32">
                    <a:moveTo>
                      <a:pt x="18" y="32"/>
                    </a:moveTo>
                    <a:cubicBezTo>
                      <a:pt x="34" y="32"/>
                      <a:pt x="34" y="32"/>
                      <a:pt x="34" y="32"/>
                    </a:cubicBezTo>
                    <a:cubicBezTo>
                      <a:pt x="10" y="0"/>
                      <a:pt x="10" y="0"/>
                      <a:pt x="10" y="0"/>
                    </a:cubicBezTo>
                    <a:cubicBezTo>
                      <a:pt x="8" y="4"/>
                      <a:pt x="4" y="7"/>
                      <a:pt x="0" y="8"/>
                    </a:cubicBezTo>
                    <a:lnTo>
                      <a:pt x="1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80" name="Freeform 309"/>
              <p:cNvSpPr/>
              <p:nvPr/>
            </p:nvSpPr>
            <p:spPr bwMode="auto">
              <a:xfrm>
                <a:off x="-1665288" y="8578850"/>
                <a:ext cx="68262" cy="68263"/>
              </a:xfrm>
              <a:custGeom>
                <a:avLst/>
                <a:gdLst>
                  <a:gd name="T0" fmla="*/ 11 w 18"/>
                  <a:gd name="T1" fmla="*/ 0 h 18"/>
                  <a:gd name="T2" fmla="*/ 9 w 18"/>
                  <a:gd name="T3" fmla="*/ 0 h 18"/>
                  <a:gd name="T4" fmla="*/ 0 w 18"/>
                  <a:gd name="T5" fmla="*/ 7 h 18"/>
                  <a:gd name="T6" fmla="*/ 0 w 18"/>
                  <a:gd name="T7" fmla="*/ 9 h 18"/>
                  <a:gd name="T8" fmla="*/ 0 w 18"/>
                  <a:gd name="T9" fmla="*/ 9 h 18"/>
                  <a:gd name="T10" fmla="*/ 7 w 18"/>
                  <a:gd name="T11" fmla="*/ 18 h 18"/>
                  <a:gd name="T12" fmla="*/ 8 w 18"/>
                  <a:gd name="T13" fmla="*/ 18 h 18"/>
                  <a:gd name="T14" fmla="*/ 9 w 18"/>
                  <a:gd name="T15" fmla="*/ 18 h 18"/>
                  <a:gd name="T16" fmla="*/ 17 w 18"/>
                  <a:gd name="T17" fmla="*/ 11 h 18"/>
                  <a:gd name="T18" fmla="*/ 18 w 18"/>
                  <a:gd name="T19" fmla="*/ 10 h 18"/>
                  <a:gd name="T20" fmla="*/ 11 w 18"/>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1" y="0"/>
                    </a:moveTo>
                    <a:cubicBezTo>
                      <a:pt x="10" y="0"/>
                      <a:pt x="10" y="0"/>
                      <a:pt x="9" y="0"/>
                    </a:cubicBezTo>
                    <a:cubicBezTo>
                      <a:pt x="5" y="0"/>
                      <a:pt x="1" y="3"/>
                      <a:pt x="0" y="7"/>
                    </a:cubicBezTo>
                    <a:cubicBezTo>
                      <a:pt x="0" y="8"/>
                      <a:pt x="0" y="8"/>
                      <a:pt x="0" y="9"/>
                    </a:cubicBezTo>
                    <a:cubicBezTo>
                      <a:pt x="0" y="9"/>
                      <a:pt x="0" y="9"/>
                      <a:pt x="0" y="9"/>
                    </a:cubicBezTo>
                    <a:cubicBezTo>
                      <a:pt x="0" y="13"/>
                      <a:pt x="3" y="17"/>
                      <a:pt x="7" y="18"/>
                    </a:cubicBezTo>
                    <a:cubicBezTo>
                      <a:pt x="7" y="18"/>
                      <a:pt x="8" y="18"/>
                      <a:pt x="8" y="18"/>
                    </a:cubicBezTo>
                    <a:cubicBezTo>
                      <a:pt x="8" y="18"/>
                      <a:pt x="9" y="18"/>
                      <a:pt x="9" y="18"/>
                    </a:cubicBezTo>
                    <a:cubicBezTo>
                      <a:pt x="13" y="18"/>
                      <a:pt x="17" y="15"/>
                      <a:pt x="17" y="11"/>
                    </a:cubicBezTo>
                    <a:cubicBezTo>
                      <a:pt x="18" y="11"/>
                      <a:pt x="18" y="11"/>
                      <a:pt x="18" y="10"/>
                    </a:cubicBezTo>
                    <a:cubicBezTo>
                      <a:pt x="18" y="6"/>
                      <a:pt x="15" y="1"/>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81" name="Freeform 310"/>
              <p:cNvSpPr/>
              <p:nvPr/>
            </p:nvSpPr>
            <p:spPr bwMode="auto">
              <a:xfrm>
                <a:off x="-1905000" y="8767763"/>
                <a:ext cx="465137" cy="231775"/>
              </a:xfrm>
              <a:custGeom>
                <a:avLst/>
                <a:gdLst>
                  <a:gd name="T0" fmla="*/ 0 w 293"/>
                  <a:gd name="T1" fmla="*/ 0 h 146"/>
                  <a:gd name="T2" fmla="*/ 38 w 293"/>
                  <a:gd name="T3" fmla="*/ 146 h 146"/>
                  <a:gd name="T4" fmla="*/ 255 w 293"/>
                  <a:gd name="T5" fmla="*/ 146 h 146"/>
                  <a:gd name="T6" fmla="*/ 293 w 293"/>
                  <a:gd name="T7" fmla="*/ 0 h 146"/>
                  <a:gd name="T8" fmla="*/ 262 w 293"/>
                  <a:gd name="T9" fmla="*/ 0 h 146"/>
                  <a:gd name="T10" fmla="*/ 227 w 293"/>
                  <a:gd name="T11" fmla="*/ 0 h 146"/>
                  <a:gd name="T12" fmla="*/ 66 w 293"/>
                  <a:gd name="T13" fmla="*/ 0 h 146"/>
                  <a:gd name="T14" fmla="*/ 31 w 293"/>
                  <a:gd name="T15" fmla="*/ 0 h 146"/>
                  <a:gd name="T16" fmla="*/ 0 w 293"/>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46">
                    <a:moveTo>
                      <a:pt x="0" y="0"/>
                    </a:moveTo>
                    <a:lnTo>
                      <a:pt x="38" y="146"/>
                    </a:lnTo>
                    <a:lnTo>
                      <a:pt x="255" y="146"/>
                    </a:lnTo>
                    <a:lnTo>
                      <a:pt x="293" y="0"/>
                    </a:lnTo>
                    <a:lnTo>
                      <a:pt x="262" y="0"/>
                    </a:lnTo>
                    <a:lnTo>
                      <a:pt x="227" y="0"/>
                    </a:lnTo>
                    <a:lnTo>
                      <a:pt x="66" y="0"/>
                    </a:lnTo>
                    <a:lnTo>
                      <a:pt x="31"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82" name="Oval 311"/>
              <p:cNvSpPr>
                <a:spLocks noChangeArrowheads="1"/>
              </p:cNvSpPr>
              <p:nvPr/>
            </p:nvSpPr>
            <p:spPr bwMode="auto">
              <a:xfrm>
                <a:off x="-6296025" y="3848100"/>
                <a:ext cx="123825"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83" name="Freeform 312"/>
              <p:cNvSpPr>
                <a:spLocks noEditPoints="1"/>
              </p:cNvSpPr>
              <p:nvPr/>
            </p:nvSpPr>
            <p:spPr bwMode="auto">
              <a:xfrm>
                <a:off x="-6772275" y="4213225"/>
                <a:ext cx="269875" cy="269875"/>
              </a:xfrm>
              <a:custGeom>
                <a:avLst/>
                <a:gdLst>
                  <a:gd name="T0" fmla="*/ 36 w 72"/>
                  <a:gd name="T1" fmla="*/ 72 h 72"/>
                  <a:gd name="T2" fmla="*/ 72 w 72"/>
                  <a:gd name="T3" fmla="*/ 36 h 72"/>
                  <a:gd name="T4" fmla="*/ 36 w 72"/>
                  <a:gd name="T5" fmla="*/ 0 h 72"/>
                  <a:gd name="T6" fmla="*/ 36 w 72"/>
                  <a:gd name="T7" fmla="*/ 16 h 72"/>
                  <a:gd name="T8" fmla="*/ 56 w 72"/>
                  <a:gd name="T9" fmla="*/ 36 h 72"/>
                  <a:gd name="T10" fmla="*/ 36 w 72"/>
                  <a:gd name="T11" fmla="*/ 55 h 72"/>
                  <a:gd name="T12" fmla="*/ 36 w 72"/>
                  <a:gd name="T13" fmla="*/ 72 h 72"/>
                  <a:gd name="T14" fmla="*/ 36 w 72"/>
                  <a:gd name="T15" fmla="*/ 0 h 72"/>
                  <a:gd name="T16" fmla="*/ 0 w 72"/>
                  <a:gd name="T17" fmla="*/ 36 h 72"/>
                  <a:gd name="T18" fmla="*/ 36 w 72"/>
                  <a:gd name="T19" fmla="*/ 72 h 72"/>
                  <a:gd name="T20" fmla="*/ 36 w 72"/>
                  <a:gd name="T21" fmla="*/ 72 h 72"/>
                  <a:gd name="T22" fmla="*/ 36 w 72"/>
                  <a:gd name="T23" fmla="*/ 55 h 72"/>
                  <a:gd name="T24" fmla="*/ 36 w 72"/>
                  <a:gd name="T25" fmla="*/ 55 h 72"/>
                  <a:gd name="T26" fmla="*/ 36 w 72"/>
                  <a:gd name="T27" fmla="*/ 55 h 72"/>
                  <a:gd name="T28" fmla="*/ 17 w 72"/>
                  <a:gd name="T29" fmla="*/ 36 h 72"/>
                  <a:gd name="T30" fmla="*/ 36 w 72"/>
                  <a:gd name="T31" fmla="*/ 16 h 72"/>
                  <a:gd name="T32" fmla="*/ 36 w 72"/>
                  <a:gd name="T33" fmla="*/ 16 h 72"/>
                  <a:gd name="T34" fmla="*/ 36 w 72"/>
                  <a:gd name="T3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72">
                    <a:moveTo>
                      <a:pt x="36" y="72"/>
                    </a:moveTo>
                    <a:cubicBezTo>
                      <a:pt x="56" y="72"/>
                      <a:pt x="72" y="56"/>
                      <a:pt x="72" y="36"/>
                    </a:cubicBezTo>
                    <a:cubicBezTo>
                      <a:pt x="72" y="16"/>
                      <a:pt x="56" y="0"/>
                      <a:pt x="36" y="0"/>
                    </a:cubicBezTo>
                    <a:cubicBezTo>
                      <a:pt x="36" y="16"/>
                      <a:pt x="36" y="16"/>
                      <a:pt x="36" y="16"/>
                    </a:cubicBezTo>
                    <a:cubicBezTo>
                      <a:pt x="47" y="16"/>
                      <a:pt x="56" y="25"/>
                      <a:pt x="56" y="36"/>
                    </a:cubicBezTo>
                    <a:cubicBezTo>
                      <a:pt x="56" y="46"/>
                      <a:pt x="47" y="55"/>
                      <a:pt x="36" y="55"/>
                    </a:cubicBezTo>
                    <a:lnTo>
                      <a:pt x="36" y="72"/>
                    </a:lnTo>
                    <a:close/>
                    <a:moveTo>
                      <a:pt x="36" y="0"/>
                    </a:moveTo>
                    <a:cubicBezTo>
                      <a:pt x="16" y="0"/>
                      <a:pt x="0" y="16"/>
                      <a:pt x="0" y="36"/>
                    </a:cubicBezTo>
                    <a:cubicBezTo>
                      <a:pt x="0" y="56"/>
                      <a:pt x="16" y="72"/>
                      <a:pt x="36" y="72"/>
                    </a:cubicBezTo>
                    <a:cubicBezTo>
                      <a:pt x="36" y="72"/>
                      <a:pt x="36" y="72"/>
                      <a:pt x="36" y="72"/>
                    </a:cubicBezTo>
                    <a:cubicBezTo>
                      <a:pt x="36" y="55"/>
                      <a:pt x="36" y="55"/>
                      <a:pt x="36" y="55"/>
                    </a:cubicBezTo>
                    <a:cubicBezTo>
                      <a:pt x="36" y="55"/>
                      <a:pt x="36" y="55"/>
                      <a:pt x="36" y="55"/>
                    </a:cubicBezTo>
                    <a:cubicBezTo>
                      <a:pt x="36" y="55"/>
                      <a:pt x="36" y="55"/>
                      <a:pt x="36" y="55"/>
                    </a:cubicBezTo>
                    <a:cubicBezTo>
                      <a:pt x="25" y="55"/>
                      <a:pt x="17" y="46"/>
                      <a:pt x="17" y="36"/>
                    </a:cubicBezTo>
                    <a:cubicBezTo>
                      <a:pt x="17" y="25"/>
                      <a:pt x="25" y="16"/>
                      <a:pt x="36" y="16"/>
                    </a:cubicBezTo>
                    <a:cubicBezTo>
                      <a:pt x="36" y="16"/>
                      <a:pt x="36" y="16"/>
                      <a:pt x="36" y="16"/>
                    </a:cubicBezTo>
                    <a:cubicBezTo>
                      <a:pt x="36" y="0"/>
                      <a:pt x="36"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84" name="Freeform 313"/>
              <p:cNvSpPr/>
              <p:nvPr/>
            </p:nvSpPr>
            <p:spPr bwMode="auto">
              <a:xfrm>
                <a:off x="-6794500" y="4148137"/>
                <a:ext cx="319087" cy="117475"/>
              </a:xfrm>
              <a:custGeom>
                <a:avLst/>
                <a:gdLst>
                  <a:gd name="T0" fmla="*/ 6 w 85"/>
                  <a:gd name="T1" fmla="*/ 30 h 31"/>
                  <a:gd name="T2" fmla="*/ 11 w 85"/>
                  <a:gd name="T3" fmla="*/ 28 h 31"/>
                  <a:gd name="T4" fmla="*/ 42 w 85"/>
                  <a:gd name="T5" fmla="*/ 11 h 31"/>
                  <a:gd name="T6" fmla="*/ 74 w 85"/>
                  <a:gd name="T7" fmla="*/ 28 h 31"/>
                  <a:gd name="T8" fmla="*/ 82 w 85"/>
                  <a:gd name="T9" fmla="*/ 29 h 31"/>
                  <a:gd name="T10" fmla="*/ 83 w 85"/>
                  <a:gd name="T11" fmla="*/ 22 h 31"/>
                  <a:gd name="T12" fmla="*/ 42 w 85"/>
                  <a:gd name="T13" fmla="*/ 0 h 31"/>
                  <a:gd name="T14" fmla="*/ 1 w 85"/>
                  <a:gd name="T15" fmla="*/ 22 h 31"/>
                  <a:gd name="T16" fmla="*/ 3 w 85"/>
                  <a:gd name="T17" fmla="*/ 29 h 31"/>
                  <a:gd name="T18" fmla="*/ 6 w 85"/>
                  <a:gd name="T1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31">
                    <a:moveTo>
                      <a:pt x="6" y="30"/>
                    </a:moveTo>
                    <a:cubicBezTo>
                      <a:pt x="8" y="30"/>
                      <a:pt x="9" y="30"/>
                      <a:pt x="11" y="28"/>
                    </a:cubicBezTo>
                    <a:cubicBezTo>
                      <a:pt x="18" y="17"/>
                      <a:pt x="29" y="11"/>
                      <a:pt x="42" y="11"/>
                    </a:cubicBezTo>
                    <a:cubicBezTo>
                      <a:pt x="55" y="11"/>
                      <a:pt x="67" y="17"/>
                      <a:pt x="74" y="28"/>
                    </a:cubicBezTo>
                    <a:cubicBezTo>
                      <a:pt x="76" y="30"/>
                      <a:pt x="79" y="31"/>
                      <a:pt x="82" y="29"/>
                    </a:cubicBezTo>
                    <a:cubicBezTo>
                      <a:pt x="84" y="28"/>
                      <a:pt x="85" y="24"/>
                      <a:pt x="83" y="22"/>
                    </a:cubicBezTo>
                    <a:cubicBezTo>
                      <a:pt x="74" y="8"/>
                      <a:pt x="59" y="0"/>
                      <a:pt x="42" y="0"/>
                    </a:cubicBezTo>
                    <a:cubicBezTo>
                      <a:pt x="26" y="0"/>
                      <a:pt x="11" y="8"/>
                      <a:pt x="1" y="22"/>
                    </a:cubicBezTo>
                    <a:cubicBezTo>
                      <a:pt x="0" y="24"/>
                      <a:pt x="0" y="28"/>
                      <a:pt x="3" y="29"/>
                    </a:cubicBezTo>
                    <a:cubicBezTo>
                      <a:pt x="4" y="30"/>
                      <a:pt x="5" y="30"/>
                      <a:pt x="6"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85" name="Freeform 314"/>
              <p:cNvSpPr>
                <a:spLocks noEditPoints="1"/>
              </p:cNvSpPr>
              <p:nvPr/>
            </p:nvSpPr>
            <p:spPr bwMode="auto">
              <a:xfrm>
                <a:off x="-6284913" y="4213225"/>
                <a:ext cx="271462" cy="269875"/>
              </a:xfrm>
              <a:custGeom>
                <a:avLst/>
                <a:gdLst>
                  <a:gd name="T0" fmla="*/ 36 w 72"/>
                  <a:gd name="T1" fmla="*/ 0 h 72"/>
                  <a:gd name="T2" fmla="*/ 36 w 72"/>
                  <a:gd name="T3" fmla="*/ 0 h 72"/>
                  <a:gd name="T4" fmla="*/ 36 w 72"/>
                  <a:gd name="T5" fmla="*/ 16 h 72"/>
                  <a:gd name="T6" fmla="*/ 36 w 72"/>
                  <a:gd name="T7" fmla="*/ 16 h 72"/>
                  <a:gd name="T8" fmla="*/ 55 w 72"/>
                  <a:gd name="T9" fmla="*/ 36 h 72"/>
                  <a:gd name="T10" fmla="*/ 36 w 72"/>
                  <a:gd name="T11" fmla="*/ 55 h 72"/>
                  <a:gd name="T12" fmla="*/ 36 w 72"/>
                  <a:gd name="T13" fmla="*/ 55 h 72"/>
                  <a:gd name="T14" fmla="*/ 36 w 72"/>
                  <a:gd name="T15" fmla="*/ 55 h 72"/>
                  <a:gd name="T16" fmla="*/ 36 w 72"/>
                  <a:gd name="T17" fmla="*/ 72 h 72"/>
                  <a:gd name="T18" fmla="*/ 36 w 72"/>
                  <a:gd name="T19" fmla="*/ 72 h 72"/>
                  <a:gd name="T20" fmla="*/ 72 w 72"/>
                  <a:gd name="T21" fmla="*/ 36 h 72"/>
                  <a:gd name="T22" fmla="*/ 36 w 72"/>
                  <a:gd name="T23" fmla="*/ 0 h 72"/>
                  <a:gd name="T24" fmla="*/ 36 w 72"/>
                  <a:gd name="T25" fmla="*/ 0 h 72"/>
                  <a:gd name="T26" fmla="*/ 0 w 72"/>
                  <a:gd name="T27" fmla="*/ 36 h 72"/>
                  <a:gd name="T28" fmla="*/ 36 w 72"/>
                  <a:gd name="T29" fmla="*/ 72 h 72"/>
                  <a:gd name="T30" fmla="*/ 36 w 72"/>
                  <a:gd name="T31" fmla="*/ 55 h 72"/>
                  <a:gd name="T32" fmla="*/ 16 w 72"/>
                  <a:gd name="T33" fmla="*/ 36 h 72"/>
                  <a:gd name="T34" fmla="*/ 36 w 72"/>
                  <a:gd name="T35" fmla="*/ 16 h 72"/>
                  <a:gd name="T36" fmla="*/ 36 w 72"/>
                  <a:gd name="T3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2">
                    <a:moveTo>
                      <a:pt x="36" y="0"/>
                    </a:moveTo>
                    <a:cubicBezTo>
                      <a:pt x="36" y="0"/>
                      <a:pt x="36" y="0"/>
                      <a:pt x="36" y="0"/>
                    </a:cubicBezTo>
                    <a:cubicBezTo>
                      <a:pt x="36" y="16"/>
                      <a:pt x="36" y="16"/>
                      <a:pt x="36" y="16"/>
                    </a:cubicBezTo>
                    <a:cubicBezTo>
                      <a:pt x="36" y="16"/>
                      <a:pt x="36" y="16"/>
                      <a:pt x="36" y="16"/>
                    </a:cubicBezTo>
                    <a:cubicBezTo>
                      <a:pt x="46" y="16"/>
                      <a:pt x="55" y="25"/>
                      <a:pt x="55" y="36"/>
                    </a:cubicBezTo>
                    <a:cubicBezTo>
                      <a:pt x="55" y="46"/>
                      <a:pt x="46" y="55"/>
                      <a:pt x="36" y="55"/>
                    </a:cubicBezTo>
                    <a:cubicBezTo>
                      <a:pt x="36" y="55"/>
                      <a:pt x="36" y="55"/>
                      <a:pt x="36" y="55"/>
                    </a:cubicBezTo>
                    <a:cubicBezTo>
                      <a:pt x="36" y="55"/>
                      <a:pt x="36" y="55"/>
                      <a:pt x="36" y="55"/>
                    </a:cubicBezTo>
                    <a:cubicBezTo>
                      <a:pt x="36" y="72"/>
                      <a:pt x="36" y="72"/>
                      <a:pt x="36" y="72"/>
                    </a:cubicBezTo>
                    <a:cubicBezTo>
                      <a:pt x="36" y="72"/>
                      <a:pt x="36" y="72"/>
                      <a:pt x="36" y="72"/>
                    </a:cubicBezTo>
                    <a:cubicBezTo>
                      <a:pt x="56" y="72"/>
                      <a:pt x="72" y="56"/>
                      <a:pt x="72" y="36"/>
                    </a:cubicBezTo>
                    <a:cubicBezTo>
                      <a:pt x="72" y="16"/>
                      <a:pt x="56" y="0"/>
                      <a:pt x="36" y="0"/>
                    </a:cubicBezTo>
                    <a:close/>
                    <a:moveTo>
                      <a:pt x="36" y="0"/>
                    </a:moveTo>
                    <a:cubicBezTo>
                      <a:pt x="16" y="0"/>
                      <a:pt x="0" y="16"/>
                      <a:pt x="0" y="36"/>
                    </a:cubicBezTo>
                    <a:cubicBezTo>
                      <a:pt x="0" y="56"/>
                      <a:pt x="16" y="72"/>
                      <a:pt x="36" y="72"/>
                    </a:cubicBezTo>
                    <a:cubicBezTo>
                      <a:pt x="36" y="55"/>
                      <a:pt x="36" y="55"/>
                      <a:pt x="36" y="55"/>
                    </a:cubicBezTo>
                    <a:cubicBezTo>
                      <a:pt x="25" y="55"/>
                      <a:pt x="16" y="46"/>
                      <a:pt x="16" y="36"/>
                    </a:cubicBezTo>
                    <a:cubicBezTo>
                      <a:pt x="16" y="25"/>
                      <a:pt x="25" y="16"/>
                      <a:pt x="36" y="16"/>
                    </a:cubicBez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86" name="Freeform 315"/>
              <p:cNvSpPr/>
              <p:nvPr/>
            </p:nvSpPr>
            <p:spPr bwMode="auto">
              <a:xfrm>
                <a:off x="-6310313" y="4148137"/>
                <a:ext cx="319087" cy="117475"/>
              </a:xfrm>
              <a:custGeom>
                <a:avLst/>
                <a:gdLst>
                  <a:gd name="T0" fmla="*/ 43 w 85"/>
                  <a:gd name="T1" fmla="*/ 0 h 31"/>
                  <a:gd name="T2" fmla="*/ 2 w 85"/>
                  <a:gd name="T3" fmla="*/ 22 h 31"/>
                  <a:gd name="T4" fmla="*/ 3 w 85"/>
                  <a:gd name="T5" fmla="*/ 29 h 31"/>
                  <a:gd name="T6" fmla="*/ 6 w 85"/>
                  <a:gd name="T7" fmla="*/ 30 h 31"/>
                  <a:gd name="T8" fmla="*/ 11 w 85"/>
                  <a:gd name="T9" fmla="*/ 28 h 31"/>
                  <a:gd name="T10" fmla="*/ 43 w 85"/>
                  <a:gd name="T11" fmla="*/ 11 h 31"/>
                  <a:gd name="T12" fmla="*/ 74 w 85"/>
                  <a:gd name="T13" fmla="*/ 28 h 31"/>
                  <a:gd name="T14" fmla="*/ 82 w 85"/>
                  <a:gd name="T15" fmla="*/ 29 h 31"/>
                  <a:gd name="T16" fmla="*/ 84 w 85"/>
                  <a:gd name="T17" fmla="*/ 22 h 31"/>
                  <a:gd name="T18" fmla="*/ 43 w 85"/>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31">
                    <a:moveTo>
                      <a:pt x="43" y="0"/>
                    </a:moveTo>
                    <a:cubicBezTo>
                      <a:pt x="26" y="0"/>
                      <a:pt x="11" y="8"/>
                      <a:pt x="2" y="22"/>
                    </a:cubicBezTo>
                    <a:cubicBezTo>
                      <a:pt x="0" y="24"/>
                      <a:pt x="1" y="28"/>
                      <a:pt x="3" y="29"/>
                    </a:cubicBezTo>
                    <a:cubicBezTo>
                      <a:pt x="4" y="30"/>
                      <a:pt x="5" y="30"/>
                      <a:pt x="6" y="30"/>
                    </a:cubicBezTo>
                    <a:cubicBezTo>
                      <a:pt x="8" y="30"/>
                      <a:pt x="10" y="30"/>
                      <a:pt x="11" y="28"/>
                    </a:cubicBezTo>
                    <a:cubicBezTo>
                      <a:pt x="18" y="17"/>
                      <a:pt x="30" y="11"/>
                      <a:pt x="43" y="11"/>
                    </a:cubicBezTo>
                    <a:cubicBezTo>
                      <a:pt x="55" y="11"/>
                      <a:pt x="67" y="17"/>
                      <a:pt x="74" y="28"/>
                    </a:cubicBezTo>
                    <a:cubicBezTo>
                      <a:pt x="76" y="30"/>
                      <a:pt x="80" y="31"/>
                      <a:pt x="82" y="29"/>
                    </a:cubicBezTo>
                    <a:cubicBezTo>
                      <a:pt x="85" y="28"/>
                      <a:pt x="85" y="24"/>
                      <a:pt x="84" y="22"/>
                    </a:cubicBezTo>
                    <a:cubicBezTo>
                      <a:pt x="74" y="8"/>
                      <a:pt x="59"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87" name="Freeform 316"/>
              <p:cNvSpPr/>
              <p:nvPr/>
            </p:nvSpPr>
            <p:spPr bwMode="auto">
              <a:xfrm>
                <a:off x="-6546850" y="3919537"/>
                <a:ext cx="473075" cy="552450"/>
              </a:xfrm>
              <a:custGeom>
                <a:avLst/>
                <a:gdLst>
                  <a:gd name="T0" fmla="*/ 84 w 126"/>
                  <a:gd name="T1" fmla="*/ 54 h 147"/>
                  <a:gd name="T2" fmla="*/ 88 w 126"/>
                  <a:gd name="T3" fmla="*/ 54 h 147"/>
                  <a:gd name="T4" fmla="*/ 120 w 126"/>
                  <a:gd name="T5" fmla="*/ 40 h 147"/>
                  <a:gd name="T6" fmla="*/ 124 w 126"/>
                  <a:gd name="T7" fmla="*/ 30 h 147"/>
                  <a:gd name="T8" fmla="*/ 113 w 126"/>
                  <a:gd name="T9" fmla="*/ 26 h 147"/>
                  <a:gd name="T10" fmla="*/ 92 w 126"/>
                  <a:gd name="T11" fmla="*/ 36 h 147"/>
                  <a:gd name="T12" fmla="*/ 89 w 126"/>
                  <a:gd name="T13" fmla="*/ 36 h 147"/>
                  <a:gd name="T14" fmla="*/ 53 w 126"/>
                  <a:gd name="T15" fmla="*/ 1 h 147"/>
                  <a:gd name="T16" fmla="*/ 50 w 126"/>
                  <a:gd name="T17" fmla="*/ 1 h 147"/>
                  <a:gd name="T18" fmla="*/ 1 w 126"/>
                  <a:gd name="T19" fmla="*/ 50 h 147"/>
                  <a:gd name="T20" fmla="*/ 1 w 126"/>
                  <a:gd name="T21" fmla="*/ 53 h 147"/>
                  <a:gd name="T22" fmla="*/ 34 w 126"/>
                  <a:gd name="T23" fmla="*/ 82 h 147"/>
                  <a:gd name="T24" fmla="*/ 35 w 126"/>
                  <a:gd name="T25" fmla="*/ 86 h 147"/>
                  <a:gd name="T26" fmla="*/ 18 w 126"/>
                  <a:gd name="T27" fmla="*/ 123 h 147"/>
                  <a:gd name="T28" fmla="*/ 19 w 126"/>
                  <a:gd name="T29" fmla="*/ 127 h 147"/>
                  <a:gd name="T30" fmla="*/ 30 w 126"/>
                  <a:gd name="T31" fmla="*/ 143 h 147"/>
                  <a:gd name="T32" fmla="*/ 38 w 126"/>
                  <a:gd name="T33" fmla="*/ 147 h 147"/>
                  <a:gd name="T34" fmla="*/ 45 w 126"/>
                  <a:gd name="T35" fmla="*/ 145 h 147"/>
                  <a:gd name="T36" fmla="*/ 47 w 126"/>
                  <a:gd name="T37" fmla="*/ 130 h 147"/>
                  <a:gd name="T38" fmla="*/ 43 w 126"/>
                  <a:gd name="T39" fmla="*/ 125 h 147"/>
                  <a:gd name="T40" fmla="*/ 42 w 126"/>
                  <a:gd name="T41" fmla="*/ 120 h 147"/>
                  <a:gd name="T42" fmla="*/ 59 w 126"/>
                  <a:gd name="T43" fmla="*/ 81 h 147"/>
                  <a:gd name="T44" fmla="*/ 59 w 126"/>
                  <a:gd name="T45" fmla="*/ 77 h 147"/>
                  <a:gd name="T46" fmla="*/ 40 w 126"/>
                  <a:gd name="T47" fmla="*/ 59 h 147"/>
                  <a:gd name="T48" fmla="*/ 40 w 126"/>
                  <a:gd name="T49" fmla="*/ 55 h 147"/>
                  <a:gd name="T50" fmla="*/ 61 w 126"/>
                  <a:gd name="T51" fmla="*/ 35 h 147"/>
                  <a:gd name="T52" fmla="*/ 65 w 126"/>
                  <a:gd name="T53" fmla="*/ 35 h 147"/>
                  <a:gd name="T54" fmla="*/ 84 w 126"/>
                  <a:gd name="T55" fmla="*/ 5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6" h="147">
                    <a:moveTo>
                      <a:pt x="84" y="54"/>
                    </a:moveTo>
                    <a:cubicBezTo>
                      <a:pt x="85" y="55"/>
                      <a:pt x="87" y="55"/>
                      <a:pt x="88" y="54"/>
                    </a:cubicBezTo>
                    <a:cubicBezTo>
                      <a:pt x="120" y="40"/>
                      <a:pt x="120" y="40"/>
                      <a:pt x="120" y="40"/>
                    </a:cubicBezTo>
                    <a:cubicBezTo>
                      <a:pt x="124" y="38"/>
                      <a:pt x="126" y="34"/>
                      <a:pt x="124" y="30"/>
                    </a:cubicBezTo>
                    <a:cubicBezTo>
                      <a:pt x="122" y="26"/>
                      <a:pt x="117" y="24"/>
                      <a:pt x="113" y="26"/>
                    </a:cubicBezTo>
                    <a:cubicBezTo>
                      <a:pt x="92" y="36"/>
                      <a:pt x="92" y="36"/>
                      <a:pt x="92" y="36"/>
                    </a:cubicBezTo>
                    <a:cubicBezTo>
                      <a:pt x="91" y="37"/>
                      <a:pt x="89" y="37"/>
                      <a:pt x="89" y="36"/>
                    </a:cubicBezTo>
                    <a:cubicBezTo>
                      <a:pt x="53" y="1"/>
                      <a:pt x="53" y="1"/>
                      <a:pt x="53" y="1"/>
                    </a:cubicBezTo>
                    <a:cubicBezTo>
                      <a:pt x="52" y="0"/>
                      <a:pt x="51" y="0"/>
                      <a:pt x="50" y="1"/>
                    </a:cubicBezTo>
                    <a:cubicBezTo>
                      <a:pt x="1" y="50"/>
                      <a:pt x="1" y="50"/>
                      <a:pt x="1" y="50"/>
                    </a:cubicBezTo>
                    <a:cubicBezTo>
                      <a:pt x="0" y="51"/>
                      <a:pt x="0" y="52"/>
                      <a:pt x="1" y="53"/>
                    </a:cubicBezTo>
                    <a:cubicBezTo>
                      <a:pt x="7" y="59"/>
                      <a:pt x="27" y="76"/>
                      <a:pt x="34" y="82"/>
                    </a:cubicBezTo>
                    <a:cubicBezTo>
                      <a:pt x="35" y="83"/>
                      <a:pt x="36" y="85"/>
                      <a:pt x="35" y="86"/>
                    </a:cubicBezTo>
                    <a:cubicBezTo>
                      <a:pt x="18" y="123"/>
                      <a:pt x="18" y="123"/>
                      <a:pt x="18" y="123"/>
                    </a:cubicBezTo>
                    <a:cubicBezTo>
                      <a:pt x="18" y="124"/>
                      <a:pt x="18" y="126"/>
                      <a:pt x="19" y="127"/>
                    </a:cubicBezTo>
                    <a:cubicBezTo>
                      <a:pt x="30" y="143"/>
                      <a:pt x="30" y="143"/>
                      <a:pt x="30" y="143"/>
                    </a:cubicBezTo>
                    <a:cubicBezTo>
                      <a:pt x="32" y="145"/>
                      <a:pt x="35" y="147"/>
                      <a:pt x="38" y="147"/>
                    </a:cubicBezTo>
                    <a:cubicBezTo>
                      <a:pt x="40" y="147"/>
                      <a:pt x="42" y="146"/>
                      <a:pt x="45" y="145"/>
                    </a:cubicBezTo>
                    <a:cubicBezTo>
                      <a:pt x="49" y="141"/>
                      <a:pt x="50" y="135"/>
                      <a:pt x="47" y="130"/>
                    </a:cubicBezTo>
                    <a:cubicBezTo>
                      <a:pt x="43" y="125"/>
                      <a:pt x="43" y="125"/>
                      <a:pt x="43" y="125"/>
                    </a:cubicBezTo>
                    <a:cubicBezTo>
                      <a:pt x="42" y="124"/>
                      <a:pt x="42" y="122"/>
                      <a:pt x="42" y="120"/>
                    </a:cubicBezTo>
                    <a:cubicBezTo>
                      <a:pt x="59" y="81"/>
                      <a:pt x="59" y="81"/>
                      <a:pt x="59" y="81"/>
                    </a:cubicBezTo>
                    <a:cubicBezTo>
                      <a:pt x="60" y="79"/>
                      <a:pt x="60" y="78"/>
                      <a:pt x="59" y="77"/>
                    </a:cubicBezTo>
                    <a:cubicBezTo>
                      <a:pt x="55" y="73"/>
                      <a:pt x="45" y="63"/>
                      <a:pt x="40" y="59"/>
                    </a:cubicBezTo>
                    <a:cubicBezTo>
                      <a:pt x="39" y="58"/>
                      <a:pt x="39" y="56"/>
                      <a:pt x="40" y="55"/>
                    </a:cubicBezTo>
                    <a:cubicBezTo>
                      <a:pt x="61" y="35"/>
                      <a:pt x="61" y="35"/>
                      <a:pt x="61" y="35"/>
                    </a:cubicBezTo>
                    <a:cubicBezTo>
                      <a:pt x="62" y="34"/>
                      <a:pt x="64" y="34"/>
                      <a:pt x="65" y="35"/>
                    </a:cubicBezTo>
                    <a:lnTo>
                      <a:pt x="84"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88" name="Freeform 317"/>
              <p:cNvSpPr/>
              <p:nvPr/>
            </p:nvSpPr>
            <p:spPr bwMode="auto">
              <a:xfrm>
                <a:off x="-2870200" y="4178300"/>
                <a:ext cx="374650" cy="233363"/>
              </a:xfrm>
              <a:custGeom>
                <a:avLst/>
                <a:gdLst>
                  <a:gd name="T0" fmla="*/ 100 w 100"/>
                  <a:gd name="T1" fmla="*/ 62 h 62"/>
                  <a:gd name="T2" fmla="*/ 100 w 100"/>
                  <a:gd name="T3" fmla="*/ 19 h 62"/>
                  <a:gd name="T4" fmla="*/ 81 w 100"/>
                  <a:gd name="T5" fmla="*/ 0 h 62"/>
                  <a:gd name="T6" fmla="*/ 19 w 100"/>
                  <a:gd name="T7" fmla="*/ 0 h 62"/>
                  <a:gd name="T8" fmla="*/ 0 w 100"/>
                  <a:gd name="T9" fmla="*/ 19 h 62"/>
                  <a:gd name="T10" fmla="*/ 0 w 100"/>
                  <a:gd name="T11" fmla="*/ 43 h 62"/>
                  <a:gd name="T12" fmla="*/ 15 w 100"/>
                  <a:gd name="T13" fmla="*/ 43 h 62"/>
                  <a:gd name="T14" fmla="*/ 15 w 100"/>
                  <a:gd name="T15" fmla="*/ 19 h 62"/>
                  <a:gd name="T16" fmla="*/ 19 w 100"/>
                  <a:gd name="T17" fmla="*/ 15 h 62"/>
                  <a:gd name="T18" fmla="*/ 81 w 100"/>
                  <a:gd name="T19" fmla="*/ 15 h 62"/>
                  <a:gd name="T20" fmla="*/ 85 w 100"/>
                  <a:gd name="T21" fmla="*/ 19 h 62"/>
                  <a:gd name="T22" fmla="*/ 85 w 100"/>
                  <a:gd name="T23" fmla="*/ 62 h 62"/>
                  <a:gd name="T24" fmla="*/ 100 w 100"/>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62">
                    <a:moveTo>
                      <a:pt x="100" y="62"/>
                    </a:moveTo>
                    <a:cubicBezTo>
                      <a:pt x="100" y="19"/>
                      <a:pt x="100" y="19"/>
                      <a:pt x="100" y="19"/>
                    </a:cubicBezTo>
                    <a:cubicBezTo>
                      <a:pt x="100" y="9"/>
                      <a:pt x="92" y="0"/>
                      <a:pt x="81" y="0"/>
                    </a:cubicBezTo>
                    <a:cubicBezTo>
                      <a:pt x="19" y="0"/>
                      <a:pt x="19" y="0"/>
                      <a:pt x="19" y="0"/>
                    </a:cubicBezTo>
                    <a:cubicBezTo>
                      <a:pt x="8" y="0"/>
                      <a:pt x="0" y="9"/>
                      <a:pt x="0" y="19"/>
                    </a:cubicBezTo>
                    <a:cubicBezTo>
                      <a:pt x="0" y="43"/>
                      <a:pt x="0" y="43"/>
                      <a:pt x="0" y="43"/>
                    </a:cubicBezTo>
                    <a:cubicBezTo>
                      <a:pt x="15" y="43"/>
                      <a:pt x="15" y="43"/>
                      <a:pt x="15" y="43"/>
                    </a:cubicBezTo>
                    <a:cubicBezTo>
                      <a:pt x="15" y="19"/>
                      <a:pt x="15" y="19"/>
                      <a:pt x="15" y="19"/>
                    </a:cubicBezTo>
                    <a:cubicBezTo>
                      <a:pt x="15" y="17"/>
                      <a:pt x="16" y="15"/>
                      <a:pt x="19" y="15"/>
                    </a:cubicBezTo>
                    <a:cubicBezTo>
                      <a:pt x="81" y="15"/>
                      <a:pt x="81" y="15"/>
                      <a:pt x="81" y="15"/>
                    </a:cubicBezTo>
                    <a:cubicBezTo>
                      <a:pt x="84" y="15"/>
                      <a:pt x="85" y="17"/>
                      <a:pt x="85" y="19"/>
                    </a:cubicBezTo>
                    <a:cubicBezTo>
                      <a:pt x="85" y="62"/>
                      <a:pt x="85" y="62"/>
                      <a:pt x="85" y="62"/>
                    </a:cubicBezTo>
                    <a:lnTo>
                      <a:pt x="100"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89" name="Freeform 318"/>
              <p:cNvSpPr>
                <a:spLocks noEditPoints="1"/>
              </p:cNvSpPr>
              <p:nvPr/>
            </p:nvSpPr>
            <p:spPr bwMode="auto">
              <a:xfrm>
                <a:off x="-2922588" y="4425950"/>
                <a:ext cx="476250" cy="271463"/>
              </a:xfrm>
              <a:custGeom>
                <a:avLst/>
                <a:gdLst>
                  <a:gd name="T0" fmla="*/ 99 w 127"/>
                  <a:gd name="T1" fmla="*/ 0 h 72"/>
                  <a:gd name="T2" fmla="*/ 64 w 127"/>
                  <a:gd name="T3" fmla="*/ 0 h 72"/>
                  <a:gd name="T4" fmla="*/ 64 w 127"/>
                  <a:gd name="T5" fmla="*/ 20 h 72"/>
                  <a:gd name="T6" fmla="*/ 75 w 127"/>
                  <a:gd name="T7" fmla="*/ 31 h 72"/>
                  <a:gd name="T8" fmla="*/ 68 w 127"/>
                  <a:gd name="T9" fmla="*/ 41 h 72"/>
                  <a:gd name="T10" fmla="*/ 68 w 127"/>
                  <a:gd name="T11" fmla="*/ 41 h 72"/>
                  <a:gd name="T12" fmla="*/ 68 w 127"/>
                  <a:gd name="T13" fmla="*/ 59 h 72"/>
                  <a:gd name="T14" fmla="*/ 64 w 127"/>
                  <a:gd name="T15" fmla="*/ 59 h 72"/>
                  <a:gd name="T16" fmla="*/ 64 w 127"/>
                  <a:gd name="T17" fmla="*/ 72 h 72"/>
                  <a:gd name="T18" fmla="*/ 127 w 127"/>
                  <a:gd name="T19" fmla="*/ 72 h 72"/>
                  <a:gd name="T20" fmla="*/ 127 w 127"/>
                  <a:gd name="T21" fmla="*/ 0 h 72"/>
                  <a:gd name="T22" fmla="*/ 114 w 127"/>
                  <a:gd name="T23" fmla="*/ 0 h 72"/>
                  <a:gd name="T24" fmla="*/ 99 w 127"/>
                  <a:gd name="T25" fmla="*/ 0 h 72"/>
                  <a:gd name="T26" fmla="*/ 64 w 127"/>
                  <a:gd name="T27" fmla="*/ 0 h 72"/>
                  <a:gd name="T28" fmla="*/ 0 w 127"/>
                  <a:gd name="T29" fmla="*/ 0 h 72"/>
                  <a:gd name="T30" fmla="*/ 0 w 127"/>
                  <a:gd name="T31" fmla="*/ 72 h 72"/>
                  <a:gd name="T32" fmla="*/ 64 w 127"/>
                  <a:gd name="T33" fmla="*/ 72 h 72"/>
                  <a:gd name="T34" fmla="*/ 64 w 127"/>
                  <a:gd name="T35" fmla="*/ 59 h 72"/>
                  <a:gd name="T36" fmla="*/ 59 w 127"/>
                  <a:gd name="T37" fmla="*/ 59 h 72"/>
                  <a:gd name="T38" fmla="*/ 59 w 127"/>
                  <a:gd name="T39" fmla="*/ 41 h 72"/>
                  <a:gd name="T40" fmla="*/ 52 w 127"/>
                  <a:gd name="T41" fmla="*/ 31 h 72"/>
                  <a:gd name="T42" fmla="*/ 64 w 127"/>
                  <a:gd name="T43" fmla="*/ 20 h 72"/>
                  <a:gd name="T44" fmla="*/ 64 w 127"/>
                  <a:gd name="T45" fmla="*/ 20 h 72"/>
                  <a:gd name="T46" fmla="*/ 64 w 127"/>
                  <a:gd name="T4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7" h="72">
                    <a:moveTo>
                      <a:pt x="99" y="0"/>
                    </a:moveTo>
                    <a:cubicBezTo>
                      <a:pt x="64" y="0"/>
                      <a:pt x="64" y="0"/>
                      <a:pt x="64" y="0"/>
                    </a:cubicBezTo>
                    <a:cubicBezTo>
                      <a:pt x="64" y="20"/>
                      <a:pt x="64" y="20"/>
                      <a:pt x="64" y="20"/>
                    </a:cubicBezTo>
                    <a:cubicBezTo>
                      <a:pt x="70" y="20"/>
                      <a:pt x="75" y="25"/>
                      <a:pt x="75" y="31"/>
                    </a:cubicBezTo>
                    <a:cubicBezTo>
                      <a:pt x="75" y="36"/>
                      <a:pt x="72" y="40"/>
                      <a:pt x="68" y="41"/>
                    </a:cubicBezTo>
                    <a:cubicBezTo>
                      <a:pt x="68" y="41"/>
                      <a:pt x="68" y="41"/>
                      <a:pt x="68" y="41"/>
                    </a:cubicBezTo>
                    <a:cubicBezTo>
                      <a:pt x="68" y="59"/>
                      <a:pt x="68" y="59"/>
                      <a:pt x="68" y="59"/>
                    </a:cubicBezTo>
                    <a:cubicBezTo>
                      <a:pt x="64" y="59"/>
                      <a:pt x="64" y="59"/>
                      <a:pt x="64" y="59"/>
                    </a:cubicBezTo>
                    <a:cubicBezTo>
                      <a:pt x="64" y="72"/>
                      <a:pt x="64" y="72"/>
                      <a:pt x="64" y="72"/>
                    </a:cubicBezTo>
                    <a:cubicBezTo>
                      <a:pt x="127" y="72"/>
                      <a:pt x="127" y="72"/>
                      <a:pt x="127" y="72"/>
                    </a:cubicBezTo>
                    <a:cubicBezTo>
                      <a:pt x="127" y="0"/>
                      <a:pt x="127" y="0"/>
                      <a:pt x="127" y="0"/>
                    </a:cubicBezTo>
                    <a:cubicBezTo>
                      <a:pt x="114" y="0"/>
                      <a:pt x="114" y="0"/>
                      <a:pt x="114" y="0"/>
                    </a:cubicBezTo>
                    <a:lnTo>
                      <a:pt x="99" y="0"/>
                    </a:lnTo>
                    <a:close/>
                    <a:moveTo>
                      <a:pt x="64" y="0"/>
                    </a:moveTo>
                    <a:cubicBezTo>
                      <a:pt x="0" y="0"/>
                      <a:pt x="0" y="0"/>
                      <a:pt x="0" y="0"/>
                    </a:cubicBezTo>
                    <a:cubicBezTo>
                      <a:pt x="0" y="72"/>
                      <a:pt x="0" y="72"/>
                      <a:pt x="0" y="72"/>
                    </a:cubicBezTo>
                    <a:cubicBezTo>
                      <a:pt x="64" y="72"/>
                      <a:pt x="64" y="72"/>
                      <a:pt x="64" y="72"/>
                    </a:cubicBezTo>
                    <a:cubicBezTo>
                      <a:pt x="64" y="59"/>
                      <a:pt x="64" y="59"/>
                      <a:pt x="64" y="59"/>
                    </a:cubicBezTo>
                    <a:cubicBezTo>
                      <a:pt x="59" y="59"/>
                      <a:pt x="59" y="59"/>
                      <a:pt x="59" y="59"/>
                    </a:cubicBezTo>
                    <a:cubicBezTo>
                      <a:pt x="59" y="41"/>
                      <a:pt x="59" y="41"/>
                      <a:pt x="59" y="41"/>
                    </a:cubicBezTo>
                    <a:cubicBezTo>
                      <a:pt x="55" y="40"/>
                      <a:pt x="52" y="36"/>
                      <a:pt x="52" y="31"/>
                    </a:cubicBezTo>
                    <a:cubicBezTo>
                      <a:pt x="52" y="25"/>
                      <a:pt x="57" y="20"/>
                      <a:pt x="64" y="20"/>
                    </a:cubicBezTo>
                    <a:cubicBezTo>
                      <a:pt x="64" y="20"/>
                      <a:pt x="64" y="20"/>
                      <a:pt x="64" y="20"/>
                    </a:cubicBezTo>
                    <a:lnTo>
                      <a:pt x="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90" name="Freeform 319"/>
              <p:cNvSpPr/>
              <p:nvPr/>
            </p:nvSpPr>
            <p:spPr bwMode="auto">
              <a:xfrm>
                <a:off x="-7085012" y="3255962"/>
                <a:ext cx="687387" cy="644525"/>
              </a:xfrm>
              <a:custGeom>
                <a:avLst/>
                <a:gdLst>
                  <a:gd name="T0" fmla="*/ 26 w 183"/>
                  <a:gd name="T1" fmla="*/ 139 h 172"/>
                  <a:gd name="T2" fmla="*/ 76 w 183"/>
                  <a:gd name="T3" fmla="*/ 113 h 172"/>
                  <a:gd name="T4" fmla="*/ 85 w 183"/>
                  <a:gd name="T5" fmla="*/ 111 h 172"/>
                  <a:gd name="T6" fmla="*/ 86 w 183"/>
                  <a:gd name="T7" fmla="*/ 121 h 172"/>
                  <a:gd name="T8" fmla="*/ 85 w 183"/>
                  <a:gd name="T9" fmla="*/ 142 h 172"/>
                  <a:gd name="T10" fmla="*/ 84 w 183"/>
                  <a:gd name="T11" fmla="*/ 172 h 172"/>
                  <a:gd name="T12" fmla="*/ 99 w 183"/>
                  <a:gd name="T13" fmla="*/ 172 h 172"/>
                  <a:gd name="T14" fmla="*/ 98 w 183"/>
                  <a:gd name="T15" fmla="*/ 142 h 172"/>
                  <a:gd name="T16" fmla="*/ 97 w 183"/>
                  <a:gd name="T17" fmla="*/ 121 h 172"/>
                  <a:gd name="T18" fmla="*/ 97 w 183"/>
                  <a:gd name="T19" fmla="*/ 111 h 172"/>
                  <a:gd name="T20" fmla="*/ 106 w 183"/>
                  <a:gd name="T21" fmla="*/ 113 h 172"/>
                  <a:gd name="T22" fmla="*/ 156 w 183"/>
                  <a:gd name="T23" fmla="*/ 139 h 172"/>
                  <a:gd name="T24" fmla="*/ 176 w 183"/>
                  <a:gd name="T25" fmla="*/ 119 h 172"/>
                  <a:gd name="T26" fmla="*/ 164 w 183"/>
                  <a:gd name="T27" fmla="*/ 56 h 172"/>
                  <a:gd name="T28" fmla="*/ 102 w 183"/>
                  <a:gd name="T29" fmla="*/ 96 h 172"/>
                  <a:gd name="T30" fmla="*/ 99 w 183"/>
                  <a:gd name="T31" fmla="*/ 90 h 172"/>
                  <a:gd name="T32" fmla="*/ 110 w 183"/>
                  <a:gd name="T33" fmla="*/ 69 h 172"/>
                  <a:gd name="T34" fmla="*/ 131 w 183"/>
                  <a:gd name="T35" fmla="*/ 21 h 172"/>
                  <a:gd name="T36" fmla="*/ 91 w 183"/>
                  <a:gd name="T37" fmla="*/ 1 h 172"/>
                  <a:gd name="T38" fmla="*/ 52 w 183"/>
                  <a:gd name="T39" fmla="*/ 21 h 172"/>
                  <a:gd name="T40" fmla="*/ 72 w 183"/>
                  <a:gd name="T41" fmla="*/ 69 h 172"/>
                  <a:gd name="T42" fmla="*/ 83 w 183"/>
                  <a:gd name="T43" fmla="*/ 90 h 172"/>
                  <a:gd name="T44" fmla="*/ 81 w 183"/>
                  <a:gd name="T45" fmla="*/ 96 h 172"/>
                  <a:gd name="T46" fmla="*/ 19 w 183"/>
                  <a:gd name="T47" fmla="*/ 56 h 172"/>
                  <a:gd name="T48" fmla="*/ 6 w 183"/>
                  <a:gd name="T49" fmla="*/ 119 h 172"/>
                  <a:gd name="T50" fmla="*/ 26 w 183"/>
                  <a:gd name="T51" fmla="*/ 13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72">
                    <a:moveTo>
                      <a:pt x="26" y="139"/>
                    </a:moveTo>
                    <a:cubicBezTo>
                      <a:pt x="45" y="141"/>
                      <a:pt x="61" y="121"/>
                      <a:pt x="76" y="113"/>
                    </a:cubicBezTo>
                    <a:cubicBezTo>
                      <a:pt x="78" y="112"/>
                      <a:pt x="83" y="109"/>
                      <a:pt x="85" y="111"/>
                    </a:cubicBezTo>
                    <a:cubicBezTo>
                      <a:pt x="87" y="114"/>
                      <a:pt x="86" y="118"/>
                      <a:pt x="86" y="121"/>
                    </a:cubicBezTo>
                    <a:cubicBezTo>
                      <a:pt x="86" y="128"/>
                      <a:pt x="85" y="135"/>
                      <a:pt x="85" y="142"/>
                    </a:cubicBezTo>
                    <a:cubicBezTo>
                      <a:pt x="85" y="150"/>
                      <a:pt x="84" y="164"/>
                      <a:pt x="84" y="172"/>
                    </a:cubicBezTo>
                    <a:cubicBezTo>
                      <a:pt x="99" y="172"/>
                      <a:pt x="99" y="172"/>
                      <a:pt x="99" y="172"/>
                    </a:cubicBezTo>
                    <a:cubicBezTo>
                      <a:pt x="98" y="164"/>
                      <a:pt x="98" y="150"/>
                      <a:pt x="98" y="142"/>
                    </a:cubicBezTo>
                    <a:cubicBezTo>
                      <a:pt x="97" y="135"/>
                      <a:pt x="97" y="128"/>
                      <a:pt x="97" y="121"/>
                    </a:cubicBezTo>
                    <a:cubicBezTo>
                      <a:pt x="97" y="118"/>
                      <a:pt x="96" y="114"/>
                      <a:pt x="97" y="111"/>
                    </a:cubicBezTo>
                    <a:cubicBezTo>
                      <a:pt x="99" y="109"/>
                      <a:pt x="105" y="112"/>
                      <a:pt x="106" y="113"/>
                    </a:cubicBezTo>
                    <a:cubicBezTo>
                      <a:pt x="122" y="121"/>
                      <a:pt x="137" y="141"/>
                      <a:pt x="156" y="139"/>
                    </a:cubicBezTo>
                    <a:cubicBezTo>
                      <a:pt x="167" y="137"/>
                      <a:pt x="173" y="128"/>
                      <a:pt x="176" y="119"/>
                    </a:cubicBezTo>
                    <a:cubicBezTo>
                      <a:pt x="182" y="101"/>
                      <a:pt x="183" y="68"/>
                      <a:pt x="164" y="56"/>
                    </a:cubicBezTo>
                    <a:cubicBezTo>
                      <a:pt x="135" y="39"/>
                      <a:pt x="126" y="94"/>
                      <a:pt x="102" y="96"/>
                    </a:cubicBezTo>
                    <a:cubicBezTo>
                      <a:pt x="97" y="96"/>
                      <a:pt x="98" y="94"/>
                      <a:pt x="99" y="90"/>
                    </a:cubicBezTo>
                    <a:cubicBezTo>
                      <a:pt x="101" y="82"/>
                      <a:pt x="105" y="75"/>
                      <a:pt x="110" y="69"/>
                    </a:cubicBezTo>
                    <a:cubicBezTo>
                      <a:pt x="120" y="56"/>
                      <a:pt x="134" y="39"/>
                      <a:pt x="131" y="21"/>
                    </a:cubicBezTo>
                    <a:cubicBezTo>
                      <a:pt x="128" y="5"/>
                      <a:pt x="109" y="0"/>
                      <a:pt x="91" y="1"/>
                    </a:cubicBezTo>
                    <a:cubicBezTo>
                      <a:pt x="74" y="0"/>
                      <a:pt x="54" y="5"/>
                      <a:pt x="52" y="21"/>
                    </a:cubicBezTo>
                    <a:cubicBezTo>
                      <a:pt x="49" y="39"/>
                      <a:pt x="62" y="56"/>
                      <a:pt x="72" y="69"/>
                    </a:cubicBezTo>
                    <a:cubicBezTo>
                      <a:pt x="77" y="75"/>
                      <a:pt x="81" y="82"/>
                      <a:pt x="83" y="90"/>
                    </a:cubicBezTo>
                    <a:cubicBezTo>
                      <a:pt x="85" y="94"/>
                      <a:pt x="85" y="96"/>
                      <a:pt x="81" y="96"/>
                    </a:cubicBezTo>
                    <a:cubicBezTo>
                      <a:pt x="57" y="94"/>
                      <a:pt x="47" y="39"/>
                      <a:pt x="19" y="56"/>
                    </a:cubicBezTo>
                    <a:cubicBezTo>
                      <a:pt x="0" y="68"/>
                      <a:pt x="0" y="101"/>
                      <a:pt x="6" y="119"/>
                    </a:cubicBezTo>
                    <a:cubicBezTo>
                      <a:pt x="9" y="128"/>
                      <a:pt x="16" y="137"/>
                      <a:pt x="26"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91" name="Freeform 320"/>
              <p:cNvSpPr/>
              <p:nvPr/>
            </p:nvSpPr>
            <p:spPr bwMode="auto">
              <a:xfrm>
                <a:off x="-4222750" y="-420688"/>
                <a:ext cx="492125" cy="525463"/>
              </a:xfrm>
              <a:custGeom>
                <a:avLst/>
                <a:gdLst>
                  <a:gd name="T0" fmla="*/ 108 w 131"/>
                  <a:gd name="T1" fmla="*/ 96 h 140"/>
                  <a:gd name="T2" fmla="*/ 118 w 131"/>
                  <a:gd name="T3" fmla="*/ 91 h 140"/>
                  <a:gd name="T4" fmla="*/ 129 w 131"/>
                  <a:gd name="T5" fmla="*/ 87 h 140"/>
                  <a:gd name="T6" fmla="*/ 130 w 131"/>
                  <a:gd name="T7" fmla="*/ 70 h 140"/>
                  <a:gd name="T8" fmla="*/ 127 w 131"/>
                  <a:gd name="T9" fmla="*/ 41 h 140"/>
                  <a:gd name="T10" fmla="*/ 98 w 131"/>
                  <a:gd name="T11" fmla="*/ 66 h 140"/>
                  <a:gd name="T12" fmla="*/ 88 w 131"/>
                  <a:gd name="T13" fmla="*/ 76 h 140"/>
                  <a:gd name="T14" fmla="*/ 88 w 131"/>
                  <a:gd name="T15" fmla="*/ 65 h 140"/>
                  <a:gd name="T16" fmla="*/ 98 w 131"/>
                  <a:gd name="T17" fmla="*/ 46 h 140"/>
                  <a:gd name="T18" fmla="*/ 89 w 131"/>
                  <a:gd name="T19" fmla="*/ 28 h 140"/>
                  <a:gd name="T20" fmla="*/ 66 w 131"/>
                  <a:gd name="T21" fmla="*/ 1 h 140"/>
                  <a:gd name="T22" fmla="*/ 66 w 131"/>
                  <a:gd name="T23" fmla="*/ 0 h 140"/>
                  <a:gd name="T24" fmla="*/ 65 w 131"/>
                  <a:gd name="T25" fmla="*/ 0 h 140"/>
                  <a:gd name="T26" fmla="*/ 65 w 131"/>
                  <a:gd name="T27" fmla="*/ 0 h 140"/>
                  <a:gd name="T28" fmla="*/ 65 w 131"/>
                  <a:gd name="T29" fmla="*/ 1 h 140"/>
                  <a:gd name="T30" fmla="*/ 42 w 131"/>
                  <a:gd name="T31" fmla="*/ 28 h 140"/>
                  <a:gd name="T32" fmla="*/ 33 w 131"/>
                  <a:gd name="T33" fmla="*/ 46 h 140"/>
                  <a:gd name="T34" fmla="*/ 43 w 131"/>
                  <a:gd name="T35" fmla="*/ 65 h 140"/>
                  <a:gd name="T36" fmla="*/ 43 w 131"/>
                  <a:gd name="T37" fmla="*/ 76 h 140"/>
                  <a:gd name="T38" fmla="*/ 33 w 131"/>
                  <a:gd name="T39" fmla="*/ 66 h 140"/>
                  <a:gd name="T40" fmla="*/ 4 w 131"/>
                  <a:gd name="T41" fmla="*/ 41 h 140"/>
                  <a:gd name="T42" fmla="*/ 1 w 131"/>
                  <a:gd name="T43" fmla="*/ 70 h 140"/>
                  <a:gd name="T44" fmla="*/ 2 w 131"/>
                  <a:gd name="T45" fmla="*/ 87 h 140"/>
                  <a:gd name="T46" fmla="*/ 13 w 131"/>
                  <a:gd name="T47" fmla="*/ 91 h 140"/>
                  <a:gd name="T48" fmla="*/ 23 w 131"/>
                  <a:gd name="T49" fmla="*/ 96 h 140"/>
                  <a:gd name="T50" fmla="*/ 21 w 131"/>
                  <a:gd name="T51" fmla="*/ 103 h 140"/>
                  <a:gd name="T52" fmla="*/ 1 w 131"/>
                  <a:gd name="T53" fmla="*/ 96 h 140"/>
                  <a:gd name="T54" fmla="*/ 30 w 131"/>
                  <a:gd name="T55" fmla="*/ 137 h 140"/>
                  <a:gd name="T56" fmla="*/ 44 w 131"/>
                  <a:gd name="T57" fmla="*/ 135 h 140"/>
                  <a:gd name="T58" fmla="*/ 58 w 131"/>
                  <a:gd name="T59" fmla="*/ 126 h 140"/>
                  <a:gd name="T60" fmla="*/ 62 w 131"/>
                  <a:gd name="T61" fmla="*/ 124 h 140"/>
                  <a:gd name="T62" fmla="*/ 62 w 131"/>
                  <a:gd name="T63" fmla="*/ 118 h 140"/>
                  <a:gd name="T64" fmla="*/ 65 w 131"/>
                  <a:gd name="T65" fmla="*/ 62 h 140"/>
                  <a:gd name="T66" fmla="*/ 69 w 131"/>
                  <a:gd name="T67" fmla="*/ 118 h 140"/>
                  <a:gd name="T68" fmla="*/ 69 w 131"/>
                  <a:gd name="T69" fmla="*/ 124 h 140"/>
                  <a:gd name="T70" fmla="*/ 73 w 131"/>
                  <a:gd name="T71" fmla="*/ 126 h 140"/>
                  <a:gd name="T72" fmla="*/ 87 w 131"/>
                  <a:gd name="T73" fmla="*/ 135 h 140"/>
                  <a:gd name="T74" fmla="*/ 101 w 131"/>
                  <a:gd name="T75" fmla="*/ 137 h 140"/>
                  <a:gd name="T76" fmla="*/ 130 w 131"/>
                  <a:gd name="T77" fmla="*/ 96 h 140"/>
                  <a:gd name="T78" fmla="*/ 110 w 131"/>
                  <a:gd name="T79" fmla="*/ 103 h 140"/>
                  <a:gd name="T80" fmla="*/ 108 w 131"/>
                  <a:gd name="T81" fmla="*/ 9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1" h="140">
                    <a:moveTo>
                      <a:pt x="108" y="96"/>
                    </a:moveTo>
                    <a:cubicBezTo>
                      <a:pt x="111" y="94"/>
                      <a:pt x="114" y="93"/>
                      <a:pt x="118" y="91"/>
                    </a:cubicBezTo>
                    <a:cubicBezTo>
                      <a:pt x="121" y="90"/>
                      <a:pt x="125" y="89"/>
                      <a:pt x="129" y="87"/>
                    </a:cubicBezTo>
                    <a:cubicBezTo>
                      <a:pt x="130" y="81"/>
                      <a:pt x="131" y="76"/>
                      <a:pt x="130" y="70"/>
                    </a:cubicBezTo>
                    <a:cubicBezTo>
                      <a:pt x="129" y="60"/>
                      <a:pt x="127" y="51"/>
                      <a:pt x="127" y="41"/>
                    </a:cubicBezTo>
                    <a:cubicBezTo>
                      <a:pt x="115" y="48"/>
                      <a:pt x="101" y="52"/>
                      <a:pt x="98" y="66"/>
                    </a:cubicBezTo>
                    <a:cubicBezTo>
                      <a:pt x="97" y="69"/>
                      <a:pt x="93" y="79"/>
                      <a:pt x="88" y="76"/>
                    </a:cubicBezTo>
                    <a:cubicBezTo>
                      <a:pt x="84" y="73"/>
                      <a:pt x="86" y="68"/>
                      <a:pt x="88" y="65"/>
                    </a:cubicBezTo>
                    <a:cubicBezTo>
                      <a:pt x="92" y="59"/>
                      <a:pt x="98" y="54"/>
                      <a:pt x="98" y="46"/>
                    </a:cubicBezTo>
                    <a:cubicBezTo>
                      <a:pt x="98" y="39"/>
                      <a:pt x="93" y="33"/>
                      <a:pt x="89" y="28"/>
                    </a:cubicBezTo>
                    <a:cubicBezTo>
                      <a:pt x="82" y="19"/>
                      <a:pt x="73" y="11"/>
                      <a:pt x="66" y="1"/>
                    </a:cubicBezTo>
                    <a:cubicBezTo>
                      <a:pt x="66" y="0"/>
                      <a:pt x="66" y="0"/>
                      <a:pt x="66" y="0"/>
                    </a:cubicBezTo>
                    <a:cubicBezTo>
                      <a:pt x="66" y="0"/>
                      <a:pt x="66" y="0"/>
                      <a:pt x="65" y="0"/>
                    </a:cubicBezTo>
                    <a:cubicBezTo>
                      <a:pt x="65" y="0"/>
                      <a:pt x="65" y="0"/>
                      <a:pt x="65" y="0"/>
                    </a:cubicBezTo>
                    <a:cubicBezTo>
                      <a:pt x="65" y="1"/>
                      <a:pt x="65" y="1"/>
                      <a:pt x="65" y="1"/>
                    </a:cubicBezTo>
                    <a:cubicBezTo>
                      <a:pt x="58" y="11"/>
                      <a:pt x="49" y="19"/>
                      <a:pt x="42" y="28"/>
                    </a:cubicBezTo>
                    <a:cubicBezTo>
                      <a:pt x="38" y="33"/>
                      <a:pt x="33" y="39"/>
                      <a:pt x="33" y="46"/>
                    </a:cubicBezTo>
                    <a:cubicBezTo>
                      <a:pt x="33" y="54"/>
                      <a:pt x="39" y="59"/>
                      <a:pt x="43" y="65"/>
                    </a:cubicBezTo>
                    <a:cubicBezTo>
                      <a:pt x="45" y="68"/>
                      <a:pt x="47" y="73"/>
                      <a:pt x="43" y="76"/>
                    </a:cubicBezTo>
                    <a:cubicBezTo>
                      <a:pt x="38" y="79"/>
                      <a:pt x="34" y="69"/>
                      <a:pt x="33" y="66"/>
                    </a:cubicBezTo>
                    <a:cubicBezTo>
                      <a:pt x="30" y="52"/>
                      <a:pt x="16" y="48"/>
                      <a:pt x="4" y="41"/>
                    </a:cubicBezTo>
                    <a:cubicBezTo>
                      <a:pt x="4" y="51"/>
                      <a:pt x="2" y="60"/>
                      <a:pt x="1" y="70"/>
                    </a:cubicBezTo>
                    <a:cubicBezTo>
                      <a:pt x="0" y="76"/>
                      <a:pt x="1" y="81"/>
                      <a:pt x="2" y="87"/>
                    </a:cubicBezTo>
                    <a:cubicBezTo>
                      <a:pt x="6" y="89"/>
                      <a:pt x="10" y="90"/>
                      <a:pt x="13" y="91"/>
                    </a:cubicBezTo>
                    <a:cubicBezTo>
                      <a:pt x="17" y="93"/>
                      <a:pt x="20" y="94"/>
                      <a:pt x="23" y="96"/>
                    </a:cubicBezTo>
                    <a:cubicBezTo>
                      <a:pt x="26" y="98"/>
                      <a:pt x="26" y="104"/>
                      <a:pt x="21" y="103"/>
                    </a:cubicBezTo>
                    <a:cubicBezTo>
                      <a:pt x="14" y="102"/>
                      <a:pt x="8" y="95"/>
                      <a:pt x="1" y="96"/>
                    </a:cubicBezTo>
                    <a:cubicBezTo>
                      <a:pt x="4" y="114"/>
                      <a:pt x="13" y="130"/>
                      <a:pt x="30" y="137"/>
                    </a:cubicBezTo>
                    <a:cubicBezTo>
                      <a:pt x="36" y="140"/>
                      <a:pt x="39" y="139"/>
                      <a:pt x="44" y="135"/>
                    </a:cubicBezTo>
                    <a:cubicBezTo>
                      <a:pt x="49" y="131"/>
                      <a:pt x="52" y="127"/>
                      <a:pt x="58" y="126"/>
                    </a:cubicBezTo>
                    <a:cubicBezTo>
                      <a:pt x="60" y="126"/>
                      <a:pt x="62" y="127"/>
                      <a:pt x="62" y="124"/>
                    </a:cubicBezTo>
                    <a:cubicBezTo>
                      <a:pt x="62" y="122"/>
                      <a:pt x="62" y="120"/>
                      <a:pt x="62" y="118"/>
                    </a:cubicBezTo>
                    <a:cubicBezTo>
                      <a:pt x="63" y="97"/>
                      <a:pt x="65" y="84"/>
                      <a:pt x="65" y="62"/>
                    </a:cubicBezTo>
                    <a:cubicBezTo>
                      <a:pt x="66" y="84"/>
                      <a:pt x="68" y="97"/>
                      <a:pt x="69" y="118"/>
                    </a:cubicBezTo>
                    <a:cubicBezTo>
                      <a:pt x="69" y="120"/>
                      <a:pt x="69" y="122"/>
                      <a:pt x="69" y="124"/>
                    </a:cubicBezTo>
                    <a:cubicBezTo>
                      <a:pt x="69" y="127"/>
                      <a:pt x="71" y="126"/>
                      <a:pt x="73" y="126"/>
                    </a:cubicBezTo>
                    <a:cubicBezTo>
                      <a:pt x="79" y="127"/>
                      <a:pt x="82" y="131"/>
                      <a:pt x="87" y="135"/>
                    </a:cubicBezTo>
                    <a:cubicBezTo>
                      <a:pt x="92" y="139"/>
                      <a:pt x="95" y="140"/>
                      <a:pt x="101" y="137"/>
                    </a:cubicBezTo>
                    <a:cubicBezTo>
                      <a:pt x="118" y="130"/>
                      <a:pt x="127" y="114"/>
                      <a:pt x="130" y="96"/>
                    </a:cubicBezTo>
                    <a:cubicBezTo>
                      <a:pt x="123" y="95"/>
                      <a:pt x="117" y="102"/>
                      <a:pt x="110" y="103"/>
                    </a:cubicBezTo>
                    <a:cubicBezTo>
                      <a:pt x="105" y="104"/>
                      <a:pt x="105" y="98"/>
                      <a:pt x="108"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92" name="Rectangle 321"/>
              <p:cNvSpPr>
                <a:spLocks noChangeArrowheads="1"/>
              </p:cNvSpPr>
              <p:nvPr/>
            </p:nvSpPr>
            <p:spPr bwMode="auto">
              <a:xfrm>
                <a:off x="-3994150" y="68262"/>
                <a:ext cx="34925"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350">
                  <a:cs typeface="+mn-ea"/>
                  <a:sym typeface="+mn-lt"/>
                </a:endParaRPr>
              </a:p>
            </p:txBody>
          </p:sp>
          <p:sp>
            <p:nvSpPr>
              <p:cNvPr id="193" name="Freeform 322"/>
              <p:cNvSpPr>
                <a:spLocks noEditPoints="1"/>
              </p:cNvSpPr>
              <p:nvPr/>
            </p:nvSpPr>
            <p:spPr bwMode="auto">
              <a:xfrm>
                <a:off x="-3865563" y="8597900"/>
                <a:ext cx="577850" cy="420688"/>
              </a:xfrm>
              <a:custGeom>
                <a:avLst/>
                <a:gdLst>
                  <a:gd name="T0" fmla="*/ 103 w 154"/>
                  <a:gd name="T1" fmla="*/ 112 h 112"/>
                  <a:gd name="T2" fmla="*/ 154 w 154"/>
                  <a:gd name="T3" fmla="*/ 112 h 112"/>
                  <a:gd name="T4" fmla="*/ 154 w 154"/>
                  <a:gd name="T5" fmla="*/ 0 h 112"/>
                  <a:gd name="T6" fmla="*/ 103 w 154"/>
                  <a:gd name="T7" fmla="*/ 0 h 112"/>
                  <a:gd name="T8" fmla="*/ 103 w 154"/>
                  <a:gd name="T9" fmla="*/ 47 h 112"/>
                  <a:gd name="T10" fmla="*/ 140 w 154"/>
                  <a:gd name="T11" fmla="*/ 99 h 112"/>
                  <a:gd name="T12" fmla="*/ 103 w 154"/>
                  <a:gd name="T13" fmla="*/ 99 h 112"/>
                  <a:gd name="T14" fmla="*/ 103 w 154"/>
                  <a:gd name="T15" fmla="*/ 112 h 112"/>
                  <a:gd name="T16" fmla="*/ 70 w 154"/>
                  <a:gd name="T17" fmla="*/ 112 h 112"/>
                  <a:gd name="T18" fmla="*/ 103 w 154"/>
                  <a:gd name="T19" fmla="*/ 112 h 112"/>
                  <a:gd name="T20" fmla="*/ 103 w 154"/>
                  <a:gd name="T21" fmla="*/ 99 h 112"/>
                  <a:gd name="T22" fmla="*/ 80 w 154"/>
                  <a:gd name="T23" fmla="*/ 99 h 112"/>
                  <a:gd name="T24" fmla="*/ 78 w 154"/>
                  <a:gd name="T25" fmla="*/ 96 h 112"/>
                  <a:gd name="T26" fmla="*/ 70 w 154"/>
                  <a:gd name="T27" fmla="*/ 85 h 112"/>
                  <a:gd name="T28" fmla="*/ 70 w 154"/>
                  <a:gd name="T29" fmla="*/ 92 h 112"/>
                  <a:gd name="T30" fmla="*/ 75 w 154"/>
                  <a:gd name="T31" fmla="*/ 99 h 112"/>
                  <a:gd name="T32" fmla="*/ 70 w 154"/>
                  <a:gd name="T33" fmla="*/ 99 h 112"/>
                  <a:gd name="T34" fmla="*/ 70 w 154"/>
                  <a:gd name="T35" fmla="*/ 112 h 112"/>
                  <a:gd name="T36" fmla="*/ 103 w 154"/>
                  <a:gd name="T37" fmla="*/ 0 h 112"/>
                  <a:gd name="T38" fmla="*/ 70 w 154"/>
                  <a:gd name="T39" fmla="*/ 0 h 112"/>
                  <a:gd name="T40" fmla="*/ 70 w 154"/>
                  <a:gd name="T41" fmla="*/ 72 h 112"/>
                  <a:gd name="T42" fmla="*/ 95 w 154"/>
                  <a:gd name="T43" fmla="*/ 37 h 112"/>
                  <a:gd name="T44" fmla="*/ 95 w 154"/>
                  <a:gd name="T45" fmla="*/ 37 h 112"/>
                  <a:gd name="T46" fmla="*/ 103 w 154"/>
                  <a:gd name="T47" fmla="*/ 47 h 112"/>
                  <a:gd name="T48" fmla="*/ 103 w 154"/>
                  <a:gd name="T49" fmla="*/ 0 h 112"/>
                  <a:gd name="T50" fmla="*/ 44 w 154"/>
                  <a:gd name="T51" fmla="*/ 112 h 112"/>
                  <a:gd name="T52" fmla="*/ 70 w 154"/>
                  <a:gd name="T53" fmla="*/ 112 h 112"/>
                  <a:gd name="T54" fmla="*/ 70 w 154"/>
                  <a:gd name="T55" fmla="*/ 99 h 112"/>
                  <a:gd name="T56" fmla="*/ 51 w 154"/>
                  <a:gd name="T57" fmla="*/ 99 h 112"/>
                  <a:gd name="T58" fmla="*/ 44 w 154"/>
                  <a:gd name="T59" fmla="*/ 99 h 112"/>
                  <a:gd name="T60" fmla="*/ 44 w 154"/>
                  <a:gd name="T61" fmla="*/ 112 h 112"/>
                  <a:gd name="T62" fmla="*/ 70 w 154"/>
                  <a:gd name="T63" fmla="*/ 0 h 112"/>
                  <a:gd name="T64" fmla="*/ 44 w 154"/>
                  <a:gd name="T65" fmla="*/ 0 h 112"/>
                  <a:gd name="T66" fmla="*/ 44 w 154"/>
                  <a:gd name="T67" fmla="*/ 19 h 112"/>
                  <a:gd name="T68" fmla="*/ 47 w 154"/>
                  <a:gd name="T69" fmla="*/ 27 h 112"/>
                  <a:gd name="T70" fmla="*/ 44 w 154"/>
                  <a:gd name="T71" fmla="*/ 35 h 112"/>
                  <a:gd name="T72" fmla="*/ 44 w 154"/>
                  <a:gd name="T73" fmla="*/ 56 h 112"/>
                  <a:gd name="T74" fmla="*/ 44 w 154"/>
                  <a:gd name="T75" fmla="*/ 56 h 112"/>
                  <a:gd name="T76" fmla="*/ 63 w 154"/>
                  <a:gd name="T77" fmla="*/ 82 h 112"/>
                  <a:gd name="T78" fmla="*/ 70 w 154"/>
                  <a:gd name="T79" fmla="*/ 92 h 112"/>
                  <a:gd name="T80" fmla="*/ 70 w 154"/>
                  <a:gd name="T81" fmla="*/ 85 h 112"/>
                  <a:gd name="T82" fmla="*/ 66 w 154"/>
                  <a:gd name="T83" fmla="*/ 78 h 112"/>
                  <a:gd name="T84" fmla="*/ 70 w 154"/>
                  <a:gd name="T85" fmla="*/ 72 h 112"/>
                  <a:gd name="T86" fmla="*/ 70 w 154"/>
                  <a:gd name="T87" fmla="*/ 0 h 112"/>
                  <a:gd name="T88" fmla="*/ 0 w 154"/>
                  <a:gd name="T89" fmla="*/ 112 h 112"/>
                  <a:gd name="T90" fmla="*/ 44 w 154"/>
                  <a:gd name="T91" fmla="*/ 112 h 112"/>
                  <a:gd name="T92" fmla="*/ 44 w 154"/>
                  <a:gd name="T93" fmla="*/ 99 h 112"/>
                  <a:gd name="T94" fmla="*/ 13 w 154"/>
                  <a:gd name="T95" fmla="*/ 99 h 112"/>
                  <a:gd name="T96" fmla="*/ 13 w 154"/>
                  <a:gd name="T97" fmla="*/ 99 h 112"/>
                  <a:gd name="T98" fmla="*/ 44 w 154"/>
                  <a:gd name="T99" fmla="*/ 56 h 112"/>
                  <a:gd name="T100" fmla="*/ 44 w 154"/>
                  <a:gd name="T101" fmla="*/ 35 h 112"/>
                  <a:gd name="T102" fmla="*/ 35 w 154"/>
                  <a:gd name="T103" fmla="*/ 39 h 112"/>
                  <a:gd name="T104" fmla="*/ 22 w 154"/>
                  <a:gd name="T105" fmla="*/ 27 h 112"/>
                  <a:gd name="T106" fmla="*/ 35 w 154"/>
                  <a:gd name="T107" fmla="*/ 15 h 112"/>
                  <a:gd name="T108" fmla="*/ 35 w 154"/>
                  <a:gd name="T109" fmla="*/ 15 h 112"/>
                  <a:gd name="T110" fmla="*/ 44 w 154"/>
                  <a:gd name="T111" fmla="*/ 19 h 112"/>
                  <a:gd name="T112" fmla="*/ 44 w 154"/>
                  <a:gd name="T113" fmla="*/ 0 h 112"/>
                  <a:gd name="T114" fmla="*/ 0 w 154"/>
                  <a:gd name="T115" fmla="*/ 0 h 112"/>
                  <a:gd name="T116" fmla="*/ 0 w 154"/>
                  <a:gd name="T1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4" h="112">
                    <a:moveTo>
                      <a:pt x="103" y="112"/>
                    </a:moveTo>
                    <a:cubicBezTo>
                      <a:pt x="154" y="112"/>
                      <a:pt x="154" y="112"/>
                      <a:pt x="154" y="112"/>
                    </a:cubicBezTo>
                    <a:cubicBezTo>
                      <a:pt x="154" y="0"/>
                      <a:pt x="154" y="0"/>
                      <a:pt x="154" y="0"/>
                    </a:cubicBezTo>
                    <a:cubicBezTo>
                      <a:pt x="103" y="0"/>
                      <a:pt x="103" y="0"/>
                      <a:pt x="103" y="0"/>
                    </a:cubicBezTo>
                    <a:cubicBezTo>
                      <a:pt x="103" y="47"/>
                      <a:pt x="103" y="47"/>
                      <a:pt x="103" y="47"/>
                    </a:cubicBezTo>
                    <a:cubicBezTo>
                      <a:pt x="140" y="99"/>
                      <a:pt x="140" y="99"/>
                      <a:pt x="140" y="99"/>
                    </a:cubicBezTo>
                    <a:cubicBezTo>
                      <a:pt x="103" y="99"/>
                      <a:pt x="103" y="99"/>
                      <a:pt x="103" y="99"/>
                    </a:cubicBezTo>
                    <a:lnTo>
                      <a:pt x="103" y="112"/>
                    </a:lnTo>
                    <a:close/>
                    <a:moveTo>
                      <a:pt x="70" y="112"/>
                    </a:moveTo>
                    <a:cubicBezTo>
                      <a:pt x="103" y="112"/>
                      <a:pt x="103" y="112"/>
                      <a:pt x="103" y="112"/>
                    </a:cubicBezTo>
                    <a:cubicBezTo>
                      <a:pt x="103" y="99"/>
                      <a:pt x="103" y="99"/>
                      <a:pt x="103" y="99"/>
                    </a:cubicBezTo>
                    <a:cubicBezTo>
                      <a:pt x="80" y="99"/>
                      <a:pt x="80" y="99"/>
                      <a:pt x="80" y="99"/>
                    </a:cubicBezTo>
                    <a:cubicBezTo>
                      <a:pt x="78" y="96"/>
                      <a:pt x="78" y="96"/>
                      <a:pt x="78" y="96"/>
                    </a:cubicBezTo>
                    <a:cubicBezTo>
                      <a:pt x="70" y="85"/>
                      <a:pt x="70" y="85"/>
                      <a:pt x="70" y="85"/>
                    </a:cubicBezTo>
                    <a:cubicBezTo>
                      <a:pt x="70" y="92"/>
                      <a:pt x="70" y="92"/>
                      <a:pt x="70" y="92"/>
                    </a:cubicBezTo>
                    <a:cubicBezTo>
                      <a:pt x="75" y="99"/>
                      <a:pt x="75" y="99"/>
                      <a:pt x="75" y="99"/>
                    </a:cubicBezTo>
                    <a:cubicBezTo>
                      <a:pt x="70" y="99"/>
                      <a:pt x="70" y="99"/>
                      <a:pt x="70" y="99"/>
                    </a:cubicBezTo>
                    <a:cubicBezTo>
                      <a:pt x="70" y="112"/>
                      <a:pt x="70" y="112"/>
                      <a:pt x="70" y="112"/>
                    </a:cubicBezTo>
                    <a:close/>
                    <a:moveTo>
                      <a:pt x="103" y="0"/>
                    </a:moveTo>
                    <a:cubicBezTo>
                      <a:pt x="70" y="0"/>
                      <a:pt x="70" y="0"/>
                      <a:pt x="70" y="0"/>
                    </a:cubicBezTo>
                    <a:cubicBezTo>
                      <a:pt x="70" y="72"/>
                      <a:pt x="70" y="72"/>
                      <a:pt x="70" y="72"/>
                    </a:cubicBezTo>
                    <a:cubicBezTo>
                      <a:pt x="95" y="37"/>
                      <a:pt x="95" y="37"/>
                      <a:pt x="95" y="37"/>
                    </a:cubicBezTo>
                    <a:cubicBezTo>
                      <a:pt x="95" y="37"/>
                      <a:pt x="95" y="37"/>
                      <a:pt x="95" y="37"/>
                    </a:cubicBezTo>
                    <a:cubicBezTo>
                      <a:pt x="103" y="47"/>
                      <a:pt x="103" y="47"/>
                      <a:pt x="103" y="47"/>
                    </a:cubicBezTo>
                    <a:lnTo>
                      <a:pt x="103" y="0"/>
                    </a:lnTo>
                    <a:close/>
                    <a:moveTo>
                      <a:pt x="44" y="112"/>
                    </a:moveTo>
                    <a:cubicBezTo>
                      <a:pt x="70" y="112"/>
                      <a:pt x="70" y="112"/>
                      <a:pt x="70" y="112"/>
                    </a:cubicBezTo>
                    <a:cubicBezTo>
                      <a:pt x="70" y="99"/>
                      <a:pt x="70" y="99"/>
                      <a:pt x="70" y="99"/>
                    </a:cubicBezTo>
                    <a:cubicBezTo>
                      <a:pt x="51" y="99"/>
                      <a:pt x="51" y="99"/>
                      <a:pt x="51" y="99"/>
                    </a:cubicBezTo>
                    <a:cubicBezTo>
                      <a:pt x="44" y="99"/>
                      <a:pt x="44" y="99"/>
                      <a:pt x="44" y="99"/>
                    </a:cubicBezTo>
                    <a:cubicBezTo>
                      <a:pt x="44" y="112"/>
                      <a:pt x="44" y="112"/>
                      <a:pt x="44" y="112"/>
                    </a:cubicBezTo>
                    <a:close/>
                    <a:moveTo>
                      <a:pt x="70" y="0"/>
                    </a:moveTo>
                    <a:cubicBezTo>
                      <a:pt x="44" y="0"/>
                      <a:pt x="44" y="0"/>
                      <a:pt x="44" y="0"/>
                    </a:cubicBezTo>
                    <a:cubicBezTo>
                      <a:pt x="44" y="19"/>
                      <a:pt x="44" y="19"/>
                      <a:pt x="44" y="19"/>
                    </a:cubicBezTo>
                    <a:cubicBezTo>
                      <a:pt x="46" y="21"/>
                      <a:pt x="47" y="24"/>
                      <a:pt x="47" y="27"/>
                    </a:cubicBezTo>
                    <a:cubicBezTo>
                      <a:pt x="47" y="30"/>
                      <a:pt x="46" y="32"/>
                      <a:pt x="44" y="35"/>
                    </a:cubicBezTo>
                    <a:cubicBezTo>
                      <a:pt x="44" y="56"/>
                      <a:pt x="44" y="56"/>
                      <a:pt x="44" y="56"/>
                    </a:cubicBezTo>
                    <a:cubicBezTo>
                      <a:pt x="44" y="56"/>
                      <a:pt x="44" y="56"/>
                      <a:pt x="44" y="56"/>
                    </a:cubicBezTo>
                    <a:cubicBezTo>
                      <a:pt x="63" y="82"/>
                      <a:pt x="63" y="82"/>
                      <a:pt x="63" y="82"/>
                    </a:cubicBezTo>
                    <a:cubicBezTo>
                      <a:pt x="70" y="92"/>
                      <a:pt x="70" y="92"/>
                      <a:pt x="70" y="92"/>
                    </a:cubicBezTo>
                    <a:cubicBezTo>
                      <a:pt x="70" y="85"/>
                      <a:pt x="70" y="85"/>
                      <a:pt x="70" y="85"/>
                    </a:cubicBezTo>
                    <a:cubicBezTo>
                      <a:pt x="66" y="78"/>
                      <a:pt x="66" y="78"/>
                      <a:pt x="66" y="78"/>
                    </a:cubicBezTo>
                    <a:cubicBezTo>
                      <a:pt x="70" y="72"/>
                      <a:pt x="70" y="72"/>
                      <a:pt x="70" y="72"/>
                    </a:cubicBezTo>
                    <a:lnTo>
                      <a:pt x="70" y="0"/>
                    </a:lnTo>
                    <a:close/>
                    <a:moveTo>
                      <a:pt x="0" y="112"/>
                    </a:moveTo>
                    <a:cubicBezTo>
                      <a:pt x="44" y="112"/>
                      <a:pt x="44" y="112"/>
                      <a:pt x="44" y="112"/>
                    </a:cubicBezTo>
                    <a:cubicBezTo>
                      <a:pt x="44" y="99"/>
                      <a:pt x="44" y="99"/>
                      <a:pt x="44" y="99"/>
                    </a:cubicBezTo>
                    <a:cubicBezTo>
                      <a:pt x="13" y="99"/>
                      <a:pt x="13" y="99"/>
                      <a:pt x="13" y="99"/>
                    </a:cubicBezTo>
                    <a:cubicBezTo>
                      <a:pt x="13" y="99"/>
                      <a:pt x="13" y="99"/>
                      <a:pt x="13" y="99"/>
                    </a:cubicBezTo>
                    <a:cubicBezTo>
                      <a:pt x="44" y="56"/>
                      <a:pt x="44" y="56"/>
                      <a:pt x="44" y="56"/>
                    </a:cubicBezTo>
                    <a:cubicBezTo>
                      <a:pt x="44" y="35"/>
                      <a:pt x="44" y="35"/>
                      <a:pt x="44" y="35"/>
                    </a:cubicBezTo>
                    <a:cubicBezTo>
                      <a:pt x="42" y="37"/>
                      <a:pt x="38" y="39"/>
                      <a:pt x="35" y="39"/>
                    </a:cubicBezTo>
                    <a:cubicBezTo>
                      <a:pt x="28" y="39"/>
                      <a:pt x="22" y="34"/>
                      <a:pt x="22" y="27"/>
                    </a:cubicBezTo>
                    <a:cubicBezTo>
                      <a:pt x="22" y="20"/>
                      <a:pt x="28" y="15"/>
                      <a:pt x="35" y="15"/>
                    </a:cubicBezTo>
                    <a:cubicBezTo>
                      <a:pt x="35" y="15"/>
                      <a:pt x="35" y="15"/>
                      <a:pt x="35" y="15"/>
                    </a:cubicBezTo>
                    <a:cubicBezTo>
                      <a:pt x="38" y="15"/>
                      <a:pt x="42" y="17"/>
                      <a:pt x="44" y="19"/>
                    </a:cubicBezTo>
                    <a:cubicBezTo>
                      <a:pt x="44" y="0"/>
                      <a:pt x="44" y="0"/>
                      <a:pt x="44" y="0"/>
                    </a:cubicBezTo>
                    <a:cubicBezTo>
                      <a:pt x="0" y="0"/>
                      <a:pt x="0" y="0"/>
                      <a:pt x="0" y="0"/>
                    </a:cubicBez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94" name="Freeform 323"/>
              <p:cNvSpPr>
                <a:spLocks noEditPoints="1"/>
              </p:cNvSpPr>
              <p:nvPr/>
            </p:nvSpPr>
            <p:spPr bwMode="auto">
              <a:xfrm>
                <a:off x="-5237163" y="4356100"/>
                <a:ext cx="585787" cy="561975"/>
              </a:xfrm>
              <a:custGeom>
                <a:avLst/>
                <a:gdLst>
                  <a:gd name="T0" fmla="*/ 80 w 156"/>
                  <a:gd name="T1" fmla="*/ 147 h 150"/>
                  <a:gd name="T2" fmla="*/ 107 w 156"/>
                  <a:gd name="T3" fmla="*/ 145 h 150"/>
                  <a:gd name="T4" fmla="*/ 133 w 156"/>
                  <a:gd name="T5" fmla="*/ 104 h 150"/>
                  <a:gd name="T6" fmla="*/ 156 w 156"/>
                  <a:gd name="T7" fmla="*/ 0 h 150"/>
                  <a:gd name="T8" fmla="*/ 80 w 156"/>
                  <a:gd name="T9" fmla="*/ 17 h 150"/>
                  <a:gd name="T10" fmla="*/ 80 w 156"/>
                  <a:gd name="T11" fmla="*/ 32 h 150"/>
                  <a:gd name="T12" fmla="*/ 136 w 156"/>
                  <a:gd name="T13" fmla="*/ 20 h 150"/>
                  <a:gd name="T14" fmla="*/ 119 w 156"/>
                  <a:gd name="T15" fmla="*/ 97 h 150"/>
                  <a:gd name="T16" fmla="*/ 105 w 156"/>
                  <a:gd name="T17" fmla="*/ 127 h 150"/>
                  <a:gd name="T18" fmla="*/ 80 w 156"/>
                  <a:gd name="T19" fmla="*/ 130 h 150"/>
                  <a:gd name="T20" fmla="*/ 80 w 156"/>
                  <a:gd name="T21" fmla="*/ 147 h 150"/>
                  <a:gd name="T22" fmla="*/ 80 w 156"/>
                  <a:gd name="T23" fmla="*/ 111 h 150"/>
                  <a:gd name="T24" fmla="*/ 80 w 156"/>
                  <a:gd name="T25" fmla="*/ 96 h 150"/>
                  <a:gd name="T26" fmla="*/ 107 w 156"/>
                  <a:gd name="T27" fmla="*/ 96 h 150"/>
                  <a:gd name="T28" fmla="*/ 103 w 156"/>
                  <a:gd name="T29" fmla="*/ 109 h 150"/>
                  <a:gd name="T30" fmla="*/ 96 w 156"/>
                  <a:gd name="T31" fmla="*/ 111 h 150"/>
                  <a:gd name="T32" fmla="*/ 80 w 156"/>
                  <a:gd name="T33" fmla="*/ 111 h 150"/>
                  <a:gd name="T34" fmla="*/ 80 w 156"/>
                  <a:gd name="T35" fmla="*/ 86 h 150"/>
                  <a:gd name="T36" fmla="*/ 80 w 156"/>
                  <a:gd name="T37" fmla="*/ 45 h 150"/>
                  <a:gd name="T38" fmla="*/ 88 w 156"/>
                  <a:gd name="T39" fmla="*/ 43 h 150"/>
                  <a:gd name="T40" fmla="*/ 88 w 156"/>
                  <a:gd name="T41" fmla="*/ 58 h 150"/>
                  <a:gd name="T42" fmla="*/ 105 w 156"/>
                  <a:gd name="T43" fmla="*/ 41 h 150"/>
                  <a:gd name="T44" fmla="*/ 121 w 156"/>
                  <a:gd name="T45" fmla="*/ 35 h 150"/>
                  <a:gd name="T46" fmla="*/ 115 w 156"/>
                  <a:gd name="T47" fmla="*/ 51 h 150"/>
                  <a:gd name="T48" fmla="*/ 98 w 156"/>
                  <a:gd name="T49" fmla="*/ 68 h 150"/>
                  <a:gd name="T50" fmla="*/ 113 w 156"/>
                  <a:gd name="T51" fmla="*/ 68 h 150"/>
                  <a:gd name="T52" fmla="*/ 109 w 156"/>
                  <a:gd name="T53" fmla="*/ 83 h 150"/>
                  <a:gd name="T54" fmla="*/ 96 w 156"/>
                  <a:gd name="T55" fmla="*/ 84 h 150"/>
                  <a:gd name="T56" fmla="*/ 82 w 156"/>
                  <a:gd name="T57" fmla="*/ 84 h 150"/>
                  <a:gd name="T58" fmla="*/ 80 w 156"/>
                  <a:gd name="T59" fmla="*/ 86 h 150"/>
                  <a:gd name="T60" fmla="*/ 19 w 156"/>
                  <a:gd name="T61" fmla="*/ 137 h 150"/>
                  <a:gd name="T62" fmla="*/ 24 w 156"/>
                  <a:gd name="T63" fmla="*/ 142 h 150"/>
                  <a:gd name="T64" fmla="*/ 50 w 156"/>
                  <a:gd name="T65" fmla="*/ 116 h 150"/>
                  <a:gd name="T66" fmla="*/ 80 w 156"/>
                  <a:gd name="T67" fmla="*/ 147 h 150"/>
                  <a:gd name="T68" fmla="*/ 80 w 156"/>
                  <a:gd name="T69" fmla="*/ 130 h 150"/>
                  <a:gd name="T70" fmla="*/ 67 w 156"/>
                  <a:gd name="T71" fmla="*/ 111 h 150"/>
                  <a:gd name="T72" fmla="*/ 80 w 156"/>
                  <a:gd name="T73" fmla="*/ 111 h 150"/>
                  <a:gd name="T74" fmla="*/ 80 w 156"/>
                  <a:gd name="T75" fmla="*/ 96 h 150"/>
                  <a:gd name="T76" fmla="*/ 70 w 156"/>
                  <a:gd name="T77" fmla="*/ 96 h 150"/>
                  <a:gd name="T78" fmla="*/ 80 w 156"/>
                  <a:gd name="T79" fmla="*/ 86 h 150"/>
                  <a:gd name="T80" fmla="*/ 80 w 156"/>
                  <a:gd name="T81" fmla="*/ 45 h 150"/>
                  <a:gd name="T82" fmla="*/ 73 w 156"/>
                  <a:gd name="T83" fmla="*/ 47 h 150"/>
                  <a:gd name="T84" fmla="*/ 72 w 156"/>
                  <a:gd name="T85" fmla="*/ 61 h 150"/>
                  <a:gd name="T86" fmla="*/ 72 w 156"/>
                  <a:gd name="T87" fmla="*/ 74 h 150"/>
                  <a:gd name="T88" fmla="*/ 60 w 156"/>
                  <a:gd name="T89" fmla="*/ 86 h 150"/>
                  <a:gd name="T90" fmla="*/ 60 w 156"/>
                  <a:gd name="T91" fmla="*/ 49 h 150"/>
                  <a:gd name="T92" fmla="*/ 47 w 156"/>
                  <a:gd name="T93" fmla="*/ 53 h 150"/>
                  <a:gd name="T94" fmla="*/ 45 w 156"/>
                  <a:gd name="T95" fmla="*/ 60 h 150"/>
                  <a:gd name="T96" fmla="*/ 45 w 156"/>
                  <a:gd name="T97" fmla="*/ 89 h 150"/>
                  <a:gd name="T98" fmla="*/ 29 w 156"/>
                  <a:gd name="T99" fmla="*/ 51 h 150"/>
                  <a:gd name="T100" fmla="*/ 29 w 156"/>
                  <a:gd name="T101" fmla="*/ 51 h 150"/>
                  <a:gd name="T102" fmla="*/ 59 w 156"/>
                  <a:gd name="T103" fmla="*/ 38 h 150"/>
                  <a:gd name="T104" fmla="*/ 80 w 156"/>
                  <a:gd name="T105" fmla="*/ 32 h 150"/>
                  <a:gd name="T106" fmla="*/ 80 w 156"/>
                  <a:gd name="T107" fmla="*/ 17 h 150"/>
                  <a:gd name="T108" fmla="*/ 52 w 156"/>
                  <a:gd name="T109" fmla="*/ 24 h 150"/>
                  <a:gd name="T110" fmla="*/ 11 w 156"/>
                  <a:gd name="T111" fmla="*/ 49 h 150"/>
                  <a:gd name="T112" fmla="*/ 40 w 156"/>
                  <a:gd name="T113" fmla="*/ 106 h 150"/>
                  <a:gd name="T114" fmla="*/ 14 w 156"/>
                  <a:gd name="T115" fmla="*/ 132 h 150"/>
                  <a:gd name="T116" fmla="*/ 19 w 156"/>
                  <a:gd name="T117" fmla="*/ 13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 h="150">
                    <a:moveTo>
                      <a:pt x="80" y="147"/>
                    </a:moveTo>
                    <a:cubicBezTo>
                      <a:pt x="88" y="150"/>
                      <a:pt x="98" y="149"/>
                      <a:pt x="107" y="145"/>
                    </a:cubicBezTo>
                    <a:cubicBezTo>
                      <a:pt x="124" y="137"/>
                      <a:pt x="128" y="121"/>
                      <a:pt x="133" y="104"/>
                    </a:cubicBezTo>
                    <a:cubicBezTo>
                      <a:pt x="141" y="70"/>
                      <a:pt x="149" y="35"/>
                      <a:pt x="156" y="0"/>
                    </a:cubicBezTo>
                    <a:cubicBezTo>
                      <a:pt x="130" y="5"/>
                      <a:pt x="105" y="11"/>
                      <a:pt x="80" y="17"/>
                    </a:cubicBezTo>
                    <a:cubicBezTo>
                      <a:pt x="80" y="32"/>
                      <a:pt x="80" y="32"/>
                      <a:pt x="80" y="32"/>
                    </a:cubicBezTo>
                    <a:cubicBezTo>
                      <a:pt x="99" y="27"/>
                      <a:pt x="118" y="23"/>
                      <a:pt x="136" y="20"/>
                    </a:cubicBezTo>
                    <a:cubicBezTo>
                      <a:pt x="132" y="46"/>
                      <a:pt x="125" y="72"/>
                      <a:pt x="119" y="97"/>
                    </a:cubicBezTo>
                    <a:cubicBezTo>
                      <a:pt x="116" y="108"/>
                      <a:pt x="114" y="120"/>
                      <a:pt x="105" y="127"/>
                    </a:cubicBezTo>
                    <a:cubicBezTo>
                      <a:pt x="97" y="133"/>
                      <a:pt x="88" y="134"/>
                      <a:pt x="80" y="130"/>
                    </a:cubicBezTo>
                    <a:cubicBezTo>
                      <a:pt x="80" y="147"/>
                      <a:pt x="80" y="147"/>
                      <a:pt x="80" y="147"/>
                    </a:cubicBezTo>
                    <a:close/>
                    <a:moveTo>
                      <a:pt x="80" y="111"/>
                    </a:moveTo>
                    <a:cubicBezTo>
                      <a:pt x="80" y="96"/>
                      <a:pt x="80" y="96"/>
                      <a:pt x="80" y="96"/>
                    </a:cubicBezTo>
                    <a:cubicBezTo>
                      <a:pt x="107" y="96"/>
                      <a:pt x="107" y="96"/>
                      <a:pt x="107" y="96"/>
                    </a:cubicBezTo>
                    <a:cubicBezTo>
                      <a:pt x="106" y="100"/>
                      <a:pt x="104" y="105"/>
                      <a:pt x="103" y="109"/>
                    </a:cubicBezTo>
                    <a:cubicBezTo>
                      <a:pt x="102" y="112"/>
                      <a:pt x="99" y="111"/>
                      <a:pt x="96" y="111"/>
                    </a:cubicBezTo>
                    <a:cubicBezTo>
                      <a:pt x="80" y="111"/>
                      <a:pt x="80" y="111"/>
                      <a:pt x="80" y="111"/>
                    </a:cubicBezTo>
                    <a:close/>
                    <a:moveTo>
                      <a:pt x="80" y="86"/>
                    </a:moveTo>
                    <a:cubicBezTo>
                      <a:pt x="80" y="45"/>
                      <a:pt x="80" y="45"/>
                      <a:pt x="80" y="45"/>
                    </a:cubicBezTo>
                    <a:cubicBezTo>
                      <a:pt x="88" y="43"/>
                      <a:pt x="88" y="43"/>
                      <a:pt x="88" y="43"/>
                    </a:cubicBezTo>
                    <a:cubicBezTo>
                      <a:pt x="88" y="58"/>
                      <a:pt x="88" y="58"/>
                      <a:pt x="88" y="58"/>
                    </a:cubicBezTo>
                    <a:cubicBezTo>
                      <a:pt x="94" y="52"/>
                      <a:pt x="100" y="46"/>
                      <a:pt x="105" y="41"/>
                    </a:cubicBezTo>
                    <a:cubicBezTo>
                      <a:pt x="110" y="36"/>
                      <a:pt x="115" y="36"/>
                      <a:pt x="121" y="35"/>
                    </a:cubicBezTo>
                    <a:cubicBezTo>
                      <a:pt x="120" y="41"/>
                      <a:pt x="120" y="47"/>
                      <a:pt x="115" y="51"/>
                    </a:cubicBezTo>
                    <a:cubicBezTo>
                      <a:pt x="110" y="57"/>
                      <a:pt x="104" y="62"/>
                      <a:pt x="98" y="68"/>
                    </a:cubicBezTo>
                    <a:cubicBezTo>
                      <a:pt x="113" y="68"/>
                      <a:pt x="113" y="68"/>
                      <a:pt x="113" y="68"/>
                    </a:cubicBezTo>
                    <a:cubicBezTo>
                      <a:pt x="112" y="73"/>
                      <a:pt x="111" y="78"/>
                      <a:pt x="109" y="83"/>
                    </a:cubicBezTo>
                    <a:cubicBezTo>
                      <a:pt x="108" y="85"/>
                      <a:pt x="98" y="84"/>
                      <a:pt x="96" y="84"/>
                    </a:cubicBezTo>
                    <a:cubicBezTo>
                      <a:pt x="93" y="84"/>
                      <a:pt x="84" y="83"/>
                      <a:pt x="82" y="84"/>
                    </a:cubicBezTo>
                    <a:lnTo>
                      <a:pt x="80" y="86"/>
                    </a:lnTo>
                    <a:close/>
                    <a:moveTo>
                      <a:pt x="19" y="137"/>
                    </a:moveTo>
                    <a:cubicBezTo>
                      <a:pt x="24" y="142"/>
                      <a:pt x="24" y="142"/>
                      <a:pt x="24" y="142"/>
                    </a:cubicBezTo>
                    <a:cubicBezTo>
                      <a:pt x="50" y="116"/>
                      <a:pt x="50" y="116"/>
                      <a:pt x="50" y="116"/>
                    </a:cubicBezTo>
                    <a:cubicBezTo>
                      <a:pt x="54" y="131"/>
                      <a:pt x="66" y="143"/>
                      <a:pt x="80" y="147"/>
                    </a:cubicBezTo>
                    <a:cubicBezTo>
                      <a:pt x="80" y="130"/>
                      <a:pt x="80" y="130"/>
                      <a:pt x="80" y="130"/>
                    </a:cubicBezTo>
                    <a:cubicBezTo>
                      <a:pt x="73" y="127"/>
                      <a:pt x="67" y="120"/>
                      <a:pt x="67" y="111"/>
                    </a:cubicBezTo>
                    <a:cubicBezTo>
                      <a:pt x="80" y="111"/>
                      <a:pt x="80" y="111"/>
                      <a:pt x="80" y="111"/>
                    </a:cubicBezTo>
                    <a:cubicBezTo>
                      <a:pt x="80" y="96"/>
                      <a:pt x="80" y="96"/>
                      <a:pt x="80" y="96"/>
                    </a:cubicBezTo>
                    <a:cubicBezTo>
                      <a:pt x="70" y="96"/>
                      <a:pt x="70" y="96"/>
                      <a:pt x="70" y="96"/>
                    </a:cubicBezTo>
                    <a:cubicBezTo>
                      <a:pt x="80" y="86"/>
                      <a:pt x="80" y="86"/>
                      <a:pt x="80" y="86"/>
                    </a:cubicBezTo>
                    <a:cubicBezTo>
                      <a:pt x="80" y="45"/>
                      <a:pt x="80" y="45"/>
                      <a:pt x="80" y="45"/>
                    </a:cubicBezTo>
                    <a:cubicBezTo>
                      <a:pt x="73" y="47"/>
                      <a:pt x="73" y="47"/>
                      <a:pt x="73" y="47"/>
                    </a:cubicBezTo>
                    <a:cubicBezTo>
                      <a:pt x="71" y="48"/>
                      <a:pt x="72" y="59"/>
                      <a:pt x="72" y="61"/>
                    </a:cubicBezTo>
                    <a:cubicBezTo>
                      <a:pt x="72" y="63"/>
                      <a:pt x="74" y="72"/>
                      <a:pt x="72" y="74"/>
                    </a:cubicBezTo>
                    <a:cubicBezTo>
                      <a:pt x="68" y="78"/>
                      <a:pt x="64" y="82"/>
                      <a:pt x="60" y="86"/>
                    </a:cubicBezTo>
                    <a:cubicBezTo>
                      <a:pt x="60" y="49"/>
                      <a:pt x="60" y="49"/>
                      <a:pt x="60" y="49"/>
                    </a:cubicBezTo>
                    <a:cubicBezTo>
                      <a:pt x="56" y="50"/>
                      <a:pt x="51" y="52"/>
                      <a:pt x="47" y="53"/>
                    </a:cubicBezTo>
                    <a:cubicBezTo>
                      <a:pt x="44" y="54"/>
                      <a:pt x="45" y="57"/>
                      <a:pt x="45" y="60"/>
                    </a:cubicBezTo>
                    <a:cubicBezTo>
                      <a:pt x="45" y="70"/>
                      <a:pt x="45" y="80"/>
                      <a:pt x="45" y="89"/>
                    </a:cubicBezTo>
                    <a:cubicBezTo>
                      <a:pt x="26" y="88"/>
                      <a:pt x="17" y="66"/>
                      <a:pt x="29" y="51"/>
                    </a:cubicBezTo>
                    <a:cubicBezTo>
                      <a:pt x="29" y="51"/>
                      <a:pt x="29" y="51"/>
                      <a:pt x="29" y="51"/>
                    </a:cubicBezTo>
                    <a:cubicBezTo>
                      <a:pt x="36" y="42"/>
                      <a:pt x="48" y="40"/>
                      <a:pt x="59" y="38"/>
                    </a:cubicBezTo>
                    <a:cubicBezTo>
                      <a:pt x="66" y="36"/>
                      <a:pt x="73" y="34"/>
                      <a:pt x="80" y="32"/>
                    </a:cubicBezTo>
                    <a:cubicBezTo>
                      <a:pt x="80" y="17"/>
                      <a:pt x="80" y="17"/>
                      <a:pt x="80" y="17"/>
                    </a:cubicBezTo>
                    <a:cubicBezTo>
                      <a:pt x="71" y="19"/>
                      <a:pt x="62" y="21"/>
                      <a:pt x="52" y="24"/>
                    </a:cubicBezTo>
                    <a:cubicBezTo>
                      <a:pt x="36" y="28"/>
                      <a:pt x="19" y="32"/>
                      <a:pt x="11" y="49"/>
                    </a:cubicBezTo>
                    <a:cubicBezTo>
                      <a:pt x="0" y="73"/>
                      <a:pt x="16" y="100"/>
                      <a:pt x="40" y="106"/>
                    </a:cubicBezTo>
                    <a:cubicBezTo>
                      <a:pt x="14" y="132"/>
                      <a:pt x="14" y="132"/>
                      <a:pt x="14" y="132"/>
                    </a:cubicBezTo>
                    <a:lnTo>
                      <a:pt x="19" y="1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95" name="Freeform 324"/>
              <p:cNvSpPr/>
              <p:nvPr/>
            </p:nvSpPr>
            <p:spPr bwMode="auto">
              <a:xfrm>
                <a:off x="-2674938" y="6529388"/>
                <a:ext cx="60325" cy="192088"/>
              </a:xfrm>
              <a:custGeom>
                <a:avLst/>
                <a:gdLst>
                  <a:gd name="T0" fmla="*/ 16 w 16"/>
                  <a:gd name="T1" fmla="*/ 51 h 51"/>
                  <a:gd name="T2" fmla="*/ 16 w 16"/>
                  <a:gd name="T3" fmla="*/ 0 h 51"/>
                  <a:gd name="T4" fmla="*/ 8 w 16"/>
                  <a:gd name="T5" fmla="*/ 0 h 51"/>
                  <a:gd name="T6" fmla="*/ 0 w 16"/>
                  <a:gd name="T7" fmla="*/ 0 h 51"/>
                  <a:gd name="T8" fmla="*/ 0 w 16"/>
                  <a:gd name="T9" fmla="*/ 51 h 51"/>
                  <a:gd name="T10" fmla="*/ 8 w 16"/>
                  <a:gd name="T11" fmla="*/ 51 h 51"/>
                  <a:gd name="T12" fmla="*/ 16 w 16"/>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6" h="51">
                    <a:moveTo>
                      <a:pt x="16" y="51"/>
                    </a:moveTo>
                    <a:cubicBezTo>
                      <a:pt x="16" y="0"/>
                      <a:pt x="16" y="0"/>
                      <a:pt x="16" y="0"/>
                    </a:cubicBezTo>
                    <a:cubicBezTo>
                      <a:pt x="13" y="0"/>
                      <a:pt x="11" y="0"/>
                      <a:pt x="8" y="0"/>
                    </a:cubicBezTo>
                    <a:cubicBezTo>
                      <a:pt x="5" y="0"/>
                      <a:pt x="3" y="0"/>
                      <a:pt x="0" y="0"/>
                    </a:cubicBezTo>
                    <a:cubicBezTo>
                      <a:pt x="0" y="51"/>
                      <a:pt x="0" y="51"/>
                      <a:pt x="0" y="51"/>
                    </a:cubicBezTo>
                    <a:cubicBezTo>
                      <a:pt x="3" y="51"/>
                      <a:pt x="5" y="51"/>
                      <a:pt x="8" y="51"/>
                    </a:cubicBezTo>
                    <a:cubicBezTo>
                      <a:pt x="11" y="51"/>
                      <a:pt x="13" y="51"/>
                      <a:pt x="1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96" name="Freeform 325"/>
              <p:cNvSpPr/>
              <p:nvPr/>
            </p:nvSpPr>
            <p:spPr bwMode="auto">
              <a:xfrm>
                <a:off x="-2922588" y="6097588"/>
                <a:ext cx="555625" cy="412750"/>
              </a:xfrm>
              <a:custGeom>
                <a:avLst/>
                <a:gdLst>
                  <a:gd name="T0" fmla="*/ 148 w 148"/>
                  <a:gd name="T1" fmla="*/ 36 h 110"/>
                  <a:gd name="T2" fmla="*/ 138 w 148"/>
                  <a:gd name="T3" fmla="*/ 0 h 110"/>
                  <a:gd name="T4" fmla="*/ 106 w 148"/>
                  <a:gd name="T5" fmla="*/ 18 h 110"/>
                  <a:gd name="T6" fmla="*/ 74 w 148"/>
                  <a:gd name="T7" fmla="*/ 0 h 110"/>
                  <a:gd name="T8" fmla="*/ 42 w 148"/>
                  <a:gd name="T9" fmla="*/ 18 h 110"/>
                  <a:gd name="T10" fmla="*/ 10 w 148"/>
                  <a:gd name="T11" fmla="*/ 0 h 110"/>
                  <a:gd name="T12" fmla="*/ 0 w 148"/>
                  <a:gd name="T13" fmla="*/ 36 h 110"/>
                  <a:gd name="T14" fmla="*/ 66 w 148"/>
                  <a:gd name="T15" fmla="*/ 110 h 110"/>
                  <a:gd name="T16" fmla="*/ 74 w 148"/>
                  <a:gd name="T17" fmla="*/ 110 h 110"/>
                  <a:gd name="T18" fmla="*/ 82 w 148"/>
                  <a:gd name="T19" fmla="*/ 110 h 110"/>
                  <a:gd name="T20" fmla="*/ 148 w 148"/>
                  <a:gd name="T21" fmla="*/ 3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10">
                    <a:moveTo>
                      <a:pt x="148" y="36"/>
                    </a:moveTo>
                    <a:cubicBezTo>
                      <a:pt x="148" y="23"/>
                      <a:pt x="144" y="11"/>
                      <a:pt x="138" y="0"/>
                    </a:cubicBezTo>
                    <a:cubicBezTo>
                      <a:pt x="106" y="18"/>
                      <a:pt x="106" y="18"/>
                      <a:pt x="106" y="18"/>
                    </a:cubicBezTo>
                    <a:cubicBezTo>
                      <a:pt x="74" y="0"/>
                      <a:pt x="74" y="0"/>
                      <a:pt x="74" y="0"/>
                    </a:cubicBezTo>
                    <a:cubicBezTo>
                      <a:pt x="42" y="18"/>
                      <a:pt x="42" y="18"/>
                      <a:pt x="42" y="18"/>
                    </a:cubicBezTo>
                    <a:cubicBezTo>
                      <a:pt x="10" y="0"/>
                      <a:pt x="10" y="0"/>
                      <a:pt x="10" y="0"/>
                    </a:cubicBezTo>
                    <a:cubicBezTo>
                      <a:pt x="4" y="11"/>
                      <a:pt x="0" y="23"/>
                      <a:pt x="0" y="36"/>
                    </a:cubicBezTo>
                    <a:cubicBezTo>
                      <a:pt x="0" y="74"/>
                      <a:pt x="29" y="106"/>
                      <a:pt x="66" y="110"/>
                    </a:cubicBezTo>
                    <a:cubicBezTo>
                      <a:pt x="69" y="110"/>
                      <a:pt x="71" y="110"/>
                      <a:pt x="74" y="110"/>
                    </a:cubicBezTo>
                    <a:cubicBezTo>
                      <a:pt x="77" y="110"/>
                      <a:pt x="79" y="110"/>
                      <a:pt x="82" y="110"/>
                    </a:cubicBezTo>
                    <a:cubicBezTo>
                      <a:pt x="119" y="106"/>
                      <a:pt x="148" y="74"/>
                      <a:pt x="14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97" name="Freeform 326"/>
              <p:cNvSpPr/>
              <p:nvPr/>
            </p:nvSpPr>
            <p:spPr bwMode="auto">
              <a:xfrm>
                <a:off x="-2806700" y="6537325"/>
                <a:ext cx="115887" cy="115888"/>
              </a:xfrm>
              <a:custGeom>
                <a:avLst/>
                <a:gdLst>
                  <a:gd name="T0" fmla="*/ 30 w 31"/>
                  <a:gd name="T1" fmla="*/ 29 h 31"/>
                  <a:gd name="T2" fmla="*/ 23 w 31"/>
                  <a:gd name="T3" fmla="*/ 8 h 31"/>
                  <a:gd name="T4" fmla="*/ 2 w 31"/>
                  <a:gd name="T5" fmla="*/ 1 h 31"/>
                  <a:gd name="T6" fmla="*/ 8 w 31"/>
                  <a:gd name="T7" fmla="*/ 23 h 31"/>
                  <a:gd name="T8" fmla="*/ 30 w 31"/>
                  <a:gd name="T9" fmla="*/ 29 h 31"/>
                </a:gdLst>
                <a:ahLst/>
                <a:cxnLst>
                  <a:cxn ang="0">
                    <a:pos x="T0" y="T1"/>
                  </a:cxn>
                  <a:cxn ang="0">
                    <a:pos x="T2" y="T3"/>
                  </a:cxn>
                  <a:cxn ang="0">
                    <a:pos x="T4" y="T5"/>
                  </a:cxn>
                  <a:cxn ang="0">
                    <a:pos x="T6" y="T7"/>
                  </a:cxn>
                  <a:cxn ang="0">
                    <a:pos x="T8" y="T9"/>
                  </a:cxn>
                </a:cxnLst>
                <a:rect l="0" t="0" r="r" b="b"/>
                <a:pathLst>
                  <a:path w="31" h="31">
                    <a:moveTo>
                      <a:pt x="30" y="29"/>
                    </a:moveTo>
                    <a:cubicBezTo>
                      <a:pt x="31" y="22"/>
                      <a:pt x="29" y="14"/>
                      <a:pt x="23" y="8"/>
                    </a:cubicBezTo>
                    <a:cubicBezTo>
                      <a:pt x="17" y="2"/>
                      <a:pt x="9" y="0"/>
                      <a:pt x="2" y="1"/>
                    </a:cubicBezTo>
                    <a:cubicBezTo>
                      <a:pt x="0" y="9"/>
                      <a:pt x="3" y="17"/>
                      <a:pt x="8" y="23"/>
                    </a:cubicBezTo>
                    <a:cubicBezTo>
                      <a:pt x="14" y="28"/>
                      <a:pt x="22" y="31"/>
                      <a:pt x="30"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98" name="Freeform 327"/>
              <p:cNvSpPr/>
              <p:nvPr/>
            </p:nvSpPr>
            <p:spPr bwMode="auto">
              <a:xfrm>
                <a:off x="-2600325" y="6537325"/>
                <a:ext cx="115887" cy="115888"/>
              </a:xfrm>
              <a:custGeom>
                <a:avLst/>
                <a:gdLst>
                  <a:gd name="T0" fmla="*/ 23 w 31"/>
                  <a:gd name="T1" fmla="*/ 23 h 31"/>
                  <a:gd name="T2" fmla="*/ 29 w 31"/>
                  <a:gd name="T3" fmla="*/ 1 h 31"/>
                  <a:gd name="T4" fmla="*/ 8 w 31"/>
                  <a:gd name="T5" fmla="*/ 8 h 31"/>
                  <a:gd name="T6" fmla="*/ 1 w 31"/>
                  <a:gd name="T7" fmla="*/ 29 h 31"/>
                  <a:gd name="T8" fmla="*/ 23 w 31"/>
                  <a:gd name="T9" fmla="*/ 23 h 31"/>
                </a:gdLst>
                <a:ahLst/>
                <a:cxnLst>
                  <a:cxn ang="0">
                    <a:pos x="T0" y="T1"/>
                  </a:cxn>
                  <a:cxn ang="0">
                    <a:pos x="T2" y="T3"/>
                  </a:cxn>
                  <a:cxn ang="0">
                    <a:pos x="T4" y="T5"/>
                  </a:cxn>
                  <a:cxn ang="0">
                    <a:pos x="T6" y="T7"/>
                  </a:cxn>
                  <a:cxn ang="0">
                    <a:pos x="T8" y="T9"/>
                  </a:cxn>
                </a:cxnLst>
                <a:rect l="0" t="0" r="r" b="b"/>
                <a:pathLst>
                  <a:path w="31" h="31">
                    <a:moveTo>
                      <a:pt x="23" y="23"/>
                    </a:moveTo>
                    <a:cubicBezTo>
                      <a:pt x="29" y="17"/>
                      <a:pt x="31" y="9"/>
                      <a:pt x="29" y="1"/>
                    </a:cubicBezTo>
                    <a:cubicBezTo>
                      <a:pt x="22" y="0"/>
                      <a:pt x="14" y="2"/>
                      <a:pt x="8" y="8"/>
                    </a:cubicBezTo>
                    <a:cubicBezTo>
                      <a:pt x="2" y="14"/>
                      <a:pt x="0" y="22"/>
                      <a:pt x="1" y="29"/>
                    </a:cubicBezTo>
                    <a:cubicBezTo>
                      <a:pt x="9" y="31"/>
                      <a:pt x="17" y="28"/>
                      <a:pt x="2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199" name="Freeform 328"/>
              <p:cNvSpPr/>
              <p:nvPr/>
            </p:nvSpPr>
            <p:spPr bwMode="auto">
              <a:xfrm>
                <a:off x="-2806700" y="6738938"/>
                <a:ext cx="322262" cy="95250"/>
              </a:xfrm>
              <a:custGeom>
                <a:avLst/>
                <a:gdLst>
                  <a:gd name="T0" fmla="*/ 51 w 86"/>
                  <a:gd name="T1" fmla="*/ 0 h 25"/>
                  <a:gd name="T2" fmla="*/ 43 w 86"/>
                  <a:gd name="T3" fmla="*/ 0 h 25"/>
                  <a:gd name="T4" fmla="*/ 35 w 86"/>
                  <a:gd name="T5" fmla="*/ 0 h 25"/>
                  <a:gd name="T6" fmla="*/ 0 w 86"/>
                  <a:gd name="T7" fmla="*/ 25 h 25"/>
                  <a:gd name="T8" fmla="*/ 86 w 86"/>
                  <a:gd name="T9" fmla="*/ 25 h 25"/>
                  <a:gd name="T10" fmla="*/ 51 w 86"/>
                  <a:gd name="T11" fmla="*/ 0 h 25"/>
                </a:gdLst>
                <a:ahLst/>
                <a:cxnLst>
                  <a:cxn ang="0">
                    <a:pos x="T0" y="T1"/>
                  </a:cxn>
                  <a:cxn ang="0">
                    <a:pos x="T2" y="T3"/>
                  </a:cxn>
                  <a:cxn ang="0">
                    <a:pos x="T4" y="T5"/>
                  </a:cxn>
                  <a:cxn ang="0">
                    <a:pos x="T6" y="T7"/>
                  </a:cxn>
                  <a:cxn ang="0">
                    <a:pos x="T8" y="T9"/>
                  </a:cxn>
                  <a:cxn ang="0">
                    <a:pos x="T10" y="T11"/>
                  </a:cxn>
                </a:cxnLst>
                <a:rect l="0" t="0" r="r" b="b"/>
                <a:pathLst>
                  <a:path w="86" h="25">
                    <a:moveTo>
                      <a:pt x="51" y="0"/>
                    </a:moveTo>
                    <a:cubicBezTo>
                      <a:pt x="48" y="0"/>
                      <a:pt x="46" y="0"/>
                      <a:pt x="43" y="0"/>
                    </a:cubicBezTo>
                    <a:cubicBezTo>
                      <a:pt x="40" y="0"/>
                      <a:pt x="38" y="0"/>
                      <a:pt x="35" y="0"/>
                    </a:cubicBezTo>
                    <a:cubicBezTo>
                      <a:pt x="15" y="2"/>
                      <a:pt x="0" y="13"/>
                      <a:pt x="0" y="25"/>
                    </a:cubicBezTo>
                    <a:cubicBezTo>
                      <a:pt x="86" y="25"/>
                      <a:pt x="86" y="25"/>
                      <a:pt x="86" y="25"/>
                    </a:cubicBezTo>
                    <a:cubicBezTo>
                      <a:pt x="86" y="13"/>
                      <a:pt x="71" y="2"/>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00" name="Freeform 329"/>
              <p:cNvSpPr/>
              <p:nvPr/>
            </p:nvSpPr>
            <p:spPr bwMode="auto">
              <a:xfrm>
                <a:off x="-5410200" y="3240087"/>
                <a:ext cx="323850" cy="244475"/>
              </a:xfrm>
              <a:custGeom>
                <a:avLst/>
                <a:gdLst>
                  <a:gd name="T0" fmla="*/ 43 w 86"/>
                  <a:gd name="T1" fmla="*/ 0 h 65"/>
                  <a:gd name="T2" fmla="*/ 0 w 86"/>
                  <a:gd name="T3" fmla="*/ 44 h 65"/>
                  <a:gd name="T4" fmla="*/ 5 w 86"/>
                  <a:gd name="T5" fmla="*/ 64 h 65"/>
                  <a:gd name="T6" fmla="*/ 5 w 86"/>
                  <a:gd name="T7" fmla="*/ 53 h 65"/>
                  <a:gd name="T8" fmla="*/ 7 w 86"/>
                  <a:gd name="T9" fmla="*/ 47 h 65"/>
                  <a:gd name="T10" fmla="*/ 7 w 86"/>
                  <a:gd name="T11" fmla="*/ 44 h 65"/>
                  <a:gd name="T12" fmla="*/ 43 w 86"/>
                  <a:gd name="T13" fmla="*/ 7 h 65"/>
                  <a:gd name="T14" fmla="*/ 79 w 86"/>
                  <a:gd name="T15" fmla="*/ 44 h 65"/>
                  <a:gd name="T16" fmla="*/ 79 w 86"/>
                  <a:gd name="T17" fmla="*/ 47 h 65"/>
                  <a:gd name="T18" fmla="*/ 80 w 86"/>
                  <a:gd name="T19" fmla="*/ 53 h 65"/>
                  <a:gd name="T20" fmla="*/ 80 w 86"/>
                  <a:gd name="T21" fmla="*/ 65 h 65"/>
                  <a:gd name="T22" fmla="*/ 86 w 86"/>
                  <a:gd name="T23" fmla="*/ 44 h 65"/>
                  <a:gd name="T24" fmla="*/ 43 w 86"/>
                  <a:gd name="T2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65">
                    <a:moveTo>
                      <a:pt x="43" y="0"/>
                    </a:moveTo>
                    <a:cubicBezTo>
                      <a:pt x="19" y="0"/>
                      <a:pt x="0" y="20"/>
                      <a:pt x="0" y="44"/>
                    </a:cubicBezTo>
                    <a:cubicBezTo>
                      <a:pt x="0" y="51"/>
                      <a:pt x="1" y="58"/>
                      <a:pt x="5" y="64"/>
                    </a:cubicBezTo>
                    <a:cubicBezTo>
                      <a:pt x="5" y="53"/>
                      <a:pt x="5" y="53"/>
                      <a:pt x="5" y="53"/>
                    </a:cubicBezTo>
                    <a:cubicBezTo>
                      <a:pt x="5" y="51"/>
                      <a:pt x="6" y="49"/>
                      <a:pt x="7" y="47"/>
                    </a:cubicBezTo>
                    <a:cubicBezTo>
                      <a:pt x="7" y="46"/>
                      <a:pt x="7" y="45"/>
                      <a:pt x="7" y="44"/>
                    </a:cubicBezTo>
                    <a:cubicBezTo>
                      <a:pt x="7" y="24"/>
                      <a:pt x="23" y="7"/>
                      <a:pt x="43" y="7"/>
                    </a:cubicBezTo>
                    <a:cubicBezTo>
                      <a:pt x="63" y="7"/>
                      <a:pt x="79" y="24"/>
                      <a:pt x="79" y="44"/>
                    </a:cubicBezTo>
                    <a:cubicBezTo>
                      <a:pt x="79" y="45"/>
                      <a:pt x="79" y="46"/>
                      <a:pt x="79" y="47"/>
                    </a:cubicBezTo>
                    <a:cubicBezTo>
                      <a:pt x="80" y="49"/>
                      <a:pt x="80" y="51"/>
                      <a:pt x="80" y="53"/>
                    </a:cubicBezTo>
                    <a:cubicBezTo>
                      <a:pt x="80" y="65"/>
                      <a:pt x="80" y="65"/>
                      <a:pt x="80" y="65"/>
                    </a:cubicBezTo>
                    <a:cubicBezTo>
                      <a:pt x="84" y="58"/>
                      <a:pt x="86" y="51"/>
                      <a:pt x="86" y="44"/>
                    </a:cubicBezTo>
                    <a:cubicBezTo>
                      <a:pt x="86" y="20"/>
                      <a:pt x="67"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01" name="Freeform 330"/>
              <p:cNvSpPr/>
              <p:nvPr/>
            </p:nvSpPr>
            <p:spPr bwMode="auto">
              <a:xfrm>
                <a:off x="-5383213" y="3405187"/>
                <a:ext cx="71437" cy="128588"/>
              </a:xfrm>
              <a:custGeom>
                <a:avLst/>
                <a:gdLst>
                  <a:gd name="T0" fmla="*/ 0 w 19"/>
                  <a:gd name="T1" fmla="*/ 7 h 34"/>
                  <a:gd name="T2" fmla="*/ 0 w 19"/>
                  <a:gd name="T3" fmla="*/ 9 h 34"/>
                  <a:gd name="T4" fmla="*/ 0 w 19"/>
                  <a:gd name="T5" fmla="*/ 20 h 34"/>
                  <a:gd name="T6" fmla="*/ 0 w 19"/>
                  <a:gd name="T7" fmla="*/ 25 h 34"/>
                  <a:gd name="T8" fmla="*/ 13 w 19"/>
                  <a:gd name="T9" fmla="*/ 34 h 34"/>
                  <a:gd name="T10" fmla="*/ 19 w 19"/>
                  <a:gd name="T11" fmla="*/ 34 h 34"/>
                  <a:gd name="T12" fmla="*/ 19 w 19"/>
                  <a:gd name="T13" fmla="*/ 0 h 34"/>
                  <a:gd name="T14" fmla="*/ 13 w 19"/>
                  <a:gd name="T15" fmla="*/ 0 h 34"/>
                  <a:gd name="T16" fmla="*/ 0 w 19"/>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0" y="7"/>
                    </a:moveTo>
                    <a:cubicBezTo>
                      <a:pt x="0" y="8"/>
                      <a:pt x="0" y="8"/>
                      <a:pt x="0" y="9"/>
                    </a:cubicBezTo>
                    <a:cubicBezTo>
                      <a:pt x="0" y="20"/>
                      <a:pt x="0" y="20"/>
                      <a:pt x="0" y="20"/>
                    </a:cubicBezTo>
                    <a:cubicBezTo>
                      <a:pt x="0" y="25"/>
                      <a:pt x="0" y="25"/>
                      <a:pt x="0" y="25"/>
                    </a:cubicBezTo>
                    <a:cubicBezTo>
                      <a:pt x="0" y="30"/>
                      <a:pt x="6" y="34"/>
                      <a:pt x="13" y="34"/>
                    </a:cubicBezTo>
                    <a:cubicBezTo>
                      <a:pt x="19" y="34"/>
                      <a:pt x="19" y="34"/>
                      <a:pt x="19" y="34"/>
                    </a:cubicBezTo>
                    <a:cubicBezTo>
                      <a:pt x="19" y="0"/>
                      <a:pt x="19" y="0"/>
                      <a:pt x="19" y="0"/>
                    </a:cubicBezTo>
                    <a:cubicBezTo>
                      <a:pt x="13" y="0"/>
                      <a:pt x="13" y="0"/>
                      <a:pt x="13" y="0"/>
                    </a:cubicBezTo>
                    <a:cubicBezTo>
                      <a:pt x="7" y="0"/>
                      <a:pt x="2" y="3"/>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sp>
            <p:nvSpPr>
              <p:cNvPr id="202" name="Freeform 331"/>
              <p:cNvSpPr/>
              <p:nvPr/>
            </p:nvSpPr>
            <p:spPr bwMode="auto">
              <a:xfrm>
                <a:off x="-5187950" y="3405187"/>
                <a:ext cx="71437" cy="128588"/>
              </a:xfrm>
              <a:custGeom>
                <a:avLst/>
                <a:gdLst>
                  <a:gd name="T0" fmla="*/ 19 w 19"/>
                  <a:gd name="T1" fmla="*/ 25 h 34"/>
                  <a:gd name="T2" fmla="*/ 19 w 19"/>
                  <a:gd name="T3" fmla="*/ 20 h 34"/>
                  <a:gd name="T4" fmla="*/ 19 w 19"/>
                  <a:gd name="T5" fmla="*/ 9 h 34"/>
                  <a:gd name="T6" fmla="*/ 19 w 19"/>
                  <a:gd name="T7" fmla="*/ 8 h 34"/>
                  <a:gd name="T8" fmla="*/ 6 w 19"/>
                  <a:gd name="T9" fmla="*/ 0 h 34"/>
                  <a:gd name="T10" fmla="*/ 0 w 19"/>
                  <a:gd name="T11" fmla="*/ 0 h 34"/>
                  <a:gd name="T12" fmla="*/ 0 w 19"/>
                  <a:gd name="T13" fmla="*/ 34 h 34"/>
                  <a:gd name="T14" fmla="*/ 6 w 19"/>
                  <a:gd name="T15" fmla="*/ 34 h 34"/>
                  <a:gd name="T16" fmla="*/ 19 w 19"/>
                  <a:gd name="T17"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19" y="25"/>
                    </a:moveTo>
                    <a:cubicBezTo>
                      <a:pt x="19" y="20"/>
                      <a:pt x="19" y="20"/>
                      <a:pt x="19" y="20"/>
                    </a:cubicBezTo>
                    <a:cubicBezTo>
                      <a:pt x="19" y="9"/>
                      <a:pt x="19" y="9"/>
                      <a:pt x="19" y="9"/>
                    </a:cubicBezTo>
                    <a:cubicBezTo>
                      <a:pt x="19" y="8"/>
                      <a:pt x="19" y="8"/>
                      <a:pt x="19" y="8"/>
                    </a:cubicBezTo>
                    <a:cubicBezTo>
                      <a:pt x="18" y="3"/>
                      <a:pt x="13" y="0"/>
                      <a:pt x="6" y="0"/>
                    </a:cubicBezTo>
                    <a:cubicBezTo>
                      <a:pt x="0" y="0"/>
                      <a:pt x="0" y="0"/>
                      <a:pt x="0" y="0"/>
                    </a:cubicBezTo>
                    <a:cubicBezTo>
                      <a:pt x="0" y="34"/>
                      <a:pt x="0" y="34"/>
                      <a:pt x="0" y="34"/>
                    </a:cubicBezTo>
                    <a:cubicBezTo>
                      <a:pt x="6" y="34"/>
                      <a:pt x="6" y="34"/>
                      <a:pt x="6" y="34"/>
                    </a:cubicBezTo>
                    <a:cubicBezTo>
                      <a:pt x="13" y="34"/>
                      <a:pt x="19" y="30"/>
                      <a:pt x="1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cs typeface="+mn-ea"/>
                  <a:sym typeface="+mn-lt"/>
                </a:endParaRPr>
              </a:p>
            </p:txBody>
          </p:sp>
        </p:grpSp>
        <p:sp>
          <p:nvSpPr>
            <p:cNvPr id="140" name="AutoShape 117"/>
            <p:cNvSpPr/>
            <p:nvPr/>
          </p:nvSpPr>
          <p:spPr bwMode="auto">
            <a:xfrm>
              <a:off x="2593362" y="2711873"/>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141" name="Rectangle 417"/>
            <p:cNvSpPr/>
            <p:nvPr/>
          </p:nvSpPr>
          <p:spPr>
            <a:xfrm>
              <a:off x="2490163" y="3155835"/>
              <a:ext cx="718007" cy="646331"/>
            </a:xfrm>
            <a:prstGeom prst="rect">
              <a:avLst/>
            </a:prstGeom>
            <a:noFill/>
          </p:spPr>
          <p:txBody>
            <a:bodyPr wrap="square">
              <a:spAutoFit/>
            </a:bodyPr>
            <a:lstStyle/>
            <a:p>
              <a:r>
                <a:rPr lang="zh-CN" altLang="en-US" dirty="0">
                  <a:solidFill>
                    <a:schemeClr val="tx1">
                      <a:lumMod val="65000"/>
                      <a:lumOff val="35000"/>
                    </a:schemeClr>
                  </a:solidFill>
                  <a:cs typeface="+mn-ea"/>
                  <a:sym typeface="+mn-lt"/>
                </a:rPr>
                <a:t>点击编辑</a:t>
              </a:r>
              <a:endParaRPr lang="en-US" dirty="0">
                <a:cs typeface="+mn-ea"/>
                <a:sym typeface="+mn-lt"/>
              </a:endParaRPr>
            </a:p>
          </p:txBody>
        </p:sp>
      </p:grpSp>
      <p:sp>
        <p:nvSpPr>
          <p:cNvPr id="463" name="Content Placeholder 2"/>
          <p:cNvSpPr txBox="1"/>
          <p:nvPr/>
        </p:nvSpPr>
        <p:spPr>
          <a:xfrm>
            <a:off x="5743688" y="2723606"/>
            <a:ext cx="4781772" cy="733254"/>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zh-CN" altLang="en-US" sz="1400" dirty="0">
                <a:cs typeface="+mn-ea"/>
                <a:sym typeface="+mn-lt"/>
              </a:rPr>
              <a:t>本模版所有图形线条及其相应素材均可自由编辑建议您在展示时采用微软雅黑字体本模版所有图形线条及其相应素材均可自由编辑</a:t>
            </a:r>
            <a:endParaRPr lang="en-US" altLang="zh-CN" sz="1400" dirty="0">
              <a:cs typeface="+mn-ea"/>
              <a:sym typeface="+mn-lt"/>
            </a:endParaRPr>
          </a:p>
          <a:p>
            <a:endParaRPr lang="en-US" altLang="zh-CN" sz="1400" dirty="0">
              <a:cs typeface="+mn-ea"/>
              <a:sym typeface="+mn-lt"/>
            </a:endParaRPr>
          </a:p>
        </p:txBody>
      </p:sp>
      <p:grpSp>
        <p:nvGrpSpPr>
          <p:cNvPr id="464" name="组合 463"/>
          <p:cNvGrpSpPr/>
          <p:nvPr/>
        </p:nvGrpSpPr>
        <p:grpSpPr>
          <a:xfrm>
            <a:off x="4165600" y="277508"/>
            <a:ext cx="3860800" cy="461665"/>
            <a:chOff x="4165600" y="226708"/>
            <a:chExt cx="3860800" cy="461665"/>
          </a:xfrm>
        </p:grpSpPr>
        <p:sp>
          <p:nvSpPr>
            <p:cNvPr id="465" name="文本框 464"/>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研究结论</a:t>
              </a:r>
            </a:p>
          </p:txBody>
        </p:sp>
        <p:cxnSp>
          <p:nvCxnSpPr>
            <p:cNvPr id="466" name="直接连接符 465"/>
            <p:cNvCxnSpPr/>
            <p:nvPr/>
          </p:nvCxnSpPr>
          <p:spPr>
            <a:xfrm>
              <a:off x="4831844"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7" name="直接连接符 466"/>
            <p:cNvCxnSpPr/>
            <p:nvPr/>
          </p:nvCxnSpPr>
          <p:spPr>
            <a:xfrm>
              <a:off x="6861408"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821271" y="2089215"/>
            <a:ext cx="4244035" cy="2220309"/>
            <a:chOff x="6821271" y="2089215"/>
            <a:chExt cx="4244035" cy="2220309"/>
          </a:xfrm>
        </p:grpSpPr>
        <p:sp>
          <p:nvSpPr>
            <p:cNvPr id="4" name="Freeform 6"/>
            <p:cNvSpPr/>
            <p:nvPr/>
          </p:nvSpPr>
          <p:spPr bwMode="auto">
            <a:xfrm>
              <a:off x="7025473" y="2265986"/>
              <a:ext cx="3795249" cy="1897244"/>
            </a:xfrm>
            <a:custGeom>
              <a:avLst/>
              <a:gdLst>
                <a:gd name="T0" fmla="*/ 2106 w 2106"/>
                <a:gd name="T1" fmla="*/ 1053 h 1053"/>
                <a:gd name="T2" fmla="*/ 1053 w 2106"/>
                <a:gd name="T3" fmla="*/ 0 h 1053"/>
                <a:gd name="T4" fmla="*/ 0 w 2106"/>
                <a:gd name="T5" fmla="*/ 1053 h 1053"/>
                <a:gd name="T6" fmla="*/ 24 w 2106"/>
                <a:gd name="T7" fmla="*/ 1053 h 1053"/>
                <a:gd name="T8" fmla="*/ 326 w 2106"/>
                <a:gd name="T9" fmla="*/ 325 h 1053"/>
                <a:gd name="T10" fmla="*/ 1053 w 2106"/>
                <a:gd name="T11" fmla="*/ 24 h 1053"/>
                <a:gd name="T12" fmla="*/ 1781 w 2106"/>
                <a:gd name="T13" fmla="*/ 325 h 1053"/>
                <a:gd name="T14" fmla="*/ 2082 w 2106"/>
                <a:gd name="T15" fmla="*/ 1053 h 1053"/>
                <a:gd name="T16" fmla="*/ 2106 w 2106"/>
                <a:gd name="T17" fmla="*/ 1053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6" h="1053">
                  <a:moveTo>
                    <a:pt x="2106" y="1053"/>
                  </a:moveTo>
                  <a:cubicBezTo>
                    <a:pt x="2106" y="471"/>
                    <a:pt x="1635" y="0"/>
                    <a:pt x="1053" y="0"/>
                  </a:cubicBezTo>
                  <a:cubicBezTo>
                    <a:pt x="472" y="0"/>
                    <a:pt x="0" y="471"/>
                    <a:pt x="0" y="1053"/>
                  </a:cubicBezTo>
                  <a:cubicBezTo>
                    <a:pt x="24" y="1053"/>
                    <a:pt x="24" y="1053"/>
                    <a:pt x="24" y="1053"/>
                  </a:cubicBezTo>
                  <a:cubicBezTo>
                    <a:pt x="24" y="769"/>
                    <a:pt x="140" y="512"/>
                    <a:pt x="326" y="325"/>
                  </a:cubicBezTo>
                  <a:cubicBezTo>
                    <a:pt x="512" y="139"/>
                    <a:pt x="769" y="24"/>
                    <a:pt x="1053" y="24"/>
                  </a:cubicBezTo>
                  <a:cubicBezTo>
                    <a:pt x="1337" y="24"/>
                    <a:pt x="1595" y="139"/>
                    <a:pt x="1781" y="325"/>
                  </a:cubicBezTo>
                  <a:cubicBezTo>
                    <a:pt x="1967" y="512"/>
                    <a:pt x="2082" y="769"/>
                    <a:pt x="2082" y="1053"/>
                  </a:cubicBezTo>
                  <a:lnTo>
                    <a:pt x="2106" y="1053"/>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5" name="Freeform 7"/>
            <p:cNvSpPr/>
            <p:nvPr/>
          </p:nvSpPr>
          <p:spPr bwMode="auto">
            <a:xfrm>
              <a:off x="7218245" y="2411518"/>
              <a:ext cx="3411229" cy="1623705"/>
            </a:xfrm>
            <a:custGeom>
              <a:avLst/>
              <a:gdLst>
                <a:gd name="T0" fmla="*/ 1893 w 1893"/>
                <a:gd name="T1" fmla="*/ 901 h 901"/>
                <a:gd name="T2" fmla="*/ 946 w 1893"/>
                <a:gd name="T3" fmla="*/ 0 h 901"/>
                <a:gd name="T4" fmla="*/ 0 w 1893"/>
                <a:gd name="T5" fmla="*/ 901 h 901"/>
                <a:gd name="T6" fmla="*/ 4 w 1893"/>
                <a:gd name="T7" fmla="*/ 901 h 901"/>
                <a:gd name="T8" fmla="*/ 289 w 1893"/>
                <a:gd name="T9" fmla="*/ 267 h 901"/>
                <a:gd name="T10" fmla="*/ 946 w 1893"/>
                <a:gd name="T11" fmla="*/ 4 h 901"/>
                <a:gd name="T12" fmla="*/ 1603 w 1893"/>
                <a:gd name="T13" fmla="*/ 267 h 901"/>
                <a:gd name="T14" fmla="*/ 1889 w 1893"/>
                <a:gd name="T15" fmla="*/ 901 h 901"/>
                <a:gd name="T16" fmla="*/ 1893 w 1893"/>
                <a:gd name="T17"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3" h="901">
                  <a:moveTo>
                    <a:pt x="1893" y="901"/>
                  </a:moveTo>
                  <a:cubicBezTo>
                    <a:pt x="1892" y="403"/>
                    <a:pt x="1444" y="0"/>
                    <a:pt x="946" y="0"/>
                  </a:cubicBezTo>
                  <a:cubicBezTo>
                    <a:pt x="449" y="0"/>
                    <a:pt x="0" y="403"/>
                    <a:pt x="0" y="901"/>
                  </a:cubicBezTo>
                  <a:cubicBezTo>
                    <a:pt x="4" y="901"/>
                    <a:pt x="4" y="901"/>
                    <a:pt x="4" y="901"/>
                  </a:cubicBezTo>
                  <a:cubicBezTo>
                    <a:pt x="4" y="653"/>
                    <a:pt x="116" y="429"/>
                    <a:pt x="289" y="267"/>
                  </a:cubicBezTo>
                  <a:cubicBezTo>
                    <a:pt x="463" y="104"/>
                    <a:pt x="699" y="4"/>
                    <a:pt x="946" y="4"/>
                  </a:cubicBezTo>
                  <a:cubicBezTo>
                    <a:pt x="1194" y="4"/>
                    <a:pt x="1430" y="104"/>
                    <a:pt x="1603" y="267"/>
                  </a:cubicBezTo>
                  <a:cubicBezTo>
                    <a:pt x="1777" y="429"/>
                    <a:pt x="1889" y="653"/>
                    <a:pt x="1889" y="901"/>
                  </a:cubicBezTo>
                  <a:lnTo>
                    <a:pt x="1893" y="901"/>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6" name="Freeform 8"/>
            <p:cNvSpPr>
              <a:spLocks noEditPoints="1"/>
            </p:cNvSpPr>
            <p:nvPr/>
          </p:nvSpPr>
          <p:spPr bwMode="auto">
            <a:xfrm>
              <a:off x="6859368" y="2136455"/>
              <a:ext cx="4128982" cy="2173069"/>
            </a:xfrm>
            <a:custGeom>
              <a:avLst/>
              <a:gdLst>
                <a:gd name="T0" fmla="*/ 6 w 2291"/>
                <a:gd name="T1" fmla="*/ 1165 h 1206"/>
                <a:gd name="T2" fmla="*/ 6 w 2291"/>
                <a:gd name="T3" fmla="*/ 1080 h 1206"/>
                <a:gd name="T4" fmla="*/ 16 w 2291"/>
                <a:gd name="T5" fmla="*/ 1033 h 1206"/>
                <a:gd name="T6" fmla="*/ 20 w 2291"/>
                <a:gd name="T7" fmla="*/ 973 h 1206"/>
                <a:gd name="T8" fmla="*/ 32 w 2291"/>
                <a:gd name="T9" fmla="*/ 914 h 1206"/>
                <a:gd name="T10" fmla="*/ 51 w 2291"/>
                <a:gd name="T11" fmla="*/ 857 h 1206"/>
                <a:gd name="T12" fmla="*/ 71 w 2291"/>
                <a:gd name="T13" fmla="*/ 776 h 1206"/>
                <a:gd name="T14" fmla="*/ 93 w 2291"/>
                <a:gd name="T15" fmla="*/ 732 h 1206"/>
                <a:gd name="T16" fmla="*/ 111 w 2291"/>
                <a:gd name="T17" fmla="*/ 675 h 1206"/>
                <a:gd name="T18" fmla="*/ 137 w 2291"/>
                <a:gd name="T19" fmla="*/ 621 h 1206"/>
                <a:gd name="T20" fmla="*/ 170 w 2291"/>
                <a:gd name="T21" fmla="*/ 570 h 1206"/>
                <a:gd name="T22" fmla="*/ 210 w 2291"/>
                <a:gd name="T23" fmla="*/ 496 h 1206"/>
                <a:gd name="T24" fmla="*/ 241 w 2291"/>
                <a:gd name="T25" fmla="*/ 460 h 1206"/>
                <a:gd name="T26" fmla="*/ 274 w 2291"/>
                <a:gd name="T27" fmla="*/ 410 h 1206"/>
                <a:gd name="T28" fmla="*/ 313 w 2291"/>
                <a:gd name="T29" fmla="*/ 364 h 1206"/>
                <a:gd name="T30" fmla="*/ 358 w 2291"/>
                <a:gd name="T31" fmla="*/ 325 h 1206"/>
                <a:gd name="T32" fmla="*/ 416 w 2291"/>
                <a:gd name="T33" fmla="*/ 264 h 1206"/>
                <a:gd name="T34" fmla="*/ 457 w 2291"/>
                <a:gd name="T35" fmla="*/ 238 h 1206"/>
                <a:gd name="T36" fmla="*/ 502 w 2291"/>
                <a:gd name="T37" fmla="*/ 198 h 1206"/>
                <a:gd name="T38" fmla="*/ 552 w 2291"/>
                <a:gd name="T39" fmla="*/ 165 h 1206"/>
                <a:gd name="T40" fmla="*/ 607 w 2291"/>
                <a:gd name="T41" fmla="*/ 139 h 1206"/>
                <a:gd name="T42" fmla="*/ 680 w 2291"/>
                <a:gd name="T43" fmla="*/ 97 h 1206"/>
                <a:gd name="T44" fmla="*/ 727 w 2291"/>
                <a:gd name="T45" fmla="*/ 84 h 1206"/>
                <a:gd name="T46" fmla="*/ 781 w 2291"/>
                <a:gd name="T47" fmla="*/ 58 h 1206"/>
                <a:gd name="T48" fmla="*/ 839 w 2291"/>
                <a:gd name="T49" fmla="*/ 41 h 1206"/>
                <a:gd name="T50" fmla="*/ 898 w 2291"/>
                <a:gd name="T51" fmla="*/ 32 h 1206"/>
                <a:gd name="T52" fmla="*/ 980 w 2291"/>
                <a:gd name="T53" fmla="*/ 12 h 1206"/>
                <a:gd name="T54" fmla="*/ 1028 w 2291"/>
                <a:gd name="T55" fmla="*/ 11 h 1206"/>
                <a:gd name="T56" fmla="*/ 1088 w 2291"/>
                <a:gd name="T57" fmla="*/ 2 h 1206"/>
                <a:gd name="T58" fmla="*/ 1145 w 2291"/>
                <a:gd name="T59" fmla="*/ 6 h 1206"/>
                <a:gd name="T60" fmla="*/ 1220 w 2291"/>
                <a:gd name="T61" fmla="*/ 3 h 1206"/>
                <a:gd name="T62" fmla="*/ 1267 w 2291"/>
                <a:gd name="T63" fmla="*/ 12 h 1206"/>
                <a:gd name="T64" fmla="*/ 1327 w 2291"/>
                <a:gd name="T65" fmla="*/ 14 h 1206"/>
                <a:gd name="T66" fmla="*/ 1387 w 2291"/>
                <a:gd name="T67" fmla="*/ 25 h 1206"/>
                <a:gd name="T68" fmla="*/ 1444 w 2291"/>
                <a:gd name="T69" fmla="*/ 44 h 1206"/>
                <a:gd name="T70" fmla="*/ 1525 w 2291"/>
                <a:gd name="T71" fmla="*/ 64 h 1206"/>
                <a:gd name="T72" fmla="*/ 1569 w 2291"/>
                <a:gd name="T73" fmla="*/ 85 h 1206"/>
                <a:gd name="T74" fmla="*/ 1626 w 2291"/>
                <a:gd name="T75" fmla="*/ 104 h 1206"/>
                <a:gd name="T76" fmla="*/ 1680 w 2291"/>
                <a:gd name="T77" fmla="*/ 131 h 1206"/>
                <a:gd name="T78" fmla="*/ 1729 w 2291"/>
                <a:gd name="T79" fmla="*/ 165 h 1206"/>
                <a:gd name="T80" fmla="*/ 1802 w 2291"/>
                <a:gd name="T81" fmla="*/ 207 h 1206"/>
                <a:gd name="T82" fmla="*/ 1837 w 2291"/>
                <a:gd name="T83" fmla="*/ 240 h 1206"/>
                <a:gd name="T84" fmla="*/ 1886 w 2291"/>
                <a:gd name="T85" fmla="*/ 274 h 1206"/>
                <a:gd name="T86" fmla="*/ 1930 w 2291"/>
                <a:gd name="T87" fmla="*/ 315 h 1206"/>
                <a:gd name="T88" fmla="*/ 1968 w 2291"/>
                <a:gd name="T89" fmla="*/ 362 h 1206"/>
                <a:gd name="T90" fmla="*/ 2027 w 2291"/>
                <a:gd name="T91" fmla="*/ 422 h 1206"/>
                <a:gd name="T92" fmla="*/ 2052 w 2291"/>
                <a:gd name="T93" fmla="*/ 464 h 1206"/>
                <a:gd name="T94" fmla="*/ 2090 w 2291"/>
                <a:gd name="T95" fmla="*/ 511 h 1206"/>
                <a:gd name="T96" fmla="*/ 2122 w 2291"/>
                <a:gd name="T97" fmla="*/ 562 h 1206"/>
                <a:gd name="T98" fmla="*/ 2146 w 2291"/>
                <a:gd name="T99" fmla="*/ 617 h 1206"/>
                <a:gd name="T100" fmla="*/ 2187 w 2291"/>
                <a:gd name="T101" fmla="*/ 691 h 1206"/>
                <a:gd name="T102" fmla="*/ 2200 w 2291"/>
                <a:gd name="T103" fmla="*/ 737 h 1206"/>
                <a:gd name="T104" fmla="*/ 2225 w 2291"/>
                <a:gd name="T105" fmla="*/ 792 h 1206"/>
                <a:gd name="T106" fmla="*/ 2243 w 2291"/>
                <a:gd name="T107" fmla="*/ 850 h 1206"/>
                <a:gd name="T108" fmla="*/ 2252 w 2291"/>
                <a:gd name="T109" fmla="*/ 909 h 1206"/>
                <a:gd name="T110" fmla="*/ 2274 w 2291"/>
                <a:gd name="T111" fmla="*/ 991 h 1206"/>
                <a:gd name="T112" fmla="*/ 2275 w 2291"/>
                <a:gd name="T113" fmla="*/ 1039 h 1206"/>
                <a:gd name="T114" fmla="*/ 2287 w 2291"/>
                <a:gd name="T115" fmla="*/ 1098 h 1206"/>
                <a:gd name="T116" fmla="*/ 2290 w 2291"/>
                <a:gd name="T117" fmla="*/ 1158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91" h="1206">
                  <a:moveTo>
                    <a:pt x="0" y="1200"/>
                  </a:moveTo>
                  <a:cubicBezTo>
                    <a:pt x="0" y="1202"/>
                    <a:pt x="0" y="1204"/>
                    <a:pt x="0" y="1206"/>
                  </a:cubicBezTo>
                  <a:cubicBezTo>
                    <a:pt x="5" y="1206"/>
                    <a:pt x="5" y="1206"/>
                    <a:pt x="5" y="1206"/>
                  </a:cubicBezTo>
                  <a:cubicBezTo>
                    <a:pt x="5" y="1204"/>
                    <a:pt x="5" y="1202"/>
                    <a:pt x="5" y="1201"/>
                  </a:cubicBezTo>
                  <a:lnTo>
                    <a:pt x="0" y="1200"/>
                  </a:lnTo>
                  <a:close/>
                  <a:moveTo>
                    <a:pt x="0" y="1176"/>
                  </a:moveTo>
                  <a:cubicBezTo>
                    <a:pt x="0" y="1180"/>
                    <a:pt x="0" y="1184"/>
                    <a:pt x="0" y="1188"/>
                  </a:cubicBezTo>
                  <a:cubicBezTo>
                    <a:pt x="5" y="1189"/>
                    <a:pt x="5" y="1189"/>
                    <a:pt x="5" y="1189"/>
                  </a:cubicBezTo>
                  <a:cubicBezTo>
                    <a:pt x="5" y="1185"/>
                    <a:pt x="5" y="1181"/>
                    <a:pt x="5" y="1177"/>
                  </a:cubicBezTo>
                  <a:lnTo>
                    <a:pt x="0" y="1176"/>
                  </a:lnTo>
                  <a:close/>
                  <a:moveTo>
                    <a:pt x="1" y="1152"/>
                  </a:moveTo>
                  <a:cubicBezTo>
                    <a:pt x="1" y="1156"/>
                    <a:pt x="1" y="1160"/>
                    <a:pt x="0" y="1164"/>
                  </a:cubicBezTo>
                  <a:cubicBezTo>
                    <a:pt x="6" y="1165"/>
                    <a:pt x="6" y="1165"/>
                    <a:pt x="6" y="1165"/>
                  </a:cubicBezTo>
                  <a:cubicBezTo>
                    <a:pt x="6" y="1161"/>
                    <a:pt x="6" y="1157"/>
                    <a:pt x="6" y="1153"/>
                  </a:cubicBezTo>
                  <a:cubicBezTo>
                    <a:pt x="1" y="1152"/>
                    <a:pt x="1" y="1152"/>
                    <a:pt x="1" y="1152"/>
                  </a:cubicBezTo>
                  <a:close/>
                  <a:moveTo>
                    <a:pt x="2" y="1128"/>
                  </a:moveTo>
                  <a:cubicBezTo>
                    <a:pt x="2" y="1132"/>
                    <a:pt x="2" y="1136"/>
                    <a:pt x="1" y="1140"/>
                  </a:cubicBezTo>
                  <a:cubicBezTo>
                    <a:pt x="7" y="1141"/>
                    <a:pt x="7" y="1141"/>
                    <a:pt x="7" y="1141"/>
                  </a:cubicBezTo>
                  <a:cubicBezTo>
                    <a:pt x="7" y="1137"/>
                    <a:pt x="7" y="1133"/>
                    <a:pt x="7" y="1129"/>
                  </a:cubicBezTo>
                  <a:lnTo>
                    <a:pt x="2" y="1128"/>
                  </a:lnTo>
                  <a:close/>
                  <a:moveTo>
                    <a:pt x="4" y="1104"/>
                  </a:moveTo>
                  <a:cubicBezTo>
                    <a:pt x="3" y="1108"/>
                    <a:pt x="3" y="1112"/>
                    <a:pt x="3" y="1116"/>
                  </a:cubicBezTo>
                  <a:cubicBezTo>
                    <a:pt x="8" y="1117"/>
                    <a:pt x="8" y="1117"/>
                    <a:pt x="8" y="1117"/>
                  </a:cubicBezTo>
                  <a:cubicBezTo>
                    <a:pt x="8" y="1113"/>
                    <a:pt x="9" y="1109"/>
                    <a:pt x="9" y="1105"/>
                  </a:cubicBezTo>
                  <a:lnTo>
                    <a:pt x="4" y="1104"/>
                  </a:lnTo>
                  <a:close/>
                  <a:moveTo>
                    <a:pt x="6" y="1080"/>
                  </a:moveTo>
                  <a:cubicBezTo>
                    <a:pt x="5" y="1084"/>
                    <a:pt x="5" y="1088"/>
                    <a:pt x="5" y="1092"/>
                  </a:cubicBezTo>
                  <a:cubicBezTo>
                    <a:pt x="10" y="1093"/>
                    <a:pt x="10" y="1093"/>
                    <a:pt x="10" y="1093"/>
                  </a:cubicBezTo>
                  <a:cubicBezTo>
                    <a:pt x="10" y="1089"/>
                    <a:pt x="11" y="1085"/>
                    <a:pt x="11" y="1081"/>
                  </a:cubicBezTo>
                  <a:lnTo>
                    <a:pt x="6" y="1080"/>
                  </a:lnTo>
                  <a:close/>
                  <a:moveTo>
                    <a:pt x="8" y="1057"/>
                  </a:moveTo>
                  <a:cubicBezTo>
                    <a:pt x="8" y="1061"/>
                    <a:pt x="7" y="1065"/>
                    <a:pt x="7" y="1069"/>
                  </a:cubicBezTo>
                  <a:cubicBezTo>
                    <a:pt x="12" y="1069"/>
                    <a:pt x="12" y="1069"/>
                    <a:pt x="12" y="1069"/>
                  </a:cubicBezTo>
                  <a:cubicBezTo>
                    <a:pt x="12" y="1065"/>
                    <a:pt x="13" y="1061"/>
                    <a:pt x="13" y="1057"/>
                  </a:cubicBezTo>
                  <a:lnTo>
                    <a:pt x="8" y="1057"/>
                  </a:lnTo>
                  <a:close/>
                  <a:moveTo>
                    <a:pt x="11" y="1033"/>
                  </a:moveTo>
                  <a:cubicBezTo>
                    <a:pt x="10" y="1037"/>
                    <a:pt x="10" y="1041"/>
                    <a:pt x="9" y="1045"/>
                  </a:cubicBezTo>
                  <a:cubicBezTo>
                    <a:pt x="15" y="1045"/>
                    <a:pt x="15" y="1045"/>
                    <a:pt x="15" y="1045"/>
                  </a:cubicBezTo>
                  <a:cubicBezTo>
                    <a:pt x="15" y="1041"/>
                    <a:pt x="16" y="1037"/>
                    <a:pt x="16" y="1033"/>
                  </a:cubicBezTo>
                  <a:lnTo>
                    <a:pt x="11" y="1033"/>
                  </a:lnTo>
                  <a:close/>
                  <a:moveTo>
                    <a:pt x="14" y="1009"/>
                  </a:moveTo>
                  <a:cubicBezTo>
                    <a:pt x="14" y="1013"/>
                    <a:pt x="13" y="1017"/>
                    <a:pt x="12" y="1021"/>
                  </a:cubicBezTo>
                  <a:cubicBezTo>
                    <a:pt x="18" y="1022"/>
                    <a:pt x="18" y="1022"/>
                    <a:pt x="18" y="1022"/>
                  </a:cubicBezTo>
                  <a:cubicBezTo>
                    <a:pt x="18" y="1018"/>
                    <a:pt x="19" y="1014"/>
                    <a:pt x="19" y="1010"/>
                  </a:cubicBezTo>
                  <a:lnTo>
                    <a:pt x="14" y="1009"/>
                  </a:lnTo>
                  <a:close/>
                  <a:moveTo>
                    <a:pt x="18" y="985"/>
                  </a:moveTo>
                  <a:cubicBezTo>
                    <a:pt x="17" y="989"/>
                    <a:pt x="17" y="993"/>
                    <a:pt x="16" y="997"/>
                  </a:cubicBezTo>
                  <a:cubicBezTo>
                    <a:pt x="21" y="998"/>
                    <a:pt x="21" y="998"/>
                    <a:pt x="21" y="998"/>
                  </a:cubicBezTo>
                  <a:cubicBezTo>
                    <a:pt x="22" y="994"/>
                    <a:pt x="22" y="990"/>
                    <a:pt x="23" y="986"/>
                  </a:cubicBezTo>
                  <a:lnTo>
                    <a:pt x="18" y="985"/>
                  </a:lnTo>
                  <a:close/>
                  <a:moveTo>
                    <a:pt x="22" y="961"/>
                  </a:moveTo>
                  <a:cubicBezTo>
                    <a:pt x="21" y="965"/>
                    <a:pt x="21" y="969"/>
                    <a:pt x="20" y="973"/>
                  </a:cubicBezTo>
                  <a:cubicBezTo>
                    <a:pt x="25" y="974"/>
                    <a:pt x="25" y="974"/>
                    <a:pt x="25" y="974"/>
                  </a:cubicBezTo>
                  <a:cubicBezTo>
                    <a:pt x="26" y="970"/>
                    <a:pt x="27" y="966"/>
                    <a:pt x="27" y="962"/>
                  </a:cubicBezTo>
                  <a:lnTo>
                    <a:pt x="22" y="961"/>
                  </a:lnTo>
                  <a:close/>
                  <a:moveTo>
                    <a:pt x="27" y="938"/>
                  </a:moveTo>
                  <a:cubicBezTo>
                    <a:pt x="26" y="942"/>
                    <a:pt x="25" y="946"/>
                    <a:pt x="24" y="950"/>
                  </a:cubicBezTo>
                  <a:cubicBezTo>
                    <a:pt x="30" y="951"/>
                    <a:pt x="30" y="951"/>
                    <a:pt x="30" y="951"/>
                  </a:cubicBezTo>
                  <a:cubicBezTo>
                    <a:pt x="30" y="947"/>
                    <a:pt x="31" y="943"/>
                    <a:pt x="32" y="939"/>
                  </a:cubicBezTo>
                  <a:lnTo>
                    <a:pt x="27" y="938"/>
                  </a:lnTo>
                  <a:close/>
                  <a:moveTo>
                    <a:pt x="32" y="914"/>
                  </a:moveTo>
                  <a:cubicBezTo>
                    <a:pt x="31" y="918"/>
                    <a:pt x="30" y="922"/>
                    <a:pt x="29" y="926"/>
                  </a:cubicBezTo>
                  <a:cubicBezTo>
                    <a:pt x="34" y="927"/>
                    <a:pt x="34" y="927"/>
                    <a:pt x="34" y="927"/>
                  </a:cubicBezTo>
                  <a:cubicBezTo>
                    <a:pt x="35" y="923"/>
                    <a:pt x="36" y="919"/>
                    <a:pt x="37" y="915"/>
                  </a:cubicBezTo>
                  <a:lnTo>
                    <a:pt x="32" y="914"/>
                  </a:lnTo>
                  <a:close/>
                  <a:moveTo>
                    <a:pt x="37" y="891"/>
                  </a:moveTo>
                  <a:cubicBezTo>
                    <a:pt x="36" y="895"/>
                    <a:pt x="35" y="899"/>
                    <a:pt x="34" y="903"/>
                  </a:cubicBezTo>
                  <a:cubicBezTo>
                    <a:pt x="40" y="904"/>
                    <a:pt x="40" y="904"/>
                    <a:pt x="40" y="904"/>
                  </a:cubicBezTo>
                  <a:cubicBezTo>
                    <a:pt x="40" y="900"/>
                    <a:pt x="41" y="896"/>
                    <a:pt x="42" y="892"/>
                  </a:cubicBezTo>
                  <a:lnTo>
                    <a:pt x="37" y="891"/>
                  </a:lnTo>
                  <a:close/>
                  <a:moveTo>
                    <a:pt x="43" y="868"/>
                  </a:moveTo>
                  <a:cubicBezTo>
                    <a:pt x="42" y="871"/>
                    <a:pt x="41" y="875"/>
                    <a:pt x="40" y="879"/>
                  </a:cubicBezTo>
                  <a:cubicBezTo>
                    <a:pt x="45" y="881"/>
                    <a:pt x="45" y="881"/>
                    <a:pt x="45" y="881"/>
                  </a:cubicBezTo>
                  <a:cubicBezTo>
                    <a:pt x="46" y="877"/>
                    <a:pt x="47" y="873"/>
                    <a:pt x="48" y="869"/>
                  </a:cubicBezTo>
                  <a:lnTo>
                    <a:pt x="43" y="868"/>
                  </a:lnTo>
                  <a:close/>
                  <a:moveTo>
                    <a:pt x="49" y="844"/>
                  </a:moveTo>
                  <a:cubicBezTo>
                    <a:pt x="48" y="848"/>
                    <a:pt x="47" y="852"/>
                    <a:pt x="46" y="856"/>
                  </a:cubicBezTo>
                  <a:cubicBezTo>
                    <a:pt x="51" y="857"/>
                    <a:pt x="51" y="857"/>
                    <a:pt x="51" y="857"/>
                  </a:cubicBezTo>
                  <a:cubicBezTo>
                    <a:pt x="52" y="854"/>
                    <a:pt x="53" y="850"/>
                    <a:pt x="54" y="846"/>
                  </a:cubicBezTo>
                  <a:lnTo>
                    <a:pt x="49" y="844"/>
                  </a:lnTo>
                  <a:close/>
                  <a:moveTo>
                    <a:pt x="56" y="821"/>
                  </a:moveTo>
                  <a:cubicBezTo>
                    <a:pt x="55" y="825"/>
                    <a:pt x="54" y="829"/>
                    <a:pt x="53" y="833"/>
                  </a:cubicBezTo>
                  <a:cubicBezTo>
                    <a:pt x="58" y="834"/>
                    <a:pt x="58" y="834"/>
                    <a:pt x="58" y="834"/>
                  </a:cubicBezTo>
                  <a:cubicBezTo>
                    <a:pt x="59" y="831"/>
                    <a:pt x="60" y="827"/>
                    <a:pt x="61" y="823"/>
                  </a:cubicBezTo>
                  <a:lnTo>
                    <a:pt x="56" y="821"/>
                  </a:lnTo>
                  <a:close/>
                  <a:moveTo>
                    <a:pt x="63" y="798"/>
                  </a:moveTo>
                  <a:cubicBezTo>
                    <a:pt x="62" y="802"/>
                    <a:pt x="61" y="806"/>
                    <a:pt x="60" y="810"/>
                  </a:cubicBezTo>
                  <a:cubicBezTo>
                    <a:pt x="65" y="811"/>
                    <a:pt x="65" y="811"/>
                    <a:pt x="65" y="811"/>
                  </a:cubicBezTo>
                  <a:cubicBezTo>
                    <a:pt x="66" y="808"/>
                    <a:pt x="67" y="804"/>
                    <a:pt x="68" y="800"/>
                  </a:cubicBezTo>
                  <a:cubicBezTo>
                    <a:pt x="63" y="798"/>
                    <a:pt x="63" y="798"/>
                    <a:pt x="63" y="798"/>
                  </a:cubicBezTo>
                  <a:close/>
                  <a:moveTo>
                    <a:pt x="71" y="776"/>
                  </a:moveTo>
                  <a:cubicBezTo>
                    <a:pt x="70" y="779"/>
                    <a:pt x="68" y="783"/>
                    <a:pt x="67" y="787"/>
                  </a:cubicBezTo>
                  <a:cubicBezTo>
                    <a:pt x="72" y="789"/>
                    <a:pt x="72" y="789"/>
                    <a:pt x="72" y="789"/>
                  </a:cubicBezTo>
                  <a:cubicBezTo>
                    <a:pt x="73" y="785"/>
                    <a:pt x="75" y="781"/>
                    <a:pt x="76" y="777"/>
                  </a:cubicBezTo>
                  <a:lnTo>
                    <a:pt x="71" y="776"/>
                  </a:lnTo>
                  <a:close/>
                  <a:moveTo>
                    <a:pt x="79" y="753"/>
                  </a:moveTo>
                  <a:cubicBezTo>
                    <a:pt x="78" y="757"/>
                    <a:pt x="76" y="760"/>
                    <a:pt x="75" y="764"/>
                  </a:cubicBezTo>
                  <a:cubicBezTo>
                    <a:pt x="80" y="766"/>
                    <a:pt x="80" y="766"/>
                    <a:pt x="80" y="766"/>
                  </a:cubicBezTo>
                  <a:cubicBezTo>
                    <a:pt x="81" y="762"/>
                    <a:pt x="83" y="759"/>
                    <a:pt x="84" y="755"/>
                  </a:cubicBezTo>
                  <a:lnTo>
                    <a:pt x="79" y="753"/>
                  </a:lnTo>
                  <a:close/>
                  <a:moveTo>
                    <a:pt x="88" y="730"/>
                  </a:moveTo>
                  <a:cubicBezTo>
                    <a:pt x="86" y="734"/>
                    <a:pt x="85" y="738"/>
                    <a:pt x="83" y="742"/>
                  </a:cubicBezTo>
                  <a:cubicBezTo>
                    <a:pt x="88" y="744"/>
                    <a:pt x="88" y="744"/>
                    <a:pt x="88" y="744"/>
                  </a:cubicBezTo>
                  <a:cubicBezTo>
                    <a:pt x="90" y="740"/>
                    <a:pt x="91" y="736"/>
                    <a:pt x="93" y="732"/>
                  </a:cubicBezTo>
                  <a:lnTo>
                    <a:pt x="88" y="730"/>
                  </a:lnTo>
                  <a:close/>
                  <a:moveTo>
                    <a:pt x="97" y="708"/>
                  </a:moveTo>
                  <a:cubicBezTo>
                    <a:pt x="95" y="712"/>
                    <a:pt x="94" y="716"/>
                    <a:pt x="92" y="719"/>
                  </a:cubicBezTo>
                  <a:cubicBezTo>
                    <a:pt x="97" y="721"/>
                    <a:pt x="97" y="721"/>
                    <a:pt x="97" y="721"/>
                  </a:cubicBezTo>
                  <a:cubicBezTo>
                    <a:pt x="98" y="718"/>
                    <a:pt x="100" y="714"/>
                    <a:pt x="101" y="710"/>
                  </a:cubicBezTo>
                  <a:lnTo>
                    <a:pt x="97" y="708"/>
                  </a:lnTo>
                  <a:close/>
                  <a:moveTo>
                    <a:pt x="106" y="686"/>
                  </a:moveTo>
                  <a:cubicBezTo>
                    <a:pt x="104" y="690"/>
                    <a:pt x="103" y="693"/>
                    <a:pt x="101" y="697"/>
                  </a:cubicBezTo>
                  <a:cubicBezTo>
                    <a:pt x="106" y="699"/>
                    <a:pt x="106" y="699"/>
                    <a:pt x="106" y="699"/>
                  </a:cubicBezTo>
                  <a:cubicBezTo>
                    <a:pt x="108" y="695"/>
                    <a:pt x="109" y="692"/>
                    <a:pt x="111" y="688"/>
                  </a:cubicBezTo>
                  <a:lnTo>
                    <a:pt x="106" y="686"/>
                  </a:lnTo>
                  <a:close/>
                  <a:moveTo>
                    <a:pt x="116" y="664"/>
                  </a:moveTo>
                  <a:cubicBezTo>
                    <a:pt x="114" y="668"/>
                    <a:pt x="112" y="671"/>
                    <a:pt x="111" y="675"/>
                  </a:cubicBezTo>
                  <a:cubicBezTo>
                    <a:pt x="116" y="677"/>
                    <a:pt x="116" y="677"/>
                    <a:pt x="116" y="677"/>
                  </a:cubicBezTo>
                  <a:cubicBezTo>
                    <a:pt x="117" y="674"/>
                    <a:pt x="119" y="670"/>
                    <a:pt x="121" y="666"/>
                  </a:cubicBezTo>
                  <a:cubicBezTo>
                    <a:pt x="116" y="664"/>
                    <a:pt x="116" y="664"/>
                    <a:pt x="116" y="664"/>
                  </a:cubicBezTo>
                  <a:close/>
                  <a:moveTo>
                    <a:pt x="126" y="642"/>
                  </a:moveTo>
                  <a:cubicBezTo>
                    <a:pt x="124" y="646"/>
                    <a:pt x="123" y="649"/>
                    <a:pt x="121" y="653"/>
                  </a:cubicBezTo>
                  <a:cubicBezTo>
                    <a:pt x="126" y="655"/>
                    <a:pt x="126" y="655"/>
                    <a:pt x="126" y="655"/>
                  </a:cubicBezTo>
                  <a:cubicBezTo>
                    <a:pt x="127" y="652"/>
                    <a:pt x="129" y="648"/>
                    <a:pt x="131" y="645"/>
                  </a:cubicBezTo>
                  <a:lnTo>
                    <a:pt x="126" y="642"/>
                  </a:lnTo>
                  <a:close/>
                  <a:moveTo>
                    <a:pt x="137" y="621"/>
                  </a:moveTo>
                  <a:cubicBezTo>
                    <a:pt x="135" y="624"/>
                    <a:pt x="133" y="628"/>
                    <a:pt x="131" y="631"/>
                  </a:cubicBezTo>
                  <a:cubicBezTo>
                    <a:pt x="136" y="634"/>
                    <a:pt x="136" y="634"/>
                    <a:pt x="136" y="634"/>
                  </a:cubicBezTo>
                  <a:cubicBezTo>
                    <a:pt x="138" y="630"/>
                    <a:pt x="140" y="627"/>
                    <a:pt x="141" y="623"/>
                  </a:cubicBezTo>
                  <a:lnTo>
                    <a:pt x="137" y="621"/>
                  </a:lnTo>
                  <a:close/>
                  <a:moveTo>
                    <a:pt x="148" y="599"/>
                  </a:moveTo>
                  <a:cubicBezTo>
                    <a:pt x="146" y="603"/>
                    <a:pt x="144" y="606"/>
                    <a:pt x="142" y="610"/>
                  </a:cubicBezTo>
                  <a:cubicBezTo>
                    <a:pt x="147" y="612"/>
                    <a:pt x="147" y="612"/>
                    <a:pt x="147" y="612"/>
                  </a:cubicBezTo>
                  <a:cubicBezTo>
                    <a:pt x="149" y="609"/>
                    <a:pt x="151" y="605"/>
                    <a:pt x="153" y="602"/>
                  </a:cubicBezTo>
                  <a:lnTo>
                    <a:pt x="148" y="599"/>
                  </a:lnTo>
                  <a:close/>
                  <a:moveTo>
                    <a:pt x="159" y="578"/>
                  </a:moveTo>
                  <a:cubicBezTo>
                    <a:pt x="157" y="582"/>
                    <a:pt x="155" y="585"/>
                    <a:pt x="153" y="589"/>
                  </a:cubicBezTo>
                  <a:cubicBezTo>
                    <a:pt x="158" y="591"/>
                    <a:pt x="158" y="591"/>
                    <a:pt x="158" y="591"/>
                  </a:cubicBezTo>
                  <a:cubicBezTo>
                    <a:pt x="160" y="588"/>
                    <a:pt x="162" y="584"/>
                    <a:pt x="164" y="581"/>
                  </a:cubicBezTo>
                  <a:lnTo>
                    <a:pt x="159" y="578"/>
                  </a:lnTo>
                  <a:close/>
                  <a:moveTo>
                    <a:pt x="171" y="557"/>
                  </a:moveTo>
                  <a:cubicBezTo>
                    <a:pt x="169" y="561"/>
                    <a:pt x="167" y="564"/>
                    <a:pt x="165" y="568"/>
                  </a:cubicBezTo>
                  <a:cubicBezTo>
                    <a:pt x="170" y="570"/>
                    <a:pt x="170" y="570"/>
                    <a:pt x="170" y="570"/>
                  </a:cubicBezTo>
                  <a:cubicBezTo>
                    <a:pt x="172" y="567"/>
                    <a:pt x="174" y="564"/>
                    <a:pt x="176" y="560"/>
                  </a:cubicBezTo>
                  <a:lnTo>
                    <a:pt x="171" y="557"/>
                  </a:lnTo>
                  <a:close/>
                  <a:moveTo>
                    <a:pt x="184" y="537"/>
                  </a:moveTo>
                  <a:cubicBezTo>
                    <a:pt x="182" y="540"/>
                    <a:pt x="179" y="544"/>
                    <a:pt x="177" y="547"/>
                  </a:cubicBezTo>
                  <a:cubicBezTo>
                    <a:pt x="182" y="550"/>
                    <a:pt x="182" y="550"/>
                    <a:pt x="182" y="550"/>
                  </a:cubicBezTo>
                  <a:cubicBezTo>
                    <a:pt x="184" y="546"/>
                    <a:pt x="186" y="543"/>
                    <a:pt x="188" y="540"/>
                  </a:cubicBezTo>
                  <a:lnTo>
                    <a:pt x="184" y="537"/>
                  </a:lnTo>
                  <a:close/>
                  <a:moveTo>
                    <a:pt x="196" y="516"/>
                  </a:moveTo>
                  <a:cubicBezTo>
                    <a:pt x="194" y="520"/>
                    <a:pt x="192" y="523"/>
                    <a:pt x="190" y="527"/>
                  </a:cubicBezTo>
                  <a:cubicBezTo>
                    <a:pt x="195" y="529"/>
                    <a:pt x="195" y="529"/>
                    <a:pt x="195" y="529"/>
                  </a:cubicBezTo>
                  <a:cubicBezTo>
                    <a:pt x="197" y="526"/>
                    <a:pt x="199" y="523"/>
                    <a:pt x="201" y="519"/>
                  </a:cubicBezTo>
                  <a:lnTo>
                    <a:pt x="196" y="516"/>
                  </a:lnTo>
                  <a:close/>
                  <a:moveTo>
                    <a:pt x="210" y="496"/>
                  </a:moveTo>
                  <a:cubicBezTo>
                    <a:pt x="207" y="500"/>
                    <a:pt x="205" y="503"/>
                    <a:pt x="203" y="506"/>
                  </a:cubicBezTo>
                  <a:cubicBezTo>
                    <a:pt x="207" y="509"/>
                    <a:pt x="207" y="509"/>
                    <a:pt x="207" y="509"/>
                  </a:cubicBezTo>
                  <a:cubicBezTo>
                    <a:pt x="210" y="506"/>
                    <a:pt x="212" y="503"/>
                    <a:pt x="214" y="499"/>
                  </a:cubicBezTo>
                  <a:lnTo>
                    <a:pt x="210" y="496"/>
                  </a:lnTo>
                  <a:close/>
                  <a:moveTo>
                    <a:pt x="223" y="477"/>
                  </a:moveTo>
                  <a:cubicBezTo>
                    <a:pt x="221" y="480"/>
                    <a:pt x="219" y="483"/>
                    <a:pt x="216" y="486"/>
                  </a:cubicBezTo>
                  <a:cubicBezTo>
                    <a:pt x="221" y="490"/>
                    <a:pt x="221" y="490"/>
                    <a:pt x="221" y="490"/>
                  </a:cubicBezTo>
                  <a:cubicBezTo>
                    <a:pt x="223" y="486"/>
                    <a:pt x="225" y="483"/>
                    <a:pt x="228" y="480"/>
                  </a:cubicBezTo>
                  <a:lnTo>
                    <a:pt x="223" y="477"/>
                  </a:lnTo>
                  <a:close/>
                  <a:moveTo>
                    <a:pt x="237" y="457"/>
                  </a:moveTo>
                  <a:cubicBezTo>
                    <a:pt x="235" y="460"/>
                    <a:pt x="232" y="464"/>
                    <a:pt x="230" y="467"/>
                  </a:cubicBezTo>
                  <a:cubicBezTo>
                    <a:pt x="234" y="470"/>
                    <a:pt x="234" y="470"/>
                    <a:pt x="234" y="470"/>
                  </a:cubicBezTo>
                  <a:cubicBezTo>
                    <a:pt x="237" y="467"/>
                    <a:pt x="239" y="464"/>
                    <a:pt x="241" y="460"/>
                  </a:cubicBezTo>
                  <a:lnTo>
                    <a:pt x="237" y="457"/>
                  </a:lnTo>
                  <a:close/>
                  <a:moveTo>
                    <a:pt x="251" y="438"/>
                  </a:moveTo>
                  <a:cubicBezTo>
                    <a:pt x="249" y="441"/>
                    <a:pt x="247" y="444"/>
                    <a:pt x="244" y="448"/>
                  </a:cubicBezTo>
                  <a:cubicBezTo>
                    <a:pt x="249" y="451"/>
                    <a:pt x="249" y="451"/>
                    <a:pt x="249" y="451"/>
                  </a:cubicBezTo>
                  <a:cubicBezTo>
                    <a:pt x="251" y="448"/>
                    <a:pt x="253" y="444"/>
                    <a:pt x="256" y="441"/>
                  </a:cubicBezTo>
                  <a:lnTo>
                    <a:pt x="251" y="438"/>
                  </a:lnTo>
                  <a:close/>
                  <a:moveTo>
                    <a:pt x="266" y="419"/>
                  </a:moveTo>
                  <a:cubicBezTo>
                    <a:pt x="264" y="422"/>
                    <a:pt x="261" y="425"/>
                    <a:pt x="259" y="429"/>
                  </a:cubicBezTo>
                  <a:cubicBezTo>
                    <a:pt x="263" y="432"/>
                    <a:pt x="263" y="432"/>
                    <a:pt x="263" y="432"/>
                  </a:cubicBezTo>
                  <a:cubicBezTo>
                    <a:pt x="265" y="429"/>
                    <a:pt x="268" y="426"/>
                    <a:pt x="270" y="422"/>
                  </a:cubicBezTo>
                  <a:lnTo>
                    <a:pt x="266" y="419"/>
                  </a:lnTo>
                  <a:close/>
                  <a:moveTo>
                    <a:pt x="281" y="401"/>
                  </a:moveTo>
                  <a:cubicBezTo>
                    <a:pt x="279" y="404"/>
                    <a:pt x="276" y="407"/>
                    <a:pt x="274" y="410"/>
                  </a:cubicBezTo>
                  <a:cubicBezTo>
                    <a:pt x="278" y="413"/>
                    <a:pt x="278" y="413"/>
                    <a:pt x="278" y="413"/>
                  </a:cubicBezTo>
                  <a:cubicBezTo>
                    <a:pt x="280" y="410"/>
                    <a:pt x="283" y="407"/>
                    <a:pt x="285" y="404"/>
                  </a:cubicBezTo>
                  <a:lnTo>
                    <a:pt x="281" y="401"/>
                  </a:lnTo>
                  <a:close/>
                  <a:moveTo>
                    <a:pt x="297" y="382"/>
                  </a:moveTo>
                  <a:cubicBezTo>
                    <a:pt x="294" y="385"/>
                    <a:pt x="292" y="388"/>
                    <a:pt x="289" y="391"/>
                  </a:cubicBezTo>
                  <a:cubicBezTo>
                    <a:pt x="293" y="395"/>
                    <a:pt x="293" y="395"/>
                    <a:pt x="293" y="395"/>
                  </a:cubicBezTo>
                  <a:cubicBezTo>
                    <a:pt x="296" y="392"/>
                    <a:pt x="298" y="389"/>
                    <a:pt x="301" y="386"/>
                  </a:cubicBezTo>
                  <a:lnTo>
                    <a:pt x="297" y="382"/>
                  </a:lnTo>
                  <a:close/>
                  <a:moveTo>
                    <a:pt x="313" y="364"/>
                  </a:moveTo>
                  <a:cubicBezTo>
                    <a:pt x="310" y="367"/>
                    <a:pt x="307" y="370"/>
                    <a:pt x="305" y="373"/>
                  </a:cubicBezTo>
                  <a:cubicBezTo>
                    <a:pt x="309" y="377"/>
                    <a:pt x="309" y="377"/>
                    <a:pt x="309" y="377"/>
                  </a:cubicBezTo>
                  <a:cubicBezTo>
                    <a:pt x="311" y="374"/>
                    <a:pt x="314" y="371"/>
                    <a:pt x="317" y="368"/>
                  </a:cubicBezTo>
                  <a:lnTo>
                    <a:pt x="313" y="364"/>
                  </a:lnTo>
                  <a:close/>
                  <a:moveTo>
                    <a:pt x="329" y="347"/>
                  </a:moveTo>
                  <a:cubicBezTo>
                    <a:pt x="326" y="350"/>
                    <a:pt x="324" y="353"/>
                    <a:pt x="321" y="355"/>
                  </a:cubicBezTo>
                  <a:cubicBezTo>
                    <a:pt x="325" y="359"/>
                    <a:pt x="325" y="359"/>
                    <a:pt x="325" y="359"/>
                  </a:cubicBezTo>
                  <a:cubicBezTo>
                    <a:pt x="328" y="356"/>
                    <a:pt x="330" y="353"/>
                    <a:pt x="333" y="350"/>
                  </a:cubicBezTo>
                  <a:lnTo>
                    <a:pt x="329" y="347"/>
                  </a:lnTo>
                  <a:close/>
                  <a:moveTo>
                    <a:pt x="346" y="329"/>
                  </a:moveTo>
                  <a:cubicBezTo>
                    <a:pt x="343" y="332"/>
                    <a:pt x="340" y="335"/>
                    <a:pt x="337" y="338"/>
                  </a:cubicBezTo>
                  <a:cubicBezTo>
                    <a:pt x="341" y="342"/>
                    <a:pt x="341" y="342"/>
                    <a:pt x="341" y="342"/>
                  </a:cubicBezTo>
                  <a:cubicBezTo>
                    <a:pt x="344" y="339"/>
                    <a:pt x="347" y="336"/>
                    <a:pt x="350" y="333"/>
                  </a:cubicBezTo>
                  <a:lnTo>
                    <a:pt x="346" y="329"/>
                  </a:lnTo>
                  <a:close/>
                  <a:moveTo>
                    <a:pt x="363" y="313"/>
                  </a:moveTo>
                  <a:cubicBezTo>
                    <a:pt x="360" y="315"/>
                    <a:pt x="357" y="318"/>
                    <a:pt x="354" y="321"/>
                  </a:cubicBezTo>
                  <a:cubicBezTo>
                    <a:pt x="358" y="325"/>
                    <a:pt x="358" y="325"/>
                    <a:pt x="358" y="325"/>
                  </a:cubicBezTo>
                  <a:cubicBezTo>
                    <a:pt x="361" y="322"/>
                    <a:pt x="364" y="319"/>
                    <a:pt x="367" y="316"/>
                  </a:cubicBezTo>
                  <a:lnTo>
                    <a:pt x="363" y="313"/>
                  </a:lnTo>
                  <a:close/>
                  <a:moveTo>
                    <a:pt x="380" y="296"/>
                  </a:moveTo>
                  <a:cubicBezTo>
                    <a:pt x="377" y="299"/>
                    <a:pt x="374" y="301"/>
                    <a:pt x="372" y="304"/>
                  </a:cubicBezTo>
                  <a:cubicBezTo>
                    <a:pt x="375" y="308"/>
                    <a:pt x="375" y="308"/>
                    <a:pt x="375" y="308"/>
                  </a:cubicBezTo>
                  <a:cubicBezTo>
                    <a:pt x="378" y="305"/>
                    <a:pt x="381" y="303"/>
                    <a:pt x="384" y="300"/>
                  </a:cubicBezTo>
                  <a:lnTo>
                    <a:pt x="380" y="296"/>
                  </a:lnTo>
                  <a:close/>
                  <a:moveTo>
                    <a:pt x="398" y="280"/>
                  </a:moveTo>
                  <a:cubicBezTo>
                    <a:pt x="395" y="282"/>
                    <a:pt x="392" y="285"/>
                    <a:pt x="389" y="288"/>
                  </a:cubicBezTo>
                  <a:cubicBezTo>
                    <a:pt x="393" y="292"/>
                    <a:pt x="393" y="292"/>
                    <a:pt x="393" y="292"/>
                  </a:cubicBezTo>
                  <a:cubicBezTo>
                    <a:pt x="396" y="289"/>
                    <a:pt x="399" y="286"/>
                    <a:pt x="402" y="284"/>
                  </a:cubicBezTo>
                  <a:lnTo>
                    <a:pt x="398" y="280"/>
                  </a:lnTo>
                  <a:close/>
                  <a:moveTo>
                    <a:pt x="416" y="264"/>
                  </a:moveTo>
                  <a:cubicBezTo>
                    <a:pt x="413" y="267"/>
                    <a:pt x="410" y="269"/>
                    <a:pt x="407" y="272"/>
                  </a:cubicBezTo>
                  <a:cubicBezTo>
                    <a:pt x="411" y="276"/>
                    <a:pt x="411" y="276"/>
                    <a:pt x="411" y="276"/>
                  </a:cubicBezTo>
                  <a:cubicBezTo>
                    <a:pt x="414" y="273"/>
                    <a:pt x="417" y="271"/>
                    <a:pt x="420" y="268"/>
                  </a:cubicBezTo>
                  <a:lnTo>
                    <a:pt x="416" y="264"/>
                  </a:lnTo>
                  <a:close/>
                  <a:moveTo>
                    <a:pt x="435" y="249"/>
                  </a:moveTo>
                  <a:cubicBezTo>
                    <a:pt x="432" y="251"/>
                    <a:pt x="428" y="254"/>
                    <a:pt x="425" y="256"/>
                  </a:cubicBezTo>
                  <a:cubicBezTo>
                    <a:pt x="429" y="260"/>
                    <a:pt x="429" y="260"/>
                    <a:pt x="429" y="260"/>
                  </a:cubicBezTo>
                  <a:cubicBezTo>
                    <a:pt x="432" y="258"/>
                    <a:pt x="435" y="255"/>
                    <a:pt x="438" y="253"/>
                  </a:cubicBezTo>
                  <a:lnTo>
                    <a:pt x="435" y="249"/>
                  </a:lnTo>
                  <a:close/>
                  <a:moveTo>
                    <a:pt x="453" y="234"/>
                  </a:moveTo>
                  <a:cubicBezTo>
                    <a:pt x="450" y="236"/>
                    <a:pt x="447" y="239"/>
                    <a:pt x="444" y="241"/>
                  </a:cubicBezTo>
                  <a:cubicBezTo>
                    <a:pt x="447" y="245"/>
                    <a:pt x="447" y="245"/>
                    <a:pt x="447" y="245"/>
                  </a:cubicBezTo>
                  <a:cubicBezTo>
                    <a:pt x="451" y="243"/>
                    <a:pt x="454" y="240"/>
                    <a:pt x="457" y="238"/>
                  </a:cubicBezTo>
                  <a:lnTo>
                    <a:pt x="453" y="234"/>
                  </a:lnTo>
                  <a:close/>
                  <a:moveTo>
                    <a:pt x="473" y="219"/>
                  </a:moveTo>
                  <a:cubicBezTo>
                    <a:pt x="469" y="221"/>
                    <a:pt x="466" y="224"/>
                    <a:pt x="463" y="226"/>
                  </a:cubicBezTo>
                  <a:cubicBezTo>
                    <a:pt x="466" y="231"/>
                    <a:pt x="466" y="231"/>
                    <a:pt x="466" y="231"/>
                  </a:cubicBezTo>
                  <a:cubicBezTo>
                    <a:pt x="469" y="228"/>
                    <a:pt x="473" y="226"/>
                    <a:pt x="476" y="223"/>
                  </a:cubicBezTo>
                  <a:lnTo>
                    <a:pt x="473" y="219"/>
                  </a:lnTo>
                  <a:close/>
                  <a:moveTo>
                    <a:pt x="492" y="205"/>
                  </a:moveTo>
                  <a:cubicBezTo>
                    <a:pt x="489" y="207"/>
                    <a:pt x="486" y="210"/>
                    <a:pt x="482" y="212"/>
                  </a:cubicBezTo>
                  <a:cubicBezTo>
                    <a:pt x="485" y="216"/>
                    <a:pt x="485" y="216"/>
                    <a:pt x="485" y="216"/>
                  </a:cubicBezTo>
                  <a:cubicBezTo>
                    <a:pt x="489" y="214"/>
                    <a:pt x="492" y="212"/>
                    <a:pt x="495" y="209"/>
                  </a:cubicBezTo>
                  <a:lnTo>
                    <a:pt x="492" y="205"/>
                  </a:lnTo>
                  <a:close/>
                  <a:moveTo>
                    <a:pt x="512" y="191"/>
                  </a:moveTo>
                  <a:cubicBezTo>
                    <a:pt x="509" y="193"/>
                    <a:pt x="505" y="196"/>
                    <a:pt x="502" y="198"/>
                  </a:cubicBezTo>
                  <a:cubicBezTo>
                    <a:pt x="505" y="202"/>
                    <a:pt x="505" y="202"/>
                    <a:pt x="505" y="202"/>
                  </a:cubicBezTo>
                  <a:cubicBezTo>
                    <a:pt x="508" y="200"/>
                    <a:pt x="512" y="198"/>
                    <a:pt x="515" y="196"/>
                  </a:cubicBezTo>
                  <a:lnTo>
                    <a:pt x="512" y="191"/>
                  </a:lnTo>
                  <a:close/>
                  <a:moveTo>
                    <a:pt x="532" y="178"/>
                  </a:moveTo>
                  <a:cubicBezTo>
                    <a:pt x="529" y="180"/>
                    <a:pt x="525" y="182"/>
                    <a:pt x="522" y="184"/>
                  </a:cubicBezTo>
                  <a:cubicBezTo>
                    <a:pt x="525" y="189"/>
                    <a:pt x="525" y="189"/>
                    <a:pt x="525" y="189"/>
                  </a:cubicBezTo>
                  <a:cubicBezTo>
                    <a:pt x="528" y="187"/>
                    <a:pt x="531" y="184"/>
                    <a:pt x="535" y="182"/>
                  </a:cubicBezTo>
                  <a:lnTo>
                    <a:pt x="532" y="178"/>
                  </a:lnTo>
                  <a:close/>
                  <a:moveTo>
                    <a:pt x="552" y="165"/>
                  </a:moveTo>
                  <a:cubicBezTo>
                    <a:pt x="549" y="167"/>
                    <a:pt x="545" y="169"/>
                    <a:pt x="542" y="171"/>
                  </a:cubicBezTo>
                  <a:cubicBezTo>
                    <a:pt x="545" y="176"/>
                    <a:pt x="545" y="176"/>
                    <a:pt x="545" y="176"/>
                  </a:cubicBezTo>
                  <a:cubicBezTo>
                    <a:pt x="548" y="174"/>
                    <a:pt x="552" y="172"/>
                    <a:pt x="555" y="169"/>
                  </a:cubicBezTo>
                  <a:cubicBezTo>
                    <a:pt x="552" y="165"/>
                    <a:pt x="552" y="165"/>
                    <a:pt x="552" y="165"/>
                  </a:cubicBezTo>
                  <a:close/>
                  <a:moveTo>
                    <a:pt x="573" y="152"/>
                  </a:moveTo>
                  <a:cubicBezTo>
                    <a:pt x="569" y="155"/>
                    <a:pt x="566" y="157"/>
                    <a:pt x="563" y="159"/>
                  </a:cubicBezTo>
                  <a:cubicBezTo>
                    <a:pt x="565" y="163"/>
                    <a:pt x="565" y="163"/>
                    <a:pt x="565" y="163"/>
                  </a:cubicBezTo>
                  <a:cubicBezTo>
                    <a:pt x="569" y="161"/>
                    <a:pt x="572" y="159"/>
                    <a:pt x="576" y="157"/>
                  </a:cubicBezTo>
                  <a:lnTo>
                    <a:pt x="573" y="152"/>
                  </a:lnTo>
                  <a:close/>
                  <a:moveTo>
                    <a:pt x="594" y="141"/>
                  </a:moveTo>
                  <a:cubicBezTo>
                    <a:pt x="590" y="142"/>
                    <a:pt x="587" y="144"/>
                    <a:pt x="583" y="146"/>
                  </a:cubicBezTo>
                  <a:cubicBezTo>
                    <a:pt x="586" y="151"/>
                    <a:pt x="586" y="151"/>
                    <a:pt x="586" y="151"/>
                  </a:cubicBezTo>
                  <a:cubicBezTo>
                    <a:pt x="590" y="149"/>
                    <a:pt x="593" y="147"/>
                    <a:pt x="597" y="145"/>
                  </a:cubicBezTo>
                  <a:lnTo>
                    <a:pt x="594" y="141"/>
                  </a:lnTo>
                  <a:close/>
                  <a:moveTo>
                    <a:pt x="615" y="129"/>
                  </a:moveTo>
                  <a:cubicBezTo>
                    <a:pt x="612" y="131"/>
                    <a:pt x="608" y="133"/>
                    <a:pt x="604" y="135"/>
                  </a:cubicBezTo>
                  <a:cubicBezTo>
                    <a:pt x="607" y="139"/>
                    <a:pt x="607" y="139"/>
                    <a:pt x="607" y="139"/>
                  </a:cubicBezTo>
                  <a:cubicBezTo>
                    <a:pt x="611" y="137"/>
                    <a:pt x="614" y="136"/>
                    <a:pt x="618" y="134"/>
                  </a:cubicBezTo>
                  <a:lnTo>
                    <a:pt x="615" y="129"/>
                  </a:lnTo>
                  <a:close/>
                  <a:moveTo>
                    <a:pt x="637" y="118"/>
                  </a:moveTo>
                  <a:cubicBezTo>
                    <a:pt x="633" y="120"/>
                    <a:pt x="629" y="122"/>
                    <a:pt x="626" y="123"/>
                  </a:cubicBezTo>
                  <a:cubicBezTo>
                    <a:pt x="628" y="128"/>
                    <a:pt x="628" y="128"/>
                    <a:pt x="628" y="128"/>
                  </a:cubicBezTo>
                  <a:cubicBezTo>
                    <a:pt x="632" y="126"/>
                    <a:pt x="635" y="125"/>
                    <a:pt x="639" y="123"/>
                  </a:cubicBezTo>
                  <a:lnTo>
                    <a:pt x="637" y="118"/>
                  </a:lnTo>
                  <a:close/>
                  <a:moveTo>
                    <a:pt x="658" y="107"/>
                  </a:moveTo>
                  <a:cubicBezTo>
                    <a:pt x="655" y="109"/>
                    <a:pt x="651" y="111"/>
                    <a:pt x="647" y="113"/>
                  </a:cubicBezTo>
                  <a:cubicBezTo>
                    <a:pt x="650" y="117"/>
                    <a:pt x="650" y="117"/>
                    <a:pt x="650" y="117"/>
                  </a:cubicBezTo>
                  <a:cubicBezTo>
                    <a:pt x="653" y="116"/>
                    <a:pt x="657" y="114"/>
                    <a:pt x="661" y="112"/>
                  </a:cubicBezTo>
                  <a:lnTo>
                    <a:pt x="658" y="107"/>
                  </a:lnTo>
                  <a:close/>
                  <a:moveTo>
                    <a:pt x="680" y="97"/>
                  </a:moveTo>
                  <a:cubicBezTo>
                    <a:pt x="677" y="99"/>
                    <a:pt x="673" y="101"/>
                    <a:pt x="669" y="102"/>
                  </a:cubicBezTo>
                  <a:cubicBezTo>
                    <a:pt x="671" y="107"/>
                    <a:pt x="671" y="107"/>
                    <a:pt x="671" y="107"/>
                  </a:cubicBezTo>
                  <a:cubicBezTo>
                    <a:pt x="675" y="105"/>
                    <a:pt x="679" y="104"/>
                    <a:pt x="682" y="102"/>
                  </a:cubicBezTo>
                  <a:lnTo>
                    <a:pt x="680" y="97"/>
                  </a:lnTo>
                  <a:close/>
                  <a:moveTo>
                    <a:pt x="702" y="88"/>
                  </a:moveTo>
                  <a:cubicBezTo>
                    <a:pt x="699" y="89"/>
                    <a:pt x="695" y="91"/>
                    <a:pt x="691" y="92"/>
                  </a:cubicBezTo>
                  <a:cubicBezTo>
                    <a:pt x="693" y="97"/>
                    <a:pt x="693" y="97"/>
                    <a:pt x="693" y="97"/>
                  </a:cubicBezTo>
                  <a:cubicBezTo>
                    <a:pt x="697" y="96"/>
                    <a:pt x="701" y="94"/>
                    <a:pt x="704" y="93"/>
                  </a:cubicBezTo>
                  <a:lnTo>
                    <a:pt x="702" y="88"/>
                  </a:lnTo>
                  <a:close/>
                  <a:moveTo>
                    <a:pt x="725" y="79"/>
                  </a:moveTo>
                  <a:cubicBezTo>
                    <a:pt x="721" y="80"/>
                    <a:pt x="717" y="82"/>
                    <a:pt x="713" y="83"/>
                  </a:cubicBezTo>
                  <a:cubicBezTo>
                    <a:pt x="715" y="88"/>
                    <a:pt x="715" y="88"/>
                    <a:pt x="715" y="88"/>
                  </a:cubicBezTo>
                  <a:cubicBezTo>
                    <a:pt x="719" y="87"/>
                    <a:pt x="723" y="85"/>
                    <a:pt x="727" y="84"/>
                  </a:cubicBezTo>
                  <a:lnTo>
                    <a:pt x="725" y="79"/>
                  </a:lnTo>
                  <a:close/>
                  <a:moveTo>
                    <a:pt x="747" y="70"/>
                  </a:moveTo>
                  <a:cubicBezTo>
                    <a:pt x="743" y="71"/>
                    <a:pt x="740" y="73"/>
                    <a:pt x="736" y="74"/>
                  </a:cubicBezTo>
                  <a:cubicBezTo>
                    <a:pt x="738" y="79"/>
                    <a:pt x="738" y="79"/>
                    <a:pt x="738" y="79"/>
                  </a:cubicBezTo>
                  <a:cubicBezTo>
                    <a:pt x="741" y="78"/>
                    <a:pt x="745" y="76"/>
                    <a:pt x="749" y="75"/>
                  </a:cubicBezTo>
                  <a:lnTo>
                    <a:pt x="747" y="70"/>
                  </a:lnTo>
                  <a:close/>
                  <a:moveTo>
                    <a:pt x="770" y="62"/>
                  </a:moveTo>
                  <a:cubicBezTo>
                    <a:pt x="766" y="63"/>
                    <a:pt x="762" y="65"/>
                    <a:pt x="758" y="66"/>
                  </a:cubicBezTo>
                  <a:cubicBezTo>
                    <a:pt x="760" y="71"/>
                    <a:pt x="760" y="71"/>
                    <a:pt x="760" y="71"/>
                  </a:cubicBezTo>
                  <a:cubicBezTo>
                    <a:pt x="764" y="70"/>
                    <a:pt x="768" y="68"/>
                    <a:pt x="771" y="67"/>
                  </a:cubicBezTo>
                  <a:lnTo>
                    <a:pt x="770" y="62"/>
                  </a:lnTo>
                  <a:close/>
                  <a:moveTo>
                    <a:pt x="793" y="54"/>
                  </a:moveTo>
                  <a:cubicBezTo>
                    <a:pt x="789" y="56"/>
                    <a:pt x="785" y="57"/>
                    <a:pt x="781" y="58"/>
                  </a:cubicBezTo>
                  <a:cubicBezTo>
                    <a:pt x="783" y="63"/>
                    <a:pt x="783" y="63"/>
                    <a:pt x="783" y="63"/>
                  </a:cubicBezTo>
                  <a:cubicBezTo>
                    <a:pt x="787" y="62"/>
                    <a:pt x="790" y="61"/>
                    <a:pt x="794" y="60"/>
                  </a:cubicBezTo>
                  <a:lnTo>
                    <a:pt x="793" y="54"/>
                  </a:lnTo>
                  <a:close/>
                  <a:moveTo>
                    <a:pt x="815" y="47"/>
                  </a:moveTo>
                  <a:cubicBezTo>
                    <a:pt x="812" y="48"/>
                    <a:pt x="808" y="50"/>
                    <a:pt x="804" y="51"/>
                  </a:cubicBezTo>
                  <a:cubicBezTo>
                    <a:pt x="806" y="56"/>
                    <a:pt x="806" y="56"/>
                    <a:pt x="806" y="56"/>
                  </a:cubicBezTo>
                  <a:cubicBezTo>
                    <a:pt x="809" y="55"/>
                    <a:pt x="813" y="54"/>
                    <a:pt x="817" y="52"/>
                  </a:cubicBezTo>
                  <a:lnTo>
                    <a:pt x="815" y="47"/>
                  </a:lnTo>
                  <a:close/>
                  <a:moveTo>
                    <a:pt x="839" y="41"/>
                  </a:moveTo>
                  <a:cubicBezTo>
                    <a:pt x="835" y="42"/>
                    <a:pt x="831" y="43"/>
                    <a:pt x="827" y="44"/>
                  </a:cubicBezTo>
                  <a:cubicBezTo>
                    <a:pt x="829" y="49"/>
                    <a:pt x="829" y="49"/>
                    <a:pt x="829" y="49"/>
                  </a:cubicBezTo>
                  <a:cubicBezTo>
                    <a:pt x="832" y="48"/>
                    <a:pt x="836" y="47"/>
                    <a:pt x="840" y="46"/>
                  </a:cubicBezTo>
                  <a:lnTo>
                    <a:pt x="839" y="41"/>
                  </a:lnTo>
                  <a:close/>
                  <a:moveTo>
                    <a:pt x="862" y="35"/>
                  </a:moveTo>
                  <a:cubicBezTo>
                    <a:pt x="858" y="36"/>
                    <a:pt x="854" y="37"/>
                    <a:pt x="850" y="38"/>
                  </a:cubicBezTo>
                  <a:cubicBezTo>
                    <a:pt x="852" y="43"/>
                    <a:pt x="852" y="43"/>
                    <a:pt x="852" y="43"/>
                  </a:cubicBezTo>
                  <a:cubicBezTo>
                    <a:pt x="855" y="42"/>
                    <a:pt x="859" y="41"/>
                    <a:pt x="863" y="40"/>
                  </a:cubicBezTo>
                  <a:lnTo>
                    <a:pt x="862" y="35"/>
                  </a:lnTo>
                  <a:close/>
                  <a:moveTo>
                    <a:pt x="885" y="29"/>
                  </a:moveTo>
                  <a:cubicBezTo>
                    <a:pt x="881" y="30"/>
                    <a:pt x="877" y="31"/>
                    <a:pt x="874" y="32"/>
                  </a:cubicBezTo>
                  <a:cubicBezTo>
                    <a:pt x="875" y="37"/>
                    <a:pt x="875" y="37"/>
                    <a:pt x="875" y="37"/>
                  </a:cubicBezTo>
                  <a:cubicBezTo>
                    <a:pt x="879" y="36"/>
                    <a:pt x="883" y="35"/>
                    <a:pt x="886" y="34"/>
                  </a:cubicBezTo>
                  <a:lnTo>
                    <a:pt x="885" y="29"/>
                  </a:lnTo>
                  <a:close/>
                  <a:moveTo>
                    <a:pt x="909" y="24"/>
                  </a:moveTo>
                  <a:cubicBezTo>
                    <a:pt x="905" y="25"/>
                    <a:pt x="901" y="26"/>
                    <a:pt x="897" y="26"/>
                  </a:cubicBezTo>
                  <a:cubicBezTo>
                    <a:pt x="898" y="32"/>
                    <a:pt x="898" y="32"/>
                    <a:pt x="898" y="32"/>
                  </a:cubicBezTo>
                  <a:cubicBezTo>
                    <a:pt x="902" y="31"/>
                    <a:pt x="906" y="30"/>
                    <a:pt x="910" y="29"/>
                  </a:cubicBezTo>
                  <a:lnTo>
                    <a:pt x="909" y="24"/>
                  </a:lnTo>
                  <a:close/>
                  <a:moveTo>
                    <a:pt x="932" y="19"/>
                  </a:moveTo>
                  <a:cubicBezTo>
                    <a:pt x="928" y="20"/>
                    <a:pt x="925" y="21"/>
                    <a:pt x="921" y="22"/>
                  </a:cubicBezTo>
                  <a:cubicBezTo>
                    <a:pt x="922" y="27"/>
                    <a:pt x="922" y="27"/>
                    <a:pt x="922" y="27"/>
                  </a:cubicBezTo>
                  <a:cubicBezTo>
                    <a:pt x="926" y="26"/>
                    <a:pt x="929" y="25"/>
                    <a:pt x="933" y="25"/>
                  </a:cubicBezTo>
                  <a:lnTo>
                    <a:pt x="932" y="19"/>
                  </a:lnTo>
                  <a:close/>
                  <a:moveTo>
                    <a:pt x="956" y="15"/>
                  </a:moveTo>
                  <a:cubicBezTo>
                    <a:pt x="952" y="16"/>
                    <a:pt x="948" y="17"/>
                    <a:pt x="944" y="17"/>
                  </a:cubicBezTo>
                  <a:cubicBezTo>
                    <a:pt x="945" y="23"/>
                    <a:pt x="945" y="23"/>
                    <a:pt x="945" y="23"/>
                  </a:cubicBezTo>
                  <a:cubicBezTo>
                    <a:pt x="949" y="22"/>
                    <a:pt x="953" y="21"/>
                    <a:pt x="957" y="21"/>
                  </a:cubicBezTo>
                  <a:lnTo>
                    <a:pt x="956" y="15"/>
                  </a:lnTo>
                  <a:close/>
                  <a:moveTo>
                    <a:pt x="980" y="12"/>
                  </a:moveTo>
                  <a:cubicBezTo>
                    <a:pt x="976" y="12"/>
                    <a:pt x="972" y="13"/>
                    <a:pt x="968" y="13"/>
                  </a:cubicBezTo>
                  <a:cubicBezTo>
                    <a:pt x="969" y="19"/>
                    <a:pt x="969" y="19"/>
                    <a:pt x="969" y="19"/>
                  </a:cubicBezTo>
                  <a:cubicBezTo>
                    <a:pt x="973" y="18"/>
                    <a:pt x="977" y="18"/>
                    <a:pt x="981" y="17"/>
                  </a:cubicBezTo>
                  <a:lnTo>
                    <a:pt x="980" y="12"/>
                  </a:lnTo>
                  <a:close/>
                  <a:moveTo>
                    <a:pt x="1004" y="9"/>
                  </a:moveTo>
                  <a:cubicBezTo>
                    <a:pt x="1000" y="9"/>
                    <a:pt x="996" y="10"/>
                    <a:pt x="992" y="10"/>
                  </a:cubicBezTo>
                  <a:cubicBezTo>
                    <a:pt x="993" y="15"/>
                    <a:pt x="993" y="15"/>
                    <a:pt x="993" y="15"/>
                  </a:cubicBezTo>
                  <a:cubicBezTo>
                    <a:pt x="996" y="15"/>
                    <a:pt x="1000" y="14"/>
                    <a:pt x="1004" y="14"/>
                  </a:cubicBezTo>
                  <a:lnTo>
                    <a:pt x="1004" y="9"/>
                  </a:lnTo>
                  <a:close/>
                  <a:moveTo>
                    <a:pt x="1028" y="6"/>
                  </a:moveTo>
                  <a:cubicBezTo>
                    <a:pt x="1024" y="6"/>
                    <a:pt x="1020" y="7"/>
                    <a:pt x="1016" y="7"/>
                  </a:cubicBezTo>
                  <a:cubicBezTo>
                    <a:pt x="1016" y="13"/>
                    <a:pt x="1016" y="13"/>
                    <a:pt x="1016" y="13"/>
                  </a:cubicBezTo>
                  <a:cubicBezTo>
                    <a:pt x="1020" y="12"/>
                    <a:pt x="1024" y="12"/>
                    <a:pt x="1028" y="11"/>
                  </a:cubicBezTo>
                  <a:lnTo>
                    <a:pt x="1028" y="6"/>
                  </a:lnTo>
                  <a:close/>
                  <a:moveTo>
                    <a:pt x="1052" y="4"/>
                  </a:moveTo>
                  <a:cubicBezTo>
                    <a:pt x="1048" y="4"/>
                    <a:pt x="1044" y="5"/>
                    <a:pt x="1040" y="5"/>
                  </a:cubicBezTo>
                  <a:cubicBezTo>
                    <a:pt x="1040" y="10"/>
                    <a:pt x="1040" y="10"/>
                    <a:pt x="1040" y="10"/>
                  </a:cubicBezTo>
                  <a:cubicBezTo>
                    <a:pt x="1044" y="10"/>
                    <a:pt x="1048" y="10"/>
                    <a:pt x="1052" y="9"/>
                  </a:cubicBezTo>
                  <a:lnTo>
                    <a:pt x="1052" y="4"/>
                  </a:lnTo>
                  <a:close/>
                  <a:moveTo>
                    <a:pt x="1076" y="2"/>
                  </a:moveTo>
                  <a:cubicBezTo>
                    <a:pt x="1072" y="2"/>
                    <a:pt x="1068" y="3"/>
                    <a:pt x="1064" y="3"/>
                  </a:cubicBezTo>
                  <a:cubicBezTo>
                    <a:pt x="1064" y="8"/>
                    <a:pt x="1064" y="8"/>
                    <a:pt x="1064" y="8"/>
                  </a:cubicBezTo>
                  <a:cubicBezTo>
                    <a:pt x="1068" y="8"/>
                    <a:pt x="1072" y="8"/>
                    <a:pt x="1076" y="8"/>
                  </a:cubicBezTo>
                  <a:lnTo>
                    <a:pt x="1076" y="2"/>
                  </a:lnTo>
                  <a:close/>
                  <a:moveTo>
                    <a:pt x="1100" y="1"/>
                  </a:moveTo>
                  <a:cubicBezTo>
                    <a:pt x="1096" y="1"/>
                    <a:pt x="1092" y="1"/>
                    <a:pt x="1088" y="2"/>
                  </a:cubicBezTo>
                  <a:cubicBezTo>
                    <a:pt x="1088" y="7"/>
                    <a:pt x="1088" y="7"/>
                    <a:pt x="1088" y="7"/>
                  </a:cubicBezTo>
                  <a:cubicBezTo>
                    <a:pt x="1092" y="7"/>
                    <a:pt x="1096" y="7"/>
                    <a:pt x="1100" y="6"/>
                  </a:cubicBezTo>
                  <a:lnTo>
                    <a:pt x="1100" y="1"/>
                  </a:lnTo>
                  <a:close/>
                  <a:moveTo>
                    <a:pt x="1124" y="0"/>
                  </a:moveTo>
                  <a:cubicBezTo>
                    <a:pt x="1120" y="1"/>
                    <a:pt x="1116" y="1"/>
                    <a:pt x="1112" y="1"/>
                  </a:cubicBezTo>
                  <a:cubicBezTo>
                    <a:pt x="1112" y="6"/>
                    <a:pt x="1112" y="6"/>
                    <a:pt x="1112" y="6"/>
                  </a:cubicBezTo>
                  <a:cubicBezTo>
                    <a:pt x="1116" y="6"/>
                    <a:pt x="1120" y="6"/>
                    <a:pt x="1124" y="6"/>
                  </a:cubicBezTo>
                  <a:cubicBezTo>
                    <a:pt x="1124" y="0"/>
                    <a:pt x="1124" y="0"/>
                    <a:pt x="1124" y="0"/>
                  </a:cubicBezTo>
                  <a:close/>
                  <a:moveTo>
                    <a:pt x="1148" y="0"/>
                  </a:moveTo>
                  <a:cubicBezTo>
                    <a:pt x="1147" y="0"/>
                    <a:pt x="1146" y="0"/>
                    <a:pt x="1145" y="0"/>
                  </a:cubicBezTo>
                  <a:cubicBezTo>
                    <a:pt x="1142" y="0"/>
                    <a:pt x="1139" y="0"/>
                    <a:pt x="1136" y="0"/>
                  </a:cubicBezTo>
                  <a:cubicBezTo>
                    <a:pt x="1136" y="6"/>
                    <a:pt x="1136" y="6"/>
                    <a:pt x="1136" y="6"/>
                  </a:cubicBezTo>
                  <a:cubicBezTo>
                    <a:pt x="1139" y="6"/>
                    <a:pt x="1142" y="6"/>
                    <a:pt x="1145" y="6"/>
                  </a:cubicBezTo>
                  <a:cubicBezTo>
                    <a:pt x="1146" y="6"/>
                    <a:pt x="1147" y="6"/>
                    <a:pt x="1148" y="6"/>
                  </a:cubicBezTo>
                  <a:lnTo>
                    <a:pt x="1148" y="0"/>
                  </a:lnTo>
                  <a:close/>
                  <a:moveTo>
                    <a:pt x="1172" y="1"/>
                  </a:moveTo>
                  <a:cubicBezTo>
                    <a:pt x="1168" y="0"/>
                    <a:pt x="1164" y="0"/>
                    <a:pt x="1160" y="0"/>
                  </a:cubicBezTo>
                  <a:cubicBezTo>
                    <a:pt x="1160" y="6"/>
                    <a:pt x="1160" y="6"/>
                    <a:pt x="1160" y="6"/>
                  </a:cubicBezTo>
                  <a:cubicBezTo>
                    <a:pt x="1164" y="6"/>
                    <a:pt x="1168" y="6"/>
                    <a:pt x="1172" y="6"/>
                  </a:cubicBezTo>
                  <a:lnTo>
                    <a:pt x="1172" y="1"/>
                  </a:lnTo>
                  <a:close/>
                  <a:moveTo>
                    <a:pt x="1196" y="1"/>
                  </a:moveTo>
                  <a:cubicBezTo>
                    <a:pt x="1192" y="1"/>
                    <a:pt x="1188" y="1"/>
                    <a:pt x="1184" y="1"/>
                  </a:cubicBezTo>
                  <a:cubicBezTo>
                    <a:pt x="1184" y="6"/>
                    <a:pt x="1184" y="6"/>
                    <a:pt x="1184" y="6"/>
                  </a:cubicBezTo>
                  <a:cubicBezTo>
                    <a:pt x="1188" y="6"/>
                    <a:pt x="1192" y="6"/>
                    <a:pt x="1196" y="7"/>
                  </a:cubicBezTo>
                  <a:lnTo>
                    <a:pt x="1196" y="1"/>
                  </a:lnTo>
                  <a:close/>
                  <a:moveTo>
                    <a:pt x="1220" y="3"/>
                  </a:moveTo>
                  <a:cubicBezTo>
                    <a:pt x="1216" y="2"/>
                    <a:pt x="1212" y="2"/>
                    <a:pt x="1208" y="2"/>
                  </a:cubicBezTo>
                  <a:cubicBezTo>
                    <a:pt x="1208" y="7"/>
                    <a:pt x="1208" y="7"/>
                    <a:pt x="1208" y="7"/>
                  </a:cubicBezTo>
                  <a:cubicBezTo>
                    <a:pt x="1212" y="7"/>
                    <a:pt x="1215" y="8"/>
                    <a:pt x="1219" y="8"/>
                  </a:cubicBezTo>
                  <a:lnTo>
                    <a:pt x="1220" y="3"/>
                  </a:lnTo>
                  <a:close/>
                  <a:moveTo>
                    <a:pt x="1244" y="4"/>
                  </a:moveTo>
                  <a:cubicBezTo>
                    <a:pt x="1240" y="4"/>
                    <a:pt x="1236" y="4"/>
                    <a:pt x="1232" y="3"/>
                  </a:cubicBezTo>
                  <a:cubicBezTo>
                    <a:pt x="1231" y="9"/>
                    <a:pt x="1231" y="9"/>
                    <a:pt x="1231" y="9"/>
                  </a:cubicBezTo>
                  <a:cubicBezTo>
                    <a:pt x="1235" y="9"/>
                    <a:pt x="1239" y="9"/>
                    <a:pt x="1243" y="10"/>
                  </a:cubicBezTo>
                  <a:lnTo>
                    <a:pt x="1244" y="4"/>
                  </a:lnTo>
                  <a:close/>
                  <a:moveTo>
                    <a:pt x="1268" y="6"/>
                  </a:moveTo>
                  <a:cubicBezTo>
                    <a:pt x="1264" y="6"/>
                    <a:pt x="1260" y="6"/>
                    <a:pt x="1256" y="5"/>
                  </a:cubicBezTo>
                  <a:cubicBezTo>
                    <a:pt x="1255" y="11"/>
                    <a:pt x="1255" y="11"/>
                    <a:pt x="1255" y="11"/>
                  </a:cubicBezTo>
                  <a:cubicBezTo>
                    <a:pt x="1259" y="11"/>
                    <a:pt x="1263" y="11"/>
                    <a:pt x="1267" y="12"/>
                  </a:cubicBezTo>
                  <a:lnTo>
                    <a:pt x="1268" y="6"/>
                  </a:lnTo>
                  <a:close/>
                  <a:moveTo>
                    <a:pt x="1292" y="9"/>
                  </a:moveTo>
                  <a:cubicBezTo>
                    <a:pt x="1288" y="9"/>
                    <a:pt x="1284" y="8"/>
                    <a:pt x="1280" y="8"/>
                  </a:cubicBezTo>
                  <a:cubicBezTo>
                    <a:pt x="1279" y="13"/>
                    <a:pt x="1279" y="13"/>
                    <a:pt x="1279" y="13"/>
                  </a:cubicBezTo>
                  <a:cubicBezTo>
                    <a:pt x="1283" y="14"/>
                    <a:pt x="1287" y="14"/>
                    <a:pt x="1291" y="14"/>
                  </a:cubicBezTo>
                  <a:lnTo>
                    <a:pt x="1292" y="9"/>
                  </a:lnTo>
                  <a:close/>
                  <a:moveTo>
                    <a:pt x="1315" y="12"/>
                  </a:moveTo>
                  <a:cubicBezTo>
                    <a:pt x="1312" y="12"/>
                    <a:pt x="1308" y="11"/>
                    <a:pt x="1304" y="11"/>
                  </a:cubicBezTo>
                  <a:cubicBezTo>
                    <a:pt x="1303" y="16"/>
                    <a:pt x="1303" y="16"/>
                    <a:pt x="1303" y="16"/>
                  </a:cubicBezTo>
                  <a:cubicBezTo>
                    <a:pt x="1307" y="17"/>
                    <a:pt x="1311" y="17"/>
                    <a:pt x="1315" y="18"/>
                  </a:cubicBezTo>
                  <a:lnTo>
                    <a:pt x="1315" y="12"/>
                  </a:lnTo>
                  <a:close/>
                  <a:moveTo>
                    <a:pt x="1339" y="16"/>
                  </a:moveTo>
                  <a:cubicBezTo>
                    <a:pt x="1335" y="15"/>
                    <a:pt x="1331" y="15"/>
                    <a:pt x="1327" y="14"/>
                  </a:cubicBezTo>
                  <a:cubicBezTo>
                    <a:pt x="1327" y="19"/>
                    <a:pt x="1327" y="19"/>
                    <a:pt x="1327" y="19"/>
                  </a:cubicBezTo>
                  <a:cubicBezTo>
                    <a:pt x="1330" y="20"/>
                    <a:pt x="1334" y="21"/>
                    <a:pt x="1338" y="21"/>
                  </a:cubicBezTo>
                  <a:lnTo>
                    <a:pt x="1339" y="16"/>
                  </a:lnTo>
                  <a:close/>
                  <a:moveTo>
                    <a:pt x="1363" y="20"/>
                  </a:moveTo>
                  <a:cubicBezTo>
                    <a:pt x="1359" y="19"/>
                    <a:pt x="1355" y="19"/>
                    <a:pt x="1351" y="18"/>
                  </a:cubicBezTo>
                  <a:cubicBezTo>
                    <a:pt x="1350" y="23"/>
                    <a:pt x="1350" y="23"/>
                    <a:pt x="1350" y="23"/>
                  </a:cubicBezTo>
                  <a:cubicBezTo>
                    <a:pt x="1354" y="24"/>
                    <a:pt x="1358" y="25"/>
                    <a:pt x="1362" y="25"/>
                  </a:cubicBezTo>
                  <a:cubicBezTo>
                    <a:pt x="1363" y="20"/>
                    <a:pt x="1363" y="20"/>
                    <a:pt x="1363" y="20"/>
                  </a:cubicBezTo>
                  <a:close/>
                  <a:moveTo>
                    <a:pt x="1387" y="25"/>
                  </a:moveTo>
                  <a:cubicBezTo>
                    <a:pt x="1383" y="24"/>
                    <a:pt x="1379" y="23"/>
                    <a:pt x="1375" y="23"/>
                  </a:cubicBezTo>
                  <a:cubicBezTo>
                    <a:pt x="1374" y="28"/>
                    <a:pt x="1374" y="28"/>
                    <a:pt x="1374" y="28"/>
                  </a:cubicBezTo>
                  <a:cubicBezTo>
                    <a:pt x="1378" y="29"/>
                    <a:pt x="1382" y="29"/>
                    <a:pt x="1385" y="30"/>
                  </a:cubicBezTo>
                  <a:lnTo>
                    <a:pt x="1387" y="25"/>
                  </a:lnTo>
                  <a:close/>
                  <a:moveTo>
                    <a:pt x="1410" y="30"/>
                  </a:moveTo>
                  <a:cubicBezTo>
                    <a:pt x="1406" y="29"/>
                    <a:pt x="1402" y="28"/>
                    <a:pt x="1398" y="27"/>
                  </a:cubicBezTo>
                  <a:cubicBezTo>
                    <a:pt x="1397" y="33"/>
                    <a:pt x="1397" y="33"/>
                    <a:pt x="1397" y="33"/>
                  </a:cubicBezTo>
                  <a:cubicBezTo>
                    <a:pt x="1401" y="34"/>
                    <a:pt x="1405" y="34"/>
                    <a:pt x="1409" y="35"/>
                  </a:cubicBezTo>
                  <a:lnTo>
                    <a:pt x="1410" y="30"/>
                  </a:lnTo>
                  <a:close/>
                  <a:moveTo>
                    <a:pt x="1433" y="36"/>
                  </a:moveTo>
                  <a:cubicBezTo>
                    <a:pt x="1429" y="35"/>
                    <a:pt x="1426" y="34"/>
                    <a:pt x="1422" y="33"/>
                  </a:cubicBezTo>
                  <a:cubicBezTo>
                    <a:pt x="1420" y="38"/>
                    <a:pt x="1420" y="38"/>
                    <a:pt x="1420" y="38"/>
                  </a:cubicBezTo>
                  <a:cubicBezTo>
                    <a:pt x="1424" y="39"/>
                    <a:pt x="1428" y="40"/>
                    <a:pt x="1432" y="41"/>
                  </a:cubicBezTo>
                  <a:lnTo>
                    <a:pt x="1433" y="36"/>
                  </a:lnTo>
                  <a:close/>
                  <a:moveTo>
                    <a:pt x="1457" y="42"/>
                  </a:moveTo>
                  <a:cubicBezTo>
                    <a:pt x="1453" y="41"/>
                    <a:pt x="1449" y="40"/>
                    <a:pt x="1445" y="39"/>
                  </a:cubicBezTo>
                  <a:cubicBezTo>
                    <a:pt x="1444" y="44"/>
                    <a:pt x="1444" y="44"/>
                    <a:pt x="1444" y="44"/>
                  </a:cubicBezTo>
                  <a:cubicBezTo>
                    <a:pt x="1447" y="45"/>
                    <a:pt x="1451" y="46"/>
                    <a:pt x="1455" y="47"/>
                  </a:cubicBezTo>
                  <a:lnTo>
                    <a:pt x="1457" y="42"/>
                  </a:lnTo>
                  <a:close/>
                  <a:moveTo>
                    <a:pt x="1480" y="49"/>
                  </a:moveTo>
                  <a:cubicBezTo>
                    <a:pt x="1476" y="48"/>
                    <a:pt x="1472" y="46"/>
                    <a:pt x="1468" y="45"/>
                  </a:cubicBezTo>
                  <a:cubicBezTo>
                    <a:pt x="1467" y="50"/>
                    <a:pt x="1467" y="50"/>
                    <a:pt x="1467" y="50"/>
                  </a:cubicBezTo>
                  <a:cubicBezTo>
                    <a:pt x="1471" y="52"/>
                    <a:pt x="1474" y="53"/>
                    <a:pt x="1478" y="54"/>
                  </a:cubicBezTo>
                  <a:lnTo>
                    <a:pt x="1480" y="49"/>
                  </a:lnTo>
                  <a:close/>
                  <a:moveTo>
                    <a:pt x="1503" y="56"/>
                  </a:moveTo>
                  <a:cubicBezTo>
                    <a:pt x="1499" y="55"/>
                    <a:pt x="1495" y="53"/>
                    <a:pt x="1491" y="52"/>
                  </a:cubicBezTo>
                  <a:cubicBezTo>
                    <a:pt x="1490" y="57"/>
                    <a:pt x="1490" y="57"/>
                    <a:pt x="1490" y="57"/>
                  </a:cubicBezTo>
                  <a:cubicBezTo>
                    <a:pt x="1493" y="59"/>
                    <a:pt x="1497" y="60"/>
                    <a:pt x="1501" y="61"/>
                  </a:cubicBezTo>
                  <a:lnTo>
                    <a:pt x="1503" y="56"/>
                  </a:lnTo>
                  <a:close/>
                  <a:moveTo>
                    <a:pt x="1525" y="64"/>
                  </a:moveTo>
                  <a:cubicBezTo>
                    <a:pt x="1522" y="62"/>
                    <a:pt x="1518" y="61"/>
                    <a:pt x="1514" y="60"/>
                  </a:cubicBezTo>
                  <a:cubicBezTo>
                    <a:pt x="1512" y="65"/>
                    <a:pt x="1512" y="65"/>
                    <a:pt x="1512" y="65"/>
                  </a:cubicBezTo>
                  <a:cubicBezTo>
                    <a:pt x="1516" y="66"/>
                    <a:pt x="1520" y="67"/>
                    <a:pt x="1524" y="69"/>
                  </a:cubicBezTo>
                  <a:lnTo>
                    <a:pt x="1525" y="64"/>
                  </a:lnTo>
                  <a:close/>
                  <a:moveTo>
                    <a:pt x="1548" y="72"/>
                  </a:moveTo>
                  <a:cubicBezTo>
                    <a:pt x="1544" y="70"/>
                    <a:pt x="1541" y="69"/>
                    <a:pt x="1537" y="68"/>
                  </a:cubicBezTo>
                  <a:cubicBezTo>
                    <a:pt x="1535" y="73"/>
                    <a:pt x="1535" y="73"/>
                    <a:pt x="1535" y="73"/>
                  </a:cubicBezTo>
                  <a:cubicBezTo>
                    <a:pt x="1539" y="74"/>
                    <a:pt x="1542" y="75"/>
                    <a:pt x="1546" y="77"/>
                  </a:cubicBezTo>
                  <a:lnTo>
                    <a:pt x="1548" y="72"/>
                  </a:lnTo>
                  <a:close/>
                  <a:moveTo>
                    <a:pt x="1571" y="80"/>
                  </a:moveTo>
                  <a:cubicBezTo>
                    <a:pt x="1567" y="79"/>
                    <a:pt x="1563" y="77"/>
                    <a:pt x="1559" y="76"/>
                  </a:cubicBezTo>
                  <a:cubicBezTo>
                    <a:pt x="1557" y="81"/>
                    <a:pt x="1557" y="81"/>
                    <a:pt x="1557" y="81"/>
                  </a:cubicBezTo>
                  <a:cubicBezTo>
                    <a:pt x="1561" y="82"/>
                    <a:pt x="1565" y="84"/>
                    <a:pt x="1569" y="85"/>
                  </a:cubicBezTo>
                  <a:lnTo>
                    <a:pt x="1571" y="80"/>
                  </a:lnTo>
                  <a:close/>
                  <a:moveTo>
                    <a:pt x="1593" y="90"/>
                  </a:moveTo>
                  <a:cubicBezTo>
                    <a:pt x="1589" y="88"/>
                    <a:pt x="1585" y="86"/>
                    <a:pt x="1582" y="85"/>
                  </a:cubicBezTo>
                  <a:cubicBezTo>
                    <a:pt x="1580" y="90"/>
                    <a:pt x="1580" y="90"/>
                    <a:pt x="1580" y="90"/>
                  </a:cubicBezTo>
                  <a:cubicBezTo>
                    <a:pt x="1583" y="91"/>
                    <a:pt x="1587" y="93"/>
                    <a:pt x="1591" y="95"/>
                  </a:cubicBezTo>
                  <a:lnTo>
                    <a:pt x="1593" y="90"/>
                  </a:lnTo>
                  <a:close/>
                  <a:moveTo>
                    <a:pt x="1615" y="99"/>
                  </a:moveTo>
                  <a:cubicBezTo>
                    <a:pt x="1611" y="98"/>
                    <a:pt x="1607" y="96"/>
                    <a:pt x="1604" y="94"/>
                  </a:cubicBezTo>
                  <a:cubicBezTo>
                    <a:pt x="1602" y="99"/>
                    <a:pt x="1602" y="99"/>
                    <a:pt x="1602" y="99"/>
                  </a:cubicBezTo>
                  <a:cubicBezTo>
                    <a:pt x="1605" y="101"/>
                    <a:pt x="1609" y="103"/>
                    <a:pt x="1613" y="104"/>
                  </a:cubicBezTo>
                  <a:lnTo>
                    <a:pt x="1615" y="99"/>
                  </a:lnTo>
                  <a:close/>
                  <a:moveTo>
                    <a:pt x="1637" y="109"/>
                  </a:moveTo>
                  <a:cubicBezTo>
                    <a:pt x="1633" y="108"/>
                    <a:pt x="1629" y="106"/>
                    <a:pt x="1626" y="104"/>
                  </a:cubicBezTo>
                  <a:cubicBezTo>
                    <a:pt x="1623" y="109"/>
                    <a:pt x="1623" y="109"/>
                    <a:pt x="1623" y="109"/>
                  </a:cubicBezTo>
                  <a:cubicBezTo>
                    <a:pt x="1627" y="111"/>
                    <a:pt x="1631" y="113"/>
                    <a:pt x="1634" y="114"/>
                  </a:cubicBezTo>
                  <a:lnTo>
                    <a:pt x="1637" y="109"/>
                  </a:lnTo>
                  <a:close/>
                  <a:moveTo>
                    <a:pt x="1658" y="120"/>
                  </a:moveTo>
                  <a:cubicBezTo>
                    <a:pt x="1655" y="118"/>
                    <a:pt x="1651" y="116"/>
                    <a:pt x="1647" y="115"/>
                  </a:cubicBezTo>
                  <a:cubicBezTo>
                    <a:pt x="1645" y="119"/>
                    <a:pt x="1645" y="119"/>
                    <a:pt x="1645" y="119"/>
                  </a:cubicBezTo>
                  <a:cubicBezTo>
                    <a:pt x="1649" y="121"/>
                    <a:pt x="1652" y="123"/>
                    <a:pt x="1656" y="125"/>
                  </a:cubicBezTo>
                  <a:lnTo>
                    <a:pt x="1658" y="120"/>
                  </a:lnTo>
                  <a:close/>
                  <a:moveTo>
                    <a:pt x="1680" y="131"/>
                  </a:moveTo>
                  <a:cubicBezTo>
                    <a:pt x="1676" y="129"/>
                    <a:pt x="1672" y="127"/>
                    <a:pt x="1669" y="126"/>
                  </a:cubicBezTo>
                  <a:cubicBezTo>
                    <a:pt x="1666" y="130"/>
                    <a:pt x="1666" y="130"/>
                    <a:pt x="1666" y="130"/>
                  </a:cubicBezTo>
                  <a:cubicBezTo>
                    <a:pt x="1670" y="132"/>
                    <a:pt x="1673" y="134"/>
                    <a:pt x="1677" y="136"/>
                  </a:cubicBezTo>
                  <a:lnTo>
                    <a:pt x="1680" y="131"/>
                  </a:lnTo>
                  <a:close/>
                  <a:moveTo>
                    <a:pt x="1701" y="143"/>
                  </a:moveTo>
                  <a:cubicBezTo>
                    <a:pt x="1697" y="141"/>
                    <a:pt x="1694" y="139"/>
                    <a:pt x="1690" y="137"/>
                  </a:cubicBezTo>
                  <a:cubicBezTo>
                    <a:pt x="1688" y="142"/>
                    <a:pt x="1688" y="142"/>
                    <a:pt x="1688" y="142"/>
                  </a:cubicBezTo>
                  <a:cubicBezTo>
                    <a:pt x="1691" y="143"/>
                    <a:pt x="1695" y="145"/>
                    <a:pt x="1698" y="147"/>
                  </a:cubicBezTo>
                  <a:lnTo>
                    <a:pt x="1701" y="143"/>
                  </a:lnTo>
                  <a:close/>
                  <a:moveTo>
                    <a:pt x="1721" y="155"/>
                  </a:moveTo>
                  <a:cubicBezTo>
                    <a:pt x="1718" y="153"/>
                    <a:pt x="1715" y="151"/>
                    <a:pt x="1711" y="149"/>
                  </a:cubicBezTo>
                  <a:cubicBezTo>
                    <a:pt x="1708" y="153"/>
                    <a:pt x="1708" y="153"/>
                    <a:pt x="1708" y="153"/>
                  </a:cubicBezTo>
                  <a:cubicBezTo>
                    <a:pt x="1712" y="155"/>
                    <a:pt x="1715" y="157"/>
                    <a:pt x="1719" y="159"/>
                  </a:cubicBezTo>
                  <a:lnTo>
                    <a:pt x="1721" y="155"/>
                  </a:lnTo>
                  <a:close/>
                  <a:moveTo>
                    <a:pt x="1742" y="167"/>
                  </a:moveTo>
                  <a:cubicBezTo>
                    <a:pt x="1738" y="165"/>
                    <a:pt x="1735" y="163"/>
                    <a:pt x="1732" y="161"/>
                  </a:cubicBezTo>
                  <a:cubicBezTo>
                    <a:pt x="1729" y="165"/>
                    <a:pt x="1729" y="165"/>
                    <a:pt x="1729" y="165"/>
                  </a:cubicBezTo>
                  <a:cubicBezTo>
                    <a:pt x="1732" y="167"/>
                    <a:pt x="1736" y="170"/>
                    <a:pt x="1739" y="172"/>
                  </a:cubicBezTo>
                  <a:lnTo>
                    <a:pt x="1742" y="167"/>
                  </a:lnTo>
                  <a:close/>
                  <a:moveTo>
                    <a:pt x="1762" y="180"/>
                  </a:moveTo>
                  <a:cubicBezTo>
                    <a:pt x="1759" y="178"/>
                    <a:pt x="1755" y="176"/>
                    <a:pt x="1752" y="174"/>
                  </a:cubicBezTo>
                  <a:cubicBezTo>
                    <a:pt x="1749" y="178"/>
                    <a:pt x="1749" y="178"/>
                    <a:pt x="1749" y="178"/>
                  </a:cubicBezTo>
                  <a:cubicBezTo>
                    <a:pt x="1752" y="180"/>
                    <a:pt x="1756" y="182"/>
                    <a:pt x="1759" y="184"/>
                  </a:cubicBezTo>
                  <a:lnTo>
                    <a:pt x="1762" y="180"/>
                  </a:lnTo>
                  <a:close/>
                  <a:moveTo>
                    <a:pt x="1782" y="193"/>
                  </a:moveTo>
                  <a:cubicBezTo>
                    <a:pt x="1779" y="191"/>
                    <a:pt x="1775" y="189"/>
                    <a:pt x="1772" y="187"/>
                  </a:cubicBezTo>
                  <a:cubicBezTo>
                    <a:pt x="1769" y="191"/>
                    <a:pt x="1769" y="191"/>
                    <a:pt x="1769" y="191"/>
                  </a:cubicBezTo>
                  <a:cubicBezTo>
                    <a:pt x="1772" y="193"/>
                    <a:pt x="1776" y="196"/>
                    <a:pt x="1779" y="198"/>
                  </a:cubicBezTo>
                  <a:cubicBezTo>
                    <a:pt x="1782" y="193"/>
                    <a:pt x="1782" y="193"/>
                    <a:pt x="1782" y="193"/>
                  </a:cubicBezTo>
                  <a:close/>
                  <a:moveTo>
                    <a:pt x="1802" y="207"/>
                  </a:moveTo>
                  <a:cubicBezTo>
                    <a:pt x="1798" y="205"/>
                    <a:pt x="1795" y="202"/>
                    <a:pt x="1792" y="200"/>
                  </a:cubicBezTo>
                  <a:cubicBezTo>
                    <a:pt x="1789" y="205"/>
                    <a:pt x="1789" y="205"/>
                    <a:pt x="1789" y="205"/>
                  </a:cubicBezTo>
                  <a:cubicBezTo>
                    <a:pt x="1792" y="207"/>
                    <a:pt x="1795" y="209"/>
                    <a:pt x="1799" y="211"/>
                  </a:cubicBezTo>
                  <a:lnTo>
                    <a:pt x="1802" y="207"/>
                  </a:lnTo>
                  <a:close/>
                  <a:moveTo>
                    <a:pt x="1821" y="221"/>
                  </a:moveTo>
                  <a:cubicBezTo>
                    <a:pt x="1818" y="219"/>
                    <a:pt x="1815" y="217"/>
                    <a:pt x="1811" y="214"/>
                  </a:cubicBezTo>
                  <a:cubicBezTo>
                    <a:pt x="1808" y="218"/>
                    <a:pt x="1808" y="218"/>
                    <a:pt x="1808" y="218"/>
                  </a:cubicBezTo>
                  <a:cubicBezTo>
                    <a:pt x="1811" y="221"/>
                    <a:pt x="1815" y="223"/>
                    <a:pt x="1818" y="226"/>
                  </a:cubicBezTo>
                  <a:lnTo>
                    <a:pt x="1821" y="221"/>
                  </a:lnTo>
                  <a:close/>
                  <a:moveTo>
                    <a:pt x="1840" y="236"/>
                  </a:moveTo>
                  <a:cubicBezTo>
                    <a:pt x="1837" y="233"/>
                    <a:pt x="1834" y="231"/>
                    <a:pt x="1831" y="229"/>
                  </a:cubicBezTo>
                  <a:cubicBezTo>
                    <a:pt x="1827" y="233"/>
                    <a:pt x="1827" y="233"/>
                    <a:pt x="1827" y="233"/>
                  </a:cubicBezTo>
                  <a:cubicBezTo>
                    <a:pt x="1830" y="235"/>
                    <a:pt x="1834" y="238"/>
                    <a:pt x="1837" y="240"/>
                  </a:cubicBezTo>
                  <a:lnTo>
                    <a:pt x="1840" y="236"/>
                  </a:lnTo>
                  <a:close/>
                  <a:moveTo>
                    <a:pt x="1859" y="251"/>
                  </a:moveTo>
                  <a:cubicBezTo>
                    <a:pt x="1856" y="248"/>
                    <a:pt x="1853" y="246"/>
                    <a:pt x="1849" y="243"/>
                  </a:cubicBezTo>
                  <a:cubicBezTo>
                    <a:pt x="1846" y="248"/>
                    <a:pt x="1846" y="248"/>
                    <a:pt x="1846" y="248"/>
                  </a:cubicBezTo>
                  <a:cubicBezTo>
                    <a:pt x="1849" y="250"/>
                    <a:pt x="1852" y="253"/>
                    <a:pt x="1855" y="255"/>
                  </a:cubicBezTo>
                  <a:lnTo>
                    <a:pt x="1859" y="251"/>
                  </a:lnTo>
                  <a:close/>
                  <a:moveTo>
                    <a:pt x="1877" y="266"/>
                  </a:moveTo>
                  <a:cubicBezTo>
                    <a:pt x="1874" y="264"/>
                    <a:pt x="1871" y="261"/>
                    <a:pt x="1868" y="259"/>
                  </a:cubicBezTo>
                  <a:cubicBezTo>
                    <a:pt x="1865" y="263"/>
                    <a:pt x="1865" y="263"/>
                    <a:pt x="1865" y="263"/>
                  </a:cubicBezTo>
                  <a:cubicBezTo>
                    <a:pt x="1868" y="265"/>
                    <a:pt x="1871" y="268"/>
                    <a:pt x="1874" y="270"/>
                  </a:cubicBezTo>
                  <a:lnTo>
                    <a:pt x="1877" y="266"/>
                  </a:lnTo>
                  <a:close/>
                  <a:moveTo>
                    <a:pt x="1895" y="282"/>
                  </a:moveTo>
                  <a:cubicBezTo>
                    <a:pt x="1892" y="280"/>
                    <a:pt x="1889" y="277"/>
                    <a:pt x="1886" y="274"/>
                  </a:cubicBezTo>
                  <a:cubicBezTo>
                    <a:pt x="1883" y="278"/>
                    <a:pt x="1883" y="278"/>
                    <a:pt x="1883" y="278"/>
                  </a:cubicBezTo>
                  <a:cubicBezTo>
                    <a:pt x="1886" y="281"/>
                    <a:pt x="1889" y="284"/>
                    <a:pt x="1892" y="286"/>
                  </a:cubicBezTo>
                  <a:lnTo>
                    <a:pt x="1895" y="282"/>
                  </a:lnTo>
                  <a:close/>
                  <a:moveTo>
                    <a:pt x="1913" y="299"/>
                  </a:moveTo>
                  <a:cubicBezTo>
                    <a:pt x="1910" y="296"/>
                    <a:pt x="1907" y="293"/>
                    <a:pt x="1904" y="290"/>
                  </a:cubicBezTo>
                  <a:cubicBezTo>
                    <a:pt x="1901" y="294"/>
                    <a:pt x="1901" y="294"/>
                    <a:pt x="1901" y="294"/>
                  </a:cubicBezTo>
                  <a:cubicBezTo>
                    <a:pt x="1904" y="297"/>
                    <a:pt x="1906" y="300"/>
                    <a:pt x="1909" y="302"/>
                  </a:cubicBezTo>
                  <a:lnTo>
                    <a:pt x="1913" y="299"/>
                  </a:lnTo>
                  <a:close/>
                  <a:moveTo>
                    <a:pt x="1930" y="315"/>
                  </a:moveTo>
                  <a:cubicBezTo>
                    <a:pt x="1928" y="312"/>
                    <a:pt x="1925" y="310"/>
                    <a:pt x="1922" y="307"/>
                  </a:cubicBezTo>
                  <a:cubicBezTo>
                    <a:pt x="1918" y="311"/>
                    <a:pt x="1918" y="311"/>
                    <a:pt x="1918" y="311"/>
                  </a:cubicBezTo>
                  <a:cubicBezTo>
                    <a:pt x="1921" y="313"/>
                    <a:pt x="1924" y="316"/>
                    <a:pt x="1927" y="319"/>
                  </a:cubicBezTo>
                  <a:lnTo>
                    <a:pt x="1930" y="315"/>
                  </a:lnTo>
                  <a:close/>
                  <a:moveTo>
                    <a:pt x="1947" y="332"/>
                  </a:moveTo>
                  <a:cubicBezTo>
                    <a:pt x="1945" y="329"/>
                    <a:pt x="1942" y="326"/>
                    <a:pt x="1939" y="324"/>
                  </a:cubicBezTo>
                  <a:cubicBezTo>
                    <a:pt x="1935" y="327"/>
                    <a:pt x="1935" y="327"/>
                    <a:pt x="1935" y="327"/>
                  </a:cubicBezTo>
                  <a:cubicBezTo>
                    <a:pt x="1938" y="330"/>
                    <a:pt x="1941" y="333"/>
                    <a:pt x="1944" y="336"/>
                  </a:cubicBezTo>
                  <a:cubicBezTo>
                    <a:pt x="1947" y="332"/>
                    <a:pt x="1947" y="332"/>
                    <a:pt x="1947" y="332"/>
                  </a:cubicBezTo>
                  <a:close/>
                  <a:moveTo>
                    <a:pt x="1964" y="350"/>
                  </a:moveTo>
                  <a:cubicBezTo>
                    <a:pt x="1961" y="347"/>
                    <a:pt x="1959" y="344"/>
                    <a:pt x="1956" y="341"/>
                  </a:cubicBezTo>
                  <a:cubicBezTo>
                    <a:pt x="1952" y="344"/>
                    <a:pt x="1952" y="344"/>
                    <a:pt x="1952" y="344"/>
                  </a:cubicBezTo>
                  <a:cubicBezTo>
                    <a:pt x="1955" y="347"/>
                    <a:pt x="1957" y="350"/>
                    <a:pt x="1960" y="353"/>
                  </a:cubicBezTo>
                  <a:lnTo>
                    <a:pt x="1964" y="350"/>
                  </a:lnTo>
                  <a:close/>
                  <a:moveTo>
                    <a:pt x="1980" y="367"/>
                  </a:moveTo>
                  <a:cubicBezTo>
                    <a:pt x="1978" y="364"/>
                    <a:pt x="1975" y="361"/>
                    <a:pt x="1972" y="358"/>
                  </a:cubicBezTo>
                  <a:cubicBezTo>
                    <a:pt x="1968" y="362"/>
                    <a:pt x="1968" y="362"/>
                    <a:pt x="1968" y="362"/>
                  </a:cubicBezTo>
                  <a:cubicBezTo>
                    <a:pt x="1971" y="365"/>
                    <a:pt x="1974" y="368"/>
                    <a:pt x="1976" y="371"/>
                  </a:cubicBezTo>
                  <a:lnTo>
                    <a:pt x="1980" y="367"/>
                  </a:lnTo>
                  <a:close/>
                  <a:moveTo>
                    <a:pt x="1996" y="385"/>
                  </a:moveTo>
                  <a:cubicBezTo>
                    <a:pt x="1994" y="382"/>
                    <a:pt x="1991" y="379"/>
                    <a:pt x="1988" y="376"/>
                  </a:cubicBezTo>
                  <a:cubicBezTo>
                    <a:pt x="1984" y="380"/>
                    <a:pt x="1984" y="380"/>
                    <a:pt x="1984" y="380"/>
                  </a:cubicBezTo>
                  <a:cubicBezTo>
                    <a:pt x="1987" y="383"/>
                    <a:pt x="1990" y="386"/>
                    <a:pt x="1992" y="389"/>
                  </a:cubicBezTo>
                  <a:lnTo>
                    <a:pt x="1996" y="385"/>
                  </a:lnTo>
                  <a:close/>
                  <a:moveTo>
                    <a:pt x="2012" y="404"/>
                  </a:moveTo>
                  <a:cubicBezTo>
                    <a:pt x="2009" y="401"/>
                    <a:pt x="2007" y="398"/>
                    <a:pt x="2004" y="394"/>
                  </a:cubicBezTo>
                  <a:cubicBezTo>
                    <a:pt x="2000" y="398"/>
                    <a:pt x="2000" y="398"/>
                    <a:pt x="2000" y="398"/>
                  </a:cubicBezTo>
                  <a:cubicBezTo>
                    <a:pt x="2003" y="401"/>
                    <a:pt x="2005" y="404"/>
                    <a:pt x="2008" y="407"/>
                  </a:cubicBezTo>
                  <a:lnTo>
                    <a:pt x="2012" y="404"/>
                  </a:lnTo>
                  <a:close/>
                  <a:moveTo>
                    <a:pt x="2027" y="422"/>
                  </a:moveTo>
                  <a:cubicBezTo>
                    <a:pt x="2025" y="419"/>
                    <a:pt x="2022" y="416"/>
                    <a:pt x="2020" y="413"/>
                  </a:cubicBezTo>
                  <a:cubicBezTo>
                    <a:pt x="2015" y="416"/>
                    <a:pt x="2015" y="416"/>
                    <a:pt x="2015" y="416"/>
                  </a:cubicBezTo>
                  <a:cubicBezTo>
                    <a:pt x="2018" y="420"/>
                    <a:pt x="2020" y="423"/>
                    <a:pt x="2023" y="426"/>
                  </a:cubicBezTo>
                  <a:lnTo>
                    <a:pt x="2027" y="422"/>
                  </a:lnTo>
                  <a:close/>
                  <a:moveTo>
                    <a:pt x="2042" y="441"/>
                  </a:moveTo>
                  <a:cubicBezTo>
                    <a:pt x="2039" y="438"/>
                    <a:pt x="2037" y="435"/>
                    <a:pt x="2034" y="432"/>
                  </a:cubicBezTo>
                  <a:cubicBezTo>
                    <a:pt x="2030" y="435"/>
                    <a:pt x="2030" y="435"/>
                    <a:pt x="2030" y="435"/>
                  </a:cubicBezTo>
                  <a:cubicBezTo>
                    <a:pt x="2033" y="438"/>
                    <a:pt x="2035" y="442"/>
                    <a:pt x="2038" y="445"/>
                  </a:cubicBezTo>
                  <a:lnTo>
                    <a:pt x="2042" y="441"/>
                  </a:lnTo>
                  <a:close/>
                  <a:moveTo>
                    <a:pt x="2056" y="461"/>
                  </a:moveTo>
                  <a:cubicBezTo>
                    <a:pt x="2054" y="458"/>
                    <a:pt x="2051" y="454"/>
                    <a:pt x="2049" y="451"/>
                  </a:cubicBezTo>
                  <a:cubicBezTo>
                    <a:pt x="2045" y="454"/>
                    <a:pt x="2045" y="454"/>
                    <a:pt x="2045" y="454"/>
                  </a:cubicBezTo>
                  <a:cubicBezTo>
                    <a:pt x="2047" y="458"/>
                    <a:pt x="2050" y="461"/>
                    <a:pt x="2052" y="464"/>
                  </a:cubicBezTo>
                  <a:lnTo>
                    <a:pt x="2056" y="461"/>
                  </a:lnTo>
                  <a:close/>
                  <a:moveTo>
                    <a:pt x="2070" y="481"/>
                  </a:moveTo>
                  <a:cubicBezTo>
                    <a:pt x="2068" y="477"/>
                    <a:pt x="2066" y="474"/>
                    <a:pt x="2063" y="471"/>
                  </a:cubicBezTo>
                  <a:cubicBezTo>
                    <a:pt x="2059" y="474"/>
                    <a:pt x="2059" y="474"/>
                    <a:pt x="2059" y="474"/>
                  </a:cubicBezTo>
                  <a:cubicBezTo>
                    <a:pt x="2061" y="477"/>
                    <a:pt x="2063" y="480"/>
                    <a:pt x="2066" y="484"/>
                  </a:cubicBezTo>
                  <a:lnTo>
                    <a:pt x="2070" y="481"/>
                  </a:lnTo>
                  <a:close/>
                  <a:moveTo>
                    <a:pt x="2084" y="500"/>
                  </a:moveTo>
                  <a:cubicBezTo>
                    <a:pt x="2082" y="497"/>
                    <a:pt x="2079" y="494"/>
                    <a:pt x="2077" y="490"/>
                  </a:cubicBezTo>
                  <a:cubicBezTo>
                    <a:pt x="2073" y="493"/>
                    <a:pt x="2073" y="493"/>
                    <a:pt x="2073" y="493"/>
                  </a:cubicBezTo>
                  <a:cubicBezTo>
                    <a:pt x="2075" y="497"/>
                    <a:pt x="2077" y="500"/>
                    <a:pt x="2079" y="503"/>
                  </a:cubicBezTo>
                  <a:lnTo>
                    <a:pt x="2084" y="500"/>
                  </a:lnTo>
                  <a:close/>
                  <a:moveTo>
                    <a:pt x="2097" y="521"/>
                  </a:moveTo>
                  <a:cubicBezTo>
                    <a:pt x="2095" y="517"/>
                    <a:pt x="2093" y="514"/>
                    <a:pt x="2090" y="511"/>
                  </a:cubicBezTo>
                  <a:cubicBezTo>
                    <a:pt x="2086" y="513"/>
                    <a:pt x="2086" y="513"/>
                    <a:pt x="2086" y="513"/>
                  </a:cubicBezTo>
                  <a:cubicBezTo>
                    <a:pt x="2088" y="517"/>
                    <a:pt x="2090" y="520"/>
                    <a:pt x="2092" y="524"/>
                  </a:cubicBezTo>
                  <a:lnTo>
                    <a:pt x="2097" y="521"/>
                  </a:lnTo>
                  <a:close/>
                  <a:moveTo>
                    <a:pt x="2110" y="541"/>
                  </a:moveTo>
                  <a:cubicBezTo>
                    <a:pt x="2108" y="538"/>
                    <a:pt x="2105" y="534"/>
                    <a:pt x="2103" y="531"/>
                  </a:cubicBezTo>
                  <a:cubicBezTo>
                    <a:pt x="2099" y="534"/>
                    <a:pt x="2099" y="534"/>
                    <a:pt x="2099" y="534"/>
                  </a:cubicBezTo>
                  <a:cubicBezTo>
                    <a:pt x="2101" y="537"/>
                    <a:pt x="2103" y="541"/>
                    <a:pt x="2105" y="544"/>
                  </a:cubicBezTo>
                  <a:lnTo>
                    <a:pt x="2110" y="541"/>
                  </a:lnTo>
                  <a:close/>
                  <a:moveTo>
                    <a:pt x="2122" y="562"/>
                  </a:moveTo>
                  <a:cubicBezTo>
                    <a:pt x="2120" y="558"/>
                    <a:pt x="2118" y="555"/>
                    <a:pt x="2116" y="552"/>
                  </a:cubicBezTo>
                  <a:cubicBezTo>
                    <a:pt x="2111" y="554"/>
                    <a:pt x="2111" y="554"/>
                    <a:pt x="2111" y="554"/>
                  </a:cubicBezTo>
                  <a:cubicBezTo>
                    <a:pt x="2113" y="558"/>
                    <a:pt x="2115" y="561"/>
                    <a:pt x="2117" y="565"/>
                  </a:cubicBezTo>
                  <a:lnTo>
                    <a:pt x="2122" y="562"/>
                  </a:lnTo>
                  <a:close/>
                  <a:moveTo>
                    <a:pt x="2134" y="583"/>
                  </a:moveTo>
                  <a:cubicBezTo>
                    <a:pt x="2132" y="579"/>
                    <a:pt x="2130" y="576"/>
                    <a:pt x="2128" y="572"/>
                  </a:cubicBezTo>
                  <a:cubicBezTo>
                    <a:pt x="2123" y="575"/>
                    <a:pt x="2123" y="575"/>
                    <a:pt x="2123" y="575"/>
                  </a:cubicBezTo>
                  <a:cubicBezTo>
                    <a:pt x="2125" y="579"/>
                    <a:pt x="2127" y="582"/>
                    <a:pt x="2129" y="586"/>
                  </a:cubicBezTo>
                  <a:lnTo>
                    <a:pt x="2134" y="583"/>
                  </a:lnTo>
                  <a:close/>
                  <a:moveTo>
                    <a:pt x="2145" y="604"/>
                  </a:moveTo>
                  <a:cubicBezTo>
                    <a:pt x="2143" y="601"/>
                    <a:pt x="2142" y="597"/>
                    <a:pt x="2140" y="594"/>
                  </a:cubicBezTo>
                  <a:cubicBezTo>
                    <a:pt x="2135" y="596"/>
                    <a:pt x="2135" y="596"/>
                    <a:pt x="2135" y="596"/>
                  </a:cubicBezTo>
                  <a:cubicBezTo>
                    <a:pt x="2137" y="600"/>
                    <a:pt x="2139" y="603"/>
                    <a:pt x="2141" y="607"/>
                  </a:cubicBezTo>
                  <a:lnTo>
                    <a:pt x="2145" y="604"/>
                  </a:lnTo>
                  <a:close/>
                  <a:moveTo>
                    <a:pt x="2156" y="626"/>
                  </a:moveTo>
                  <a:cubicBezTo>
                    <a:pt x="2155" y="622"/>
                    <a:pt x="2153" y="618"/>
                    <a:pt x="2151" y="615"/>
                  </a:cubicBezTo>
                  <a:cubicBezTo>
                    <a:pt x="2146" y="617"/>
                    <a:pt x="2146" y="617"/>
                    <a:pt x="2146" y="617"/>
                  </a:cubicBezTo>
                  <a:cubicBezTo>
                    <a:pt x="2148" y="621"/>
                    <a:pt x="2150" y="624"/>
                    <a:pt x="2152" y="628"/>
                  </a:cubicBezTo>
                  <a:lnTo>
                    <a:pt x="2156" y="626"/>
                  </a:lnTo>
                  <a:close/>
                  <a:moveTo>
                    <a:pt x="2167" y="647"/>
                  </a:moveTo>
                  <a:cubicBezTo>
                    <a:pt x="2165" y="644"/>
                    <a:pt x="2164" y="640"/>
                    <a:pt x="2162" y="636"/>
                  </a:cubicBezTo>
                  <a:cubicBezTo>
                    <a:pt x="2157" y="639"/>
                    <a:pt x="2157" y="639"/>
                    <a:pt x="2157" y="639"/>
                  </a:cubicBezTo>
                  <a:cubicBezTo>
                    <a:pt x="2159" y="642"/>
                    <a:pt x="2160" y="646"/>
                    <a:pt x="2162" y="650"/>
                  </a:cubicBezTo>
                  <a:lnTo>
                    <a:pt x="2167" y="647"/>
                  </a:lnTo>
                  <a:close/>
                  <a:moveTo>
                    <a:pt x="2177" y="669"/>
                  </a:moveTo>
                  <a:cubicBezTo>
                    <a:pt x="2175" y="665"/>
                    <a:pt x="2174" y="662"/>
                    <a:pt x="2172" y="658"/>
                  </a:cubicBezTo>
                  <a:cubicBezTo>
                    <a:pt x="2167" y="660"/>
                    <a:pt x="2167" y="660"/>
                    <a:pt x="2167" y="660"/>
                  </a:cubicBezTo>
                  <a:cubicBezTo>
                    <a:pt x="2169" y="664"/>
                    <a:pt x="2171" y="668"/>
                    <a:pt x="2172" y="671"/>
                  </a:cubicBezTo>
                  <a:cubicBezTo>
                    <a:pt x="2177" y="669"/>
                    <a:pt x="2177" y="669"/>
                    <a:pt x="2177" y="669"/>
                  </a:cubicBezTo>
                  <a:close/>
                  <a:moveTo>
                    <a:pt x="2187" y="691"/>
                  </a:moveTo>
                  <a:cubicBezTo>
                    <a:pt x="2185" y="687"/>
                    <a:pt x="2184" y="684"/>
                    <a:pt x="2182" y="680"/>
                  </a:cubicBezTo>
                  <a:cubicBezTo>
                    <a:pt x="2177" y="682"/>
                    <a:pt x="2177" y="682"/>
                    <a:pt x="2177" y="682"/>
                  </a:cubicBezTo>
                  <a:cubicBezTo>
                    <a:pt x="2179" y="686"/>
                    <a:pt x="2180" y="689"/>
                    <a:pt x="2182" y="693"/>
                  </a:cubicBezTo>
                  <a:cubicBezTo>
                    <a:pt x="2187" y="691"/>
                    <a:pt x="2187" y="691"/>
                    <a:pt x="2187" y="691"/>
                  </a:cubicBezTo>
                  <a:close/>
                  <a:moveTo>
                    <a:pt x="2196" y="713"/>
                  </a:moveTo>
                  <a:cubicBezTo>
                    <a:pt x="2195" y="709"/>
                    <a:pt x="2193" y="706"/>
                    <a:pt x="2192" y="702"/>
                  </a:cubicBezTo>
                  <a:cubicBezTo>
                    <a:pt x="2187" y="704"/>
                    <a:pt x="2187" y="704"/>
                    <a:pt x="2187" y="704"/>
                  </a:cubicBezTo>
                  <a:cubicBezTo>
                    <a:pt x="2188" y="708"/>
                    <a:pt x="2190" y="712"/>
                    <a:pt x="2191" y="715"/>
                  </a:cubicBezTo>
                  <a:lnTo>
                    <a:pt x="2196" y="713"/>
                  </a:lnTo>
                  <a:close/>
                  <a:moveTo>
                    <a:pt x="2205" y="736"/>
                  </a:moveTo>
                  <a:cubicBezTo>
                    <a:pt x="2204" y="732"/>
                    <a:pt x="2202" y="728"/>
                    <a:pt x="2201" y="724"/>
                  </a:cubicBezTo>
                  <a:cubicBezTo>
                    <a:pt x="2196" y="726"/>
                    <a:pt x="2196" y="726"/>
                    <a:pt x="2196" y="726"/>
                  </a:cubicBezTo>
                  <a:cubicBezTo>
                    <a:pt x="2197" y="730"/>
                    <a:pt x="2199" y="734"/>
                    <a:pt x="2200" y="737"/>
                  </a:cubicBezTo>
                  <a:lnTo>
                    <a:pt x="2205" y="736"/>
                  </a:lnTo>
                  <a:close/>
                  <a:moveTo>
                    <a:pt x="2213" y="758"/>
                  </a:moveTo>
                  <a:cubicBezTo>
                    <a:pt x="2212" y="754"/>
                    <a:pt x="2211" y="751"/>
                    <a:pt x="2209" y="747"/>
                  </a:cubicBezTo>
                  <a:cubicBezTo>
                    <a:pt x="2204" y="749"/>
                    <a:pt x="2204" y="749"/>
                    <a:pt x="2204" y="749"/>
                  </a:cubicBezTo>
                  <a:cubicBezTo>
                    <a:pt x="2206" y="752"/>
                    <a:pt x="2207" y="756"/>
                    <a:pt x="2208" y="760"/>
                  </a:cubicBezTo>
                  <a:lnTo>
                    <a:pt x="2213" y="758"/>
                  </a:lnTo>
                  <a:close/>
                  <a:moveTo>
                    <a:pt x="2221" y="781"/>
                  </a:moveTo>
                  <a:cubicBezTo>
                    <a:pt x="2220" y="777"/>
                    <a:pt x="2219" y="773"/>
                    <a:pt x="2217" y="769"/>
                  </a:cubicBezTo>
                  <a:cubicBezTo>
                    <a:pt x="2212" y="771"/>
                    <a:pt x="2212" y="771"/>
                    <a:pt x="2212" y="771"/>
                  </a:cubicBezTo>
                  <a:cubicBezTo>
                    <a:pt x="2214" y="775"/>
                    <a:pt x="2215" y="779"/>
                    <a:pt x="2216" y="783"/>
                  </a:cubicBezTo>
                  <a:lnTo>
                    <a:pt x="2221" y="781"/>
                  </a:lnTo>
                  <a:close/>
                  <a:moveTo>
                    <a:pt x="2229" y="804"/>
                  </a:moveTo>
                  <a:cubicBezTo>
                    <a:pt x="2228" y="800"/>
                    <a:pt x="2226" y="796"/>
                    <a:pt x="2225" y="792"/>
                  </a:cubicBezTo>
                  <a:cubicBezTo>
                    <a:pt x="2220" y="794"/>
                    <a:pt x="2220" y="794"/>
                    <a:pt x="2220" y="794"/>
                  </a:cubicBezTo>
                  <a:cubicBezTo>
                    <a:pt x="2221" y="798"/>
                    <a:pt x="2223" y="801"/>
                    <a:pt x="2224" y="805"/>
                  </a:cubicBezTo>
                  <a:lnTo>
                    <a:pt x="2229" y="804"/>
                  </a:lnTo>
                  <a:close/>
                  <a:moveTo>
                    <a:pt x="2236" y="827"/>
                  </a:moveTo>
                  <a:cubicBezTo>
                    <a:pt x="2235" y="823"/>
                    <a:pt x="2234" y="819"/>
                    <a:pt x="2233" y="815"/>
                  </a:cubicBezTo>
                  <a:cubicBezTo>
                    <a:pt x="2227" y="817"/>
                    <a:pt x="2227" y="817"/>
                    <a:pt x="2227" y="817"/>
                  </a:cubicBezTo>
                  <a:cubicBezTo>
                    <a:pt x="2229" y="820"/>
                    <a:pt x="2230" y="824"/>
                    <a:pt x="2231" y="828"/>
                  </a:cubicBezTo>
                  <a:lnTo>
                    <a:pt x="2236" y="827"/>
                  </a:lnTo>
                  <a:close/>
                  <a:moveTo>
                    <a:pt x="2243" y="850"/>
                  </a:moveTo>
                  <a:cubicBezTo>
                    <a:pt x="2242" y="846"/>
                    <a:pt x="2241" y="842"/>
                    <a:pt x="2239" y="838"/>
                  </a:cubicBezTo>
                  <a:cubicBezTo>
                    <a:pt x="2234" y="840"/>
                    <a:pt x="2234" y="840"/>
                    <a:pt x="2234" y="840"/>
                  </a:cubicBezTo>
                  <a:cubicBezTo>
                    <a:pt x="2235" y="843"/>
                    <a:pt x="2237" y="847"/>
                    <a:pt x="2238" y="851"/>
                  </a:cubicBezTo>
                  <a:lnTo>
                    <a:pt x="2243" y="850"/>
                  </a:lnTo>
                  <a:close/>
                  <a:moveTo>
                    <a:pt x="2249" y="873"/>
                  </a:moveTo>
                  <a:cubicBezTo>
                    <a:pt x="2248" y="869"/>
                    <a:pt x="2247" y="865"/>
                    <a:pt x="2246" y="861"/>
                  </a:cubicBezTo>
                  <a:cubicBezTo>
                    <a:pt x="2241" y="863"/>
                    <a:pt x="2241" y="863"/>
                    <a:pt x="2241" y="863"/>
                  </a:cubicBezTo>
                  <a:cubicBezTo>
                    <a:pt x="2242" y="867"/>
                    <a:pt x="2243" y="870"/>
                    <a:pt x="2244" y="874"/>
                  </a:cubicBezTo>
                  <a:lnTo>
                    <a:pt x="2249" y="873"/>
                  </a:lnTo>
                  <a:close/>
                  <a:moveTo>
                    <a:pt x="2255" y="896"/>
                  </a:moveTo>
                  <a:cubicBezTo>
                    <a:pt x="2254" y="892"/>
                    <a:pt x="2253" y="888"/>
                    <a:pt x="2252" y="885"/>
                  </a:cubicBezTo>
                  <a:cubicBezTo>
                    <a:pt x="2247" y="886"/>
                    <a:pt x="2247" y="886"/>
                    <a:pt x="2247" y="886"/>
                  </a:cubicBezTo>
                  <a:cubicBezTo>
                    <a:pt x="2248" y="890"/>
                    <a:pt x="2249" y="894"/>
                    <a:pt x="2250" y="898"/>
                  </a:cubicBezTo>
                  <a:cubicBezTo>
                    <a:pt x="2255" y="896"/>
                    <a:pt x="2255" y="896"/>
                    <a:pt x="2255" y="896"/>
                  </a:cubicBezTo>
                  <a:close/>
                  <a:moveTo>
                    <a:pt x="2260" y="920"/>
                  </a:moveTo>
                  <a:cubicBezTo>
                    <a:pt x="2259" y="916"/>
                    <a:pt x="2258" y="912"/>
                    <a:pt x="2258" y="908"/>
                  </a:cubicBezTo>
                  <a:cubicBezTo>
                    <a:pt x="2252" y="909"/>
                    <a:pt x="2252" y="909"/>
                    <a:pt x="2252" y="909"/>
                  </a:cubicBezTo>
                  <a:cubicBezTo>
                    <a:pt x="2253" y="913"/>
                    <a:pt x="2254" y="917"/>
                    <a:pt x="2255" y="921"/>
                  </a:cubicBezTo>
                  <a:lnTo>
                    <a:pt x="2260" y="920"/>
                  </a:lnTo>
                  <a:close/>
                  <a:moveTo>
                    <a:pt x="2265" y="943"/>
                  </a:moveTo>
                  <a:cubicBezTo>
                    <a:pt x="2264" y="939"/>
                    <a:pt x="2263" y="935"/>
                    <a:pt x="2263" y="931"/>
                  </a:cubicBezTo>
                  <a:cubicBezTo>
                    <a:pt x="2257" y="933"/>
                    <a:pt x="2257" y="933"/>
                    <a:pt x="2257" y="933"/>
                  </a:cubicBezTo>
                  <a:cubicBezTo>
                    <a:pt x="2258" y="936"/>
                    <a:pt x="2259" y="940"/>
                    <a:pt x="2260" y="944"/>
                  </a:cubicBezTo>
                  <a:lnTo>
                    <a:pt x="2265" y="943"/>
                  </a:lnTo>
                  <a:close/>
                  <a:moveTo>
                    <a:pt x="2270" y="967"/>
                  </a:moveTo>
                  <a:cubicBezTo>
                    <a:pt x="2269" y="963"/>
                    <a:pt x="2268" y="959"/>
                    <a:pt x="2267" y="955"/>
                  </a:cubicBezTo>
                  <a:cubicBezTo>
                    <a:pt x="2262" y="956"/>
                    <a:pt x="2262" y="956"/>
                    <a:pt x="2262" y="956"/>
                  </a:cubicBezTo>
                  <a:cubicBezTo>
                    <a:pt x="2263" y="960"/>
                    <a:pt x="2264" y="964"/>
                    <a:pt x="2264" y="968"/>
                  </a:cubicBezTo>
                  <a:lnTo>
                    <a:pt x="2270" y="967"/>
                  </a:lnTo>
                  <a:close/>
                  <a:moveTo>
                    <a:pt x="2274" y="991"/>
                  </a:moveTo>
                  <a:cubicBezTo>
                    <a:pt x="2273" y="987"/>
                    <a:pt x="2272" y="983"/>
                    <a:pt x="2272" y="979"/>
                  </a:cubicBezTo>
                  <a:cubicBezTo>
                    <a:pt x="2266" y="980"/>
                    <a:pt x="2266" y="980"/>
                    <a:pt x="2266" y="980"/>
                  </a:cubicBezTo>
                  <a:cubicBezTo>
                    <a:pt x="2267" y="984"/>
                    <a:pt x="2268" y="987"/>
                    <a:pt x="2268" y="991"/>
                  </a:cubicBezTo>
                  <a:lnTo>
                    <a:pt x="2274" y="991"/>
                  </a:lnTo>
                  <a:close/>
                  <a:moveTo>
                    <a:pt x="2277" y="1014"/>
                  </a:moveTo>
                  <a:cubicBezTo>
                    <a:pt x="2277" y="1010"/>
                    <a:pt x="2276" y="1006"/>
                    <a:pt x="2275" y="1002"/>
                  </a:cubicBezTo>
                  <a:cubicBezTo>
                    <a:pt x="2270" y="1003"/>
                    <a:pt x="2270" y="1003"/>
                    <a:pt x="2270" y="1003"/>
                  </a:cubicBezTo>
                  <a:cubicBezTo>
                    <a:pt x="2271" y="1007"/>
                    <a:pt x="2271" y="1011"/>
                    <a:pt x="2272" y="1015"/>
                  </a:cubicBezTo>
                  <a:lnTo>
                    <a:pt x="2277" y="1014"/>
                  </a:lnTo>
                  <a:close/>
                  <a:moveTo>
                    <a:pt x="2280" y="1038"/>
                  </a:moveTo>
                  <a:cubicBezTo>
                    <a:pt x="2280" y="1034"/>
                    <a:pt x="2279" y="1030"/>
                    <a:pt x="2279" y="1026"/>
                  </a:cubicBezTo>
                  <a:cubicBezTo>
                    <a:pt x="2274" y="1027"/>
                    <a:pt x="2274" y="1027"/>
                    <a:pt x="2274" y="1027"/>
                  </a:cubicBezTo>
                  <a:cubicBezTo>
                    <a:pt x="2274" y="1031"/>
                    <a:pt x="2275" y="1035"/>
                    <a:pt x="2275" y="1039"/>
                  </a:cubicBezTo>
                  <a:lnTo>
                    <a:pt x="2280" y="1038"/>
                  </a:lnTo>
                  <a:close/>
                  <a:moveTo>
                    <a:pt x="2283" y="1062"/>
                  </a:moveTo>
                  <a:cubicBezTo>
                    <a:pt x="2283" y="1058"/>
                    <a:pt x="2282" y="1054"/>
                    <a:pt x="2282" y="1050"/>
                  </a:cubicBezTo>
                  <a:cubicBezTo>
                    <a:pt x="2277" y="1051"/>
                    <a:pt x="2277" y="1051"/>
                    <a:pt x="2277" y="1051"/>
                  </a:cubicBezTo>
                  <a:cubicBezTo>
                    <a:pt x="2277" y="1055"/>
                    <a:pt x="2277" y="1059"/>
                    <a:pt x="2278" y="1063"/>
                  </a:cubicBezTo>
                  <a:lnTo>
                    <a:pt x="2283" y="1062"/>
                  </a:lnTo>
                  <a:close/>
                  <a:moveTo>
                    <a:pt x="2286" y="1086"/>
                  </a:moveTo>
                  <a:cubicBezTo>
                    <a:pt x="2285" y="1082"/>
                    <a:pt x="2285" y="1078"/>
                    <a:pt x="2284" y="1074"/>
                  </a:cubicBezTo>
                  <a:cubicBezTo>
                    <a:pt x="2279" y="1075"/>
                    <a:pt x="2279" y="1075"/>
                    <a:pt x="2279" y="1075"/>
                  </a:cubicBezTo>
                  <a:cubicBezTo>
                    <a:pt x="2279" y="1079"/>
                    <a:pt x="2280" y="1083"/>
                    <a:pt x="2280" y="1086"/>
                  </a:cubicBezTo>
                  <a:lnTo>
                    <a:pt x="2286" y="1086"/>
                  </a:lnTo>
                  <a:close/>
                  <a:moveTo>
                    <a:pt x="2287" y="1110"/>
                  </a:moveTo>
                  <a:cubicBezTo>
                    <a:pt x="2287" y="1106"/>
                    <a:pt x="2287" y="1102"/>
                    <a:pt x="2287" y="1098"/>
                  </a:cubicBezTo>
                  <a:cubicBezTo>
                    <a:pt x="2281" y="1098"/>
                    <a:pt x="2281" y="1098"/>
                    <a:pt x="2281" y="1098"/>
                  </a:cubicBezTo>
                  <a:cubicBezTo>
                    <a:pt x="2281" y="1102"/>
                    <a:pt x="2282" y="1106"/>
                    <a:pt x="2282" y="1110"/>
                  </a:cubicBezTo>
                  <a:lnTo>
                    <a:pt x="2287" y="1110"/>
                  </a:lnTo>
                  <a:close/>
                  <a:moveTo>
                    <a:pt x="2289" y="1134"/>
                  </a:moveTo>
                  <a:cubicBezTo>
                    <a:pt x="2289" y="1130"/>
                    <a:pt x="2288" y="1126"/>
                    <a:pt x="2288" y="1122"/>
                  </a:cubicBezTo>
                  <a:cubicBezTo>
                    <a:pt x="2283" y="1122"/>
                    <a:pt x="2283" y="1122"/>
                    <a:pt x="2283" y="1122"/>
                  </a:cubicBezTo>
                  <a:cubicBezTo>
                    <a:pt x="2283" y="1126"/>
                    <a:pt x="2283" y="1130"/>
                    <a:pt x="2284" y="1134"/>
                  </a:cubicBezTo>
                  <a:lnTo>
                    <a:pt x="2289" y="1134"/>
                  </a:lnTo>
                  <a:close/>
                  <a:moveTo>
                    <a:pt x="2290" y="1158"/>
                  </a:moveTo>
                  <a:cubicBezTo>
                    <a:pt x="2290" y="1154"/>
                    <a:pt x="2290" y="1150"/>
                    <a:pt x="2289" y="1146"/>
                  </a:cubicBezTo>
                  <a:cubicBezTo>
                    <a:pt x="2284" y="1146"/>
                    <a:pt x="2284" y="1146"/>
                    <a:pt x="2284" y="1146"/>
                  </a:cubicBezTo>
                  <a:cubicBezTo>
                    <a:pt x="2284" y="1150"/>
                    <a:pt x="2284" y="1154"/>
                    <a:pt x="2285" y="1158"/>
                  </a:cubicBezTo>
                  <a:lnTo>
                    <a:pt x="2290" y="1158"/>
                  </a:lnTo>
                  <a:close/>
                  <a:moveTo>
                    <a:pt x="2291" y="1182"/>
                  </a:moveTo>
                  <a:cubicBezTo>
                    <a:pt x="2290" y="1178"/>
                    <a:pt x="2290" y="1174"/>
                    <a:pt x="2290" y="1170"/>
                  </a:cubicBezTo>
                  <a:cubicBezTo>
                    <a:pt x="2285" y="1170"/>
                    <a:pt x="2285" y="1170"/>
                    <a:pt x="2285" y="1170"/>
                  </a:cubicBezTo>
                  <a:cubicBezTo>
                    <a:pt x="2285" y="1174"/>
                    <a:pt x="2285" y="1178"/>
                    <a:pt x="2285" y="1182"/>
                  </a:cubicBezTo>
                  <a:lnTo>
                    <a:pt x="2291" y="1182"/>
                  </a:lnTo>
                  <a:close/>
                  <a:moveTo>
                    <a:pt x="2291" y="1206"/>
                  </a:moveTo>
                  <a:cubicBezTo>
                    <a:pt x="2291" y="1202"/>
                    <a:pt x="2291" y="1198"/>
                    <a:pt x="2291" y="1194"/>
                  </a:cubicBezTo>
                  <a:cubicBezTo>
                    <a:pt x="2285" y="1194"/>
                    <a:pt x="2285" y="1194"/>
                    <a:pt x="2285" y="1194"/>
                  </a:cubicBezTo>
                  <a:cubicBezTo>
                    <a:pt x="2285" y="1198"/>
                    <a:pt x="2285" y="1202"/>
                    <a:pt x="2285" y="1206"/>
                  </a:cubicBezTo>
                  <a:lnTo>
                    <a:pt x="2291" y="1206"/>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7" name="Freeform 49"/>
            <p:cNvSpPr>
              <a:spLocks noEditPoints="1"/>
            </p:cNvSpPr>
            <p:nvPr/>
          </p:nvSpPr>
          <p:spPr bwMode="auto">
            <a:xfrm>
              <a:off x="10416891" y="3366997"/>
              <a:ext cx="605746" cy="277348"/>
            </a:xfrm>
            <a:custGeom>
              <a:avLst/>
              <a:gdLst>
                <a:gd name="T0" fmla="*/ 795 w 795"/>
                <a:gd name="T1" fmla="*/ 16 h 364"/>
                <a:gd name="T2" fmla="*/ 778 w 795"/>
                <a:gd name="T3" fmla="*/ 5 h 364"/>
                <a:gd name="T4" fmla="*/ 733 w 795"/>
                <a:gd name="T5" fmla="*/ 45 h 364"/>
                <a:gd name="T6" fmla="*/ 752 w 795"/>
                <a:gd name="T7" fmla="*/ 14 h 364"/>
                <a:gd name="T8" fmla="*/ 733 w 795"/>
                <a:gd name="T9" fmla="*/ 45 h 364"/>
                <a:gd name="T10" fmla="*/ 707 w 795"/>
                <a:gd name="T11" fmla="*/ 54 h 364"/>
                <a:gd name="T12" fmla="*/ 674 w 795"/>
                <a:gd name="T13" fmla="*/ 49 h 364"/>
                <a:gd name="T14" fmla="*/ 629 w 795"/>
                <a:gd name="T15" fmla="*/ 90 h 364"/>
                <a:gd name="T16" fmla="*/ 648 w 795"/>
                <a:gd name="T17" fmla="*/ 61 h 364"/>
                <a:gd name="T18" fmla="*/ 629 w 795"/>
                <a:gd name="T19" fmla="*/ 90 h 364"/>
                <a:gd name="T20" fmla="*/ 603 w 795"/>
                <a:gd name="T21" fmla="*/ 102 h 364"/>
                <a:gd name="T22" fmla="*/ 570 w 795"/>
                <a:gd name="T23" fmla="*/ 94 h 364"/>
                <a:gd name="T24" fmla="*/ 527 w 795"/>
                <a:gd name="T25" fmla="*/ 135 h 364"/>
                <a:gd name="T26" fmla="*/ 544 w 795"/>
                <a:gd name="T27" fmla="*/ 106 h 364"/>
                <a:gd name="T28" fmla="*/ 527 w 795"/>
                <a:gd name="T29" fmla="*/ 135 h 364"/>
                <a:gd name="T30" fmla="*/ 501 w 795"/>
                <a:gd name="T31" fmla="*/ 146 h 364"/>
                <a:gd name="T32" fmla="*/ 466 w 795"/>
                <a:gd name="T33" fmla="*/ 142 h 364"/>
                <a:gd name="T34" fmla="*/ 423 w 795"/>
                <a:gd name="T35" fmla="*/ 182 h 364"/>
                <a:gd name="T36" fmla="*/ 440 w 795"/>
                <a:gd name="T37" fmla="*/ 154 h 364"/>
                <a:gd name="T38" fmla="*/ 423 w 795"/>
                <a:gd name="T39" fmla="*/ 182 h 364"/>
                <a:gd name="T40" fmla="*/ 397 w 795"/>
                <a:gd name="T41" fmla="*/ 194 h 364"/>
                <a:gd name="T42" fmla="*/ 362 w 795"/>
                <a:gd name="T43" fmla="*/ 187 h 364"/>
                <a:gd name="T44" fmla="*/ 319 w 795"/>
                <a:gd name="T45" fmla="*/ 227 h 364"/>
                <a:gd name="T46" fmla="*/ 336 w 795"/>
                <a:gd name="T47" fmla="*/ 198 h 364"/>
                <a:gd name="T48" fmla="*/ 319 w 795"/>
                <a:gd name="T49" fmla="*/ 227 h 364"/>
                <a:gd name="T50" fmla="*/ 293 w 795"/>
                <a:gd name="T51" fmla="*/ 239 h 364"/>
                <a:gd name="T52" fmla="*/ 260 w 795"/>
                <a:gd name="T53" fmla="*/ 232 h 364"/>
                <a:gd name="T54" fmla="*/ 215 w 795"/>
                <a:gd name="T55" fmla="*/ 272 h 364"/>
                <a:gd name="T56" fmla="*/ 234 w 795"/>
                <a:gd name="T57" fmla="*/ 243 h 364"/>
                <a:gd name="T58" fmla="*/ 215 w 795"/>
                <a:gd name="T59" fmla="*/ 272 h 364"/>
                <a:gd name="T60" fmla="*/ 189 w 795"/>
                <a:gd name="T61" fmla="*/ 284 h 364"/>
                <a:gd name="T62" fmla="*/ 156 w 795"/>
                <a:gd name="T63" fmla="*/ 279 h 364"/>
                <a:gd name="T64" fmla="*/ 111 w 795"/>
                <a:gd name="T65" fmla="*/ 319 h 364"/>
                <a:gd name="T66" fmla="*/ 130 w 795"/>
                <a:gd name="T67" fmla="*/ 291 h 364"/>
                <a:gd name="T68" fmla="*/ 111 w 795"/>
                <a:gd name="T69" fmla="*/ 319 h 364"/>
                <a:gd name="T70" fmla="*/ 85 w 795"/>
                <a:gd name="T71" fmla="*/ 331 h 364"/>
                <a:gd name="T72" fmla="*/ 52 w 795"/>
                <a:gd name="T73" fmla="*/ 324 h 364"/>
                <a:gd name="T74" fmla="*/ 7 w 795"/>
                <a:gd name="T75" fmla="*/ 364 h 364"/>
                <a:gd name="T76" fmla="*/ 26 w 795"/>
                <a:gd name="T77" fmla="*/ 336 h 364"/>
                <a:gd name="T78" fmla="*/ 7 w 795"/>
                <a:gd name="T79" fmla="*/ 36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5" h="364">
                  <a:moveTo>
                    <a:pt x="785" y="21"/>
                  </a:moveTo>
                  <a:lnTo>
                    <a:pt x="795" y="16"/>
                  </a:lnTo>
                  <a:lnTo>
                    <a:pt x="785" y="0"/>
                  </a:lnTo>
                  <a:lnTo>
                    <a:pt x="778" y="5"/>
                  </a:lnTo>
                  <a:lnTo>
                    <a:pt x="785" y="21"/>
                  </a:lnTo>
                  <a:close/>
                  <a:moveTo>
                    <a:pt x="733" y="45"/>
                  </a:moveTo>
                  <a:lnTo>
                    <a:pt x="759" y="33"/>
                  </a:lnTo>
                  <a:lnTo>
                    <a:pt x="752" y="14"/>
                  </a:lnTo>
                  <a:lnTo>
                    <a:pt x="726" y="26"/>
                  </a:lnTo>
                  <a:lnTo>
                    <a:pt x="733" y="45"/>
                  </a:lnTo>
                  <a:close/>
                  <a:moveTo>
                    <a:pt x="681" y="66"/>
                  </a:moveTo>
                  <a:lnTo>
                    <a:pt x="707" y="54"/>
                  </a:lnTo>
                  <a:lnTo>
                    <a:pt x="700" y="38"/>
                  </a:lnTo>
                  <a:lnTo>
                    <a:pt x="674" y="49"/>
                  </a:lnTo>
                  <a:lnTo>
                    <a:pt x="681" y="66"/>
                  </a:lnTo>
                  <a:close/>
                  <a:moveTo>
                    <a:pt x="629" y="90"/>
                  </a:moveTo>
                  <a:lnTo>
                    <a:pt x="655" y="78"/>
                  </a:lnTo>
                  <a:lnTo>
                    <a:pt x="648" y="61"/>
                  </a:lnTo>
                  <a:lnTo>
                    <a:pt x="622" y="73"/>
                  </a:lnTo>
                  <a:lnTo>
                    <a:pt x="629" y="90"/>
                  </a:lnTo>
                  <a:close/>
                  <a:moveTo>
                    <a:pt x="579" y="113"/>
                  </a:moveTo>
                  <a:lnTo>
                    <a:pt x="603" y="102"/>
                  </a:lnTo>
                  <a:lnTo>
                    <a:pt x="596" y="83"/>
                  </a:lnTo>
                  <a:lnTo>
                    <a:pt x="570" y="94"/>
                  </a:lnTo>
                  <a:lnTo>
                    <a:pt x="579" y="113"/>
                  </a:lnTo>
                  <a:close/>
                  <a:moveTo>
                    <a:pt x="527" y="135"/>
                  </a:moveTo>
                  <a:lnTo>
                    <a:pt x="553" y="123"/>
                  </a:lnTo>
                  <a:lnTo>
                    <a:pt x="544" y="106"/>
                  </a:lnTo>
                  <a:lnTo>
                    <a:pt x="518" y="118"/>
                  </a:lnTo>
                  <a:lnTo>
                    <a:pt x="527" y="135"/>
                  </a:lnTo>
                  <a:close/>
                  <a:moveTo>
                    <a:pt x="475" y="158"/>
                  </a:moveTo>
                  <a:lnTo>
                    <a:pt x="501" y="146"/>
                  </a:lnTo>
                  <a:lnTo>
                    <a:pt x="492" y="130"/>
                  </a:lnTo>
                  <a:lnTo>
                    <a:pt x="466" y="142"/>
                  </a:lnTo>
                  <a:lnTo>
                    <a:pt x="475" y="158"/>
                  </a:lnTo>
                  <a:close/>
                  <a:moveTo>
                    <a:pt x="423" y="182"/>
                  </a:moveTo>
                  <a:lnTo>
                    <a:pt x="449" y="170"/>
                  </a:lnTo>
                  <a:lnTo>
                    <a:pt x="440" y="154"/>
                  </a:lnTo>
                  <a:lnTo>
                    <a:pt x="414" y="163"/>
                  </a:lnTo>
                  <a:lnTo>
                    <a:pt x="423" y="182"/>
                  </a:lnTo>
                  <a:close/>
                  <a:moveTo>
                    <a:pt x="371" y="203"/>
                  </a:moveTo>
                  <a:lnTo>
                    <a:pt x="397" y="194"/>
                  </a:lnTo>
                  <a:lnTo>
                    <a:pt x="388" y="175"/>
                  </a:lnTo>
                  <a:lnTo>
                    <a:pt x="362" y="187"/>
                  </a:lnTo>
                  <a:lnTo>
                    <a:pt x="371" y="203"/>
                  </a:lnTo>
                  <a:close/>
                  <a:moveTo>
                    <a:pt x="319" y="227"/>
                  </a:moveTo>
                  <a:lnTo>
                    <a:pt x="345" y="215"/>
                  </a:lnTo>
                  <a:lnTo>
                    <a:pt x="336" y="198"/>
                  </a:lnTo>
                  <a:lnTo>
                    <a:pt x="312" y="210"/>
                  </a:lnTo>
                  <a:lnTo>
                    <a:pt x="319" y="227"/>
                  </a:lnTo>
                  <a:close/>
                  <a:moveTo>
                    <a:pt x="267" y="251"/>
                  </a:moveTo>
                  <a:lnTo>
                    <a:pt x="293" y="239"/>
                  </a:lnTo>
                  <a:lnTo>
                    <a:pt x="286" y="222"/>
                  </a:lnTo>
                  <a:lnTo>
                    <a:pt x="260" y="232"/>
                  </a:lnTo>
                  <a:lnTo>
                    <a:pt x="267" y="251"/>
                  </a:lnTo>
                  <a:close/>
                  <a:moveTo>
                    <a:pt x="215" y="272"/>
                  </a:moveTo>
                  <a:lnTo>
                    <a:pt x="241" y="262"/>
                  </a:lnTo>
                  <a:lnTo>
                    <a:pt x="234" y="243"/>
                  </a:lnTo>
                  <a:lnTo>
                    <a:pt x="208" y="255"/>
                  </a:lnTo>
                  <a:lnTo>
                    <a:pt x="215" y="272"/>
                  </a:lnTo>
                  <a:close/>
                  <a:moveTo>
                    <a:pt x="163" y="295"/>
                  </a:moveTo>
                  <a:lnTo>
                    <a:pt x="189" y="284"/>
                  </a:lnTo>
                  <a:lnTo>
                    <a:pt x="182" y="267"/>
                  </a:lnTo>
                  <a:lnTo>
                    <a:pt x="156" y="279"/>
                  </a:lnTo>
                  <a:lnTo>
                    <a:pt x="163" y="295"/>
                  </a:lnTo>
                  <a:close/>
                  <a:moveTo>
                    <a:pt x="111" y="319"/>
                  </a:moveTo>
                  <a:lnTo>
                    <a:pt x="137" y="307"/>
                  </a:lnTo>
                  <a:lnTo>
                    <a:pt x="130" y="291"/>
                  </a:lnTo>
                  <a:lnTo>
                    <a:pt x="104" y="303"/>
                  </a:lnTo>
                  <a:lnTo>
                    <a:pt x="111" y="319"/>
                  </a:lnTo>
                  <a:close/>
                  <a:moveTo>
                    <a:pt x="59" y="343"/>
                  </a:moveTo>
                  <a:lnTo>
                    <a:pt x="85" y="331"/>
                  </a:lnTo>
                  <a:lnTo>
                    <a:pt x="78" y="312"/>
                  </a:lnTo>
                  <a:lnTo>
                    <a:pt x="52" y="324"/>
                  </a:lnTo>
                  <a:lnTo>
                    <a:pt x="59" y="343"/>
                  </a:lnTo>
                  <a:close/>
                  <a:moveTo>
                    <a:pt x="7" y="364"/>
                  </a:moveTo>
                  <a:lnTo>
                    <a:pt x="33" y="352"/>
                  </a:lnTo>
                  <a:lnTo>
                    <a:pt x="26" y="336"/>
                  </a:lnTo>
                  <a:lnTo>
                    <a:pt x="0" y="347"/>
                  </a:lnTo>
                  <a:lnTo>
                    <a:pt x="7" y="364"/>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8" name="Freeform 50"/>
            <p:cNvSpPr/>
            <p:nvPr/>
          </p:nvSpPr>
          <p:spPr bwMode="auto">
            <a:xfrm>
              <a:off x="10389461" y="3606248"/>
              <a:ext cx="61718" cy="61718"/>
            </a:xfrm>
            <a:custGeom>
              <a:avLst/>
              <a:gdLst>
                <a:gd name="T0" fmla="*/ 23 w 34"/>
                <a:gd name="T1" fmla="*/ 31 h 34"/>
                <a:gd name="T2" fmla="*/ 3 w 34"/>
                <a:gd name="T3" fmla="*/ 23 h 34"/>
                <a:gd name="T4" fmla="*/ 11 w 34"/>
                <a:gd name="T5" fmla="*/ 4 h 34"/>
                <a:gd name="T6" fmla="*/ 31 w 34"/>
                <a:gd name="T7" fmla="*/ 11 h 34"/>
                <a:gd name="T8" fmla="*/ 23 w 34"/>
                <a:gd name="T9" fmla="*/ 31 h 34"/>
              </a:gdLst>
              <a:ahLst/>
              <a:cxnLst>
                <a:cxn ang="0">
                  <a:pos x="T0" y="T1"/>
                </a:cxn>
                <a:cxn ang="0">
                  <a:pos x="T2" y="T3"/>
                </a:cxn>
                <a:cxn ang="0">
                  <a:pos x="T4" y="T5"/>
                </a:cxn>
                <a:cxn ang="0">
                  <a:pos x="T6" y="T7"/>
                </a:cxn>
                <a:cxn ang="0">
                  <a:pos x="T8" y="T9"/>
                </a:cxn>
              </a:cxnLst>
              <a:rect l="0" t="0" r="r" b="b"/>
              <a:pathLst>
                <a:path w="34" h="34">
                  <a:moveTo>
                    <a:pt x="23" y="31"/>
                  </a:moveTo>
                  <a:cubicBezTo>
                    <a:pt x="16" y="34"/>
                    <a:pt x="7" y="31"/>
                    <a:pt x="3" y="23"/>
                  </a:cubicBezTo>
                  <a:cubicBezTo>
                    <a:pt x="0" y="16"/>
                    <a:pt x="3" y="7"/>
                    <a:pt x="11" y="4"/>
                  </a:cubicBezTo>
                  <a:cubicBezTo>
                    <a:pt x="19" y="0"/>
                    <a:pt x="27" y="4"/>
                    <a:pt x="31" y="11"/>
                  </a:cubicBezTo>
                  <a:cubicBezTo>
                    <a:pt x="34" y="19"/>
                    <a:pt x="31" y="28"/>
                    <a:pt x="23" y="31"/>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9" name="Freeform 51"/>
            <p:cNvSpPr/>
            <p:nvPr/>
          </p:nvSpPr>
          <p:spPr bwMode="auto">
            <a:xfrm>
              <a:off x="10995207" y="3344901"/>
              <a:ext cx="70099" cy="65528"/>
            </a:xfrm>
            <a:custGeom>
              <a:avLst/>
              <a:gdLst>
                <a:gd name="T0" fmla="*/ 38 w 92"/>
                <a:gd name="T1" fmla="*/ 86 h 86"/>
                <a:gd name="T2" fmla="*/ 92 w 92"/>
                <a:gd name="T3" fmla="*/ 10 h 86"/>
                <a:gd name="T4" fmla="*/ 0 w 92"/>
                <a:gd name="T5" fmla="*/ 0 h 86"/>
                <a:gd name="T6" fmla="*/ 38 w 92"/>
                <a:gd name="T7" fmla="*/ 86 h 86"/>
              </a:gdLst>
              <a:ahLst/>
              <a:cxnLst>
                <a:cxn ang="0">
                  <a:pos x="T0" y="T1"/>
                </a:cxn>
                <a:cxn ang="0">
                  <a:pos x="T2" y="T3"/>
                </a:cxn>
                <a:cxn ang="0">
                  <a:pos x="T4" y="T5"/>
                </a:cxn>
                <a:cxn ang="0">
                  <a:pos x="T6" y="T7"/>
                </a:cxn>
              </a:cxnLst>
              <a:rect l="0" t="0" r="r" b="b"/>
              <a:pathLst>
                <a:path w="92" h="86">
                  <a:moveTo>
                    <a:pt x="38" y="86"/>
                  </a:moveTo>
                  <a:lnTo>
                    <a:pt x="92" y="10"/>
                  </a:lnTo>
                  <a:lnTo>
                    <a:pt x="0" y="0"/>
                  </a:lnTo>
                  <a:lnTo>
                    <a:pt x="38" y="86"/>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0" name="Freeform 52"/>
            <p:cNvSpPr>
              <a:spLocks noEditPoints="1"/>
            </p:cNvSpPr>
            <p:nvPr/>
          </p:nvSpPr>
          <p:spPr bwMode="auto">
            <a:xfrm>
              <a:off x="9560465" y="2134170"/>
              <a:ext cx="278110" cy="605746"/>
            </a:xfrm>
            <a:custGeom>
              <a:avLst/>
              <a:gdLst>
                <a:gd name="T0" fmla="*/ 365 w 365"/>
                <a:gd name="T1" fmla="*/ 7 h 795"/>
                <a:gd name="T2" fmla="*/ 343 w 365"/>
                <a:gd name="T3" fmla="*/ 10 h 795"/>
                <a:gd name="T4" fmla="*/ 339 w 365"/>
                <a:gd name="T5" fmla="*/ 69 h 795"/>
                <a:gd name="T6" fmla="*/ 332 w 365"/>
                <a:gd name="T7" fmla="*/ 33 h 795"/>
                <a:gd name="T8" fmla="*/ 339 w 365"/>
                <a:gd name="T9" fmla="*/ 69 h 795"/>
                <a:gd name="T10" fmla="*/ 327 w 365"/>
                <a:gd name="T11" fmla="*/ 95 h 795"/>
                <a:gd name="T12" fmla="*/ 298 w 365"/>
                <a:gd name="T13" fmla="*/ 111 h 795"/>
                <a:gd name="T14" fmla="*/ 291 w 365"/>
                <a:gd name="T15" fmla="*/ 173 h 795"/>
                <a:gd name="T16" fmla="*/ 287 w 365"/>
                <a:gd name="T17" fmla="*/ 137 h 795"/>
                <a:gd name="T18" fmla="*/ 291 w 365"/>
                <a:gd name="T19" fmla="*/ 173 h 795"/>
                <a:gd name="T20" fmla="*/ 282 w 365"/>
                <a:gd name="T21" fmla="*/ 199 h 795"/>
                <a:gd name="T22" fmla="*/ 251 w 365"/>
                <a:gd name="T23" fmla="*/ 215 h 795"/>
                <a:gd name="T24" fmla="*/ 246 w 365"/>
                <a:gd name="T25" fmla="*/ 275 h 795"/>
                <a:gd name="T26" fmla="*/ 242 w 365"/>
                <a:gd name="T27" fmla="*/ 241 h 795"/>
                <a:gd name="T28" fmla="*/ 246 w 365"/>
                <a:gd name="T29" fmla="*/ 275 h 795"/>
                <a:gd name="T30" fmla="*/ 235 w 365"/>
                <a:gd name="T31" fmla="*/ 301 h 795"/>
                <a:gd name="T32" fmla="*/ 206 w 365"/>
                <a:gd name="T33" fmla="*/ 319 h 795"/>
                <a:gd name="T34" fmla="*/ 202 w 365"/>
                <a:gd name="T35" fmla="*/ 379 h 795"/>
                <a:gd name="T36" fmla="*/ 194 w 365"/>
                <a:gd name="T37" fmla="*/ 345 h 795"/>
                <a:gd name="T38" fmla="*/ 202 w 365"/>
                <a:gd name="T39" fmla="*/ 379 h 795"/>
                <a:gd name="T40" fmla="*/ 190 w 365"/>
                <a:gd name="T41" fmla="*/ 405 h 795"/>
                <a:gd name="T42" fmla="*/ 161 w 365"/>
                <a:gd name="T43" fmla="*/ 424 h 795"/>
                <a:gd name="T44" fmla="*/ 154 w 365"/>
                <a:gd name="T45" fmla="*/ 483 h 795"/>
                <a:gd name="T46" fmla="*/ 149 w 365"/>
                <a:gd name="T47" fmla="*/ 450 h 795"/>
                <a:gd name="T48" fmla="*/ 154 w 365"/>
                <a:gd name="T49" fmla="*/ 483 h 795"/>
                <a:gd name="T50" fmla="*/ 142 w 365"/>
                <a:gd name="T51" fmla="*/ 509 h 795"/>
                <a:gd name="T52" fmla="*/ 114 w 365"/>
                <a:gd name="T53" fmla="*/ 528 h 795"/>
                <a:gd name="T54" fmla="*/ 109 w 365"/>
                <a:gd name="T55" fmla="*/ 587 h 795"/>
                <a:gd name="T56" fmla="*/ 102 w 365"/>
                <a:gd name="T57" fmla="*/ 554 h 795"/>
                <a:gd name="T58" fmla="*/ 109 w 365"/>
                <a:gd name="T59" fmla="*/ 587 h 795"/>
                <a:gd name="T60" fmla="*/ 97 w 365"/>
                <a:gd name="T61" fmla="*/ 613 h 795"/>
                <a:gd name="T62" fmla="*/ 69 w 365"/>
                <a:gd name="T63" fmla="*/ 632 h 795"/>
                <a:gd name="T64" fmla="*/ 62 w 365"/>
                <a:gd name="T65" fmla="*/ 691 h 795"/>
                <a:gd name="T66" fmla="*/ 57 w 365"/>
                <a:gd name="T67" fmla="*/ 658 h 795"/>
                <a:gd name="T68" fmla="*/ 62 w 365"/>
                <a:gd name="T69" fmla="*/ 691 h 795"/>
                <a:gd name="T70" fmla="*/ 50 w 365"/>
                <a:gd name="T71" fmla="*/ 717 h 795"/>
                <a:gd name="T72" fmla="*/ 22 w 365"/>
                <a:gd name="T73" fmla="*/ 736 h 795"/>
                <a:gd name="T74" fmla="*/ 17 w 365"/>
                <a:gd name="T75" fmla="*/ 795 h 795"/>
                <a:gd name="T76" fmla="*/ 10 w 365"/>
                <a:gd name="T77" fmla="*/ 762 h 795"/>
                <a:gd name="T78" fmla="*/ 17 w 365"/>
                <a:gd name="T79" fmla="*/ 795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795">
                  <a:moveTo>
                    <a:pt x="362" y="17"/>
                  </a:moveTo>
                  <a:lnTo>
                    <a:pt x="365" y="7"/>
                  </a:lnTo>
                  <a:lnTo>
                    <a:pt x="348" y="0"/>
                  </a:lnTo>
                  <a:lnTo>
                    <a:pt x="343" y="10"/>
                  </a:lnTo>
                  <a:lnTo>
                    <a:pt x="362" y="17"/>
                  </a:lnTo>
                  <a:close/>
                  <a:moveTo>
                    <a:pt x="339" y="69"/>
                  </a:moveTo>
                  <a:lnTo>
                    <a:pt x="351" y="43"/>
                  </a:lnTo>
                  <a:lnTo>
                    <a:pt x="332" y="33"/>
                  </a:lnTo>
                  <a:lnTo>
                    <a:pt x="322" y="59"/>
                  </a:lnTo>
                  <a:lnTo>
                    <a:pt x="339" y="69"/>
                  </a:lnTo>
                  <a:close/>
                  <a:moveTo>
                    <a:pt x="315" y="121"/>
                  </a:moveTo>
                  <a:lnTo>
                    <a:pt x="327" y="95"/>
                  </a:lnTo>
                  <a:lnTo>
                    <a:pt x="310" y="85"/>
                  </a:lnTo>
                  <a:lnTo>
                    <a:pt x="298" y="111"/>
                  </a:lnTo>
                  <a:lnTo>
                    <a:pt x="315" y="121"/>
                  </a:lnTo>
                  <a:close/>
                  <a:moveTo>
                    <a:pt x="291" y="173"/>
                  </a:moveTo>
                  <a:lnTo>
                    <a:pt x="303" y="147"/>
                  </a:lnTo>
                  <a:lnTo>
                    <a:pt x="287" y="137"/>
                  </a:lnTo>
                  <a:lnTo>
                    <a:pt x="275" y="163"/>
                  </a:lnTo>
                  <a:lnTo>
                    <a:pt x="291" y="173"/>
                  </a:lnTo>
                  <a:close/>
                  <a:moveTo>
                    <a:pt x="270" y="225"/>
                  </a:moveTo>
                  <a:lnTo>
                    <a:pt x="282" y="199"/>
                  </a:lnTo>
                  <a:lnTo>
                    <a:pt x="263" y="189"/>
                  </a:lnTo>
                  <a:lnTo>
                    <a:pt x="251" y="215"/>
                  </a:lnTo>
                  <a:lnTo>
                    <a:pt x="270" y="225"/>
                  </a:lnTo>
                  <a:close/>
                  <a:moveTo>
                    <a:pt x="246" y="275"/>
                  </a:moveTo>
                  <a:lnTo>
                    <a:pt x="258" y="249"/>
                  </a:lnTo>
                  <a:lnTo>
                    <a:pt x="242" y="241"/>
                  </a:lnTo>
                  <a:lnTo>
                    <a:pt x="230" y="267"/>
                  </a:lnTo>
                  <a:lnTo>
                    <a:pt x="246" y="275"/>
                  </a:lnTo>
                  <a:close/>
                  <a:moveTo>
                    <a:pt x="223" y="327"/>
                  </a:moveTo>
                  <a:lnTo>
                    <a:pt x="235" y="301"/>
                  </a:lnTo>
                  <a:lnTo>
                    <a:pt x="218" y="293"/>
                  </a:lnTo>
                  <a:lnTo>
                    <a:pt x="206" y="319"/>
                  </a:lnTo>
                  <a:lnTo>
                    <a:pt x="223" y="327"/>
                  </a:lnTo>
                  <a:close/>
                  <a:moveTo>
                    <a:pt x="202" y="379"/>
                  </a:moveTo>
                  <a:lnTo>
                    <a:pt x="211" y="353"/>
                  </a:lnTo>
                  <a:lnTo>
                    <a:pt x="194" y="345"/>
                  </a:lnTo>
                  <a:lnTo>
                    <a:pt x="183" y="371"/>
                  </a:lnTo>
                  <a:lnTo>
                    <a:pt x="202" y="379"/>
                  </a:lnTo>
                  <a:close/>
                  <a:moveTo>
                    <a:pt x="178" y="431"/>
                  </a:moveTo>
                  <a:lnTo>
                    <a:pt x="190" y="405"/>
                  </a:lnTo>
                  <a:lnTo>
                    <a:pt x="171" y="397"/>
                  </a:lnTo>
                  <a:lnTo>
                    <a:pt x="161" y="424"/>
                  </a:lnTo>
                  <a:lnTo>
                    <a:pt x="178" y="431"/>
                  </a:lnTo>
                  <a:close/>
                  <a:moveTo>
                    <a:pt x="154" y="483"/>
                  </a:moveTo>
                  <a:lnTo>
                    <a:pt x="166" y="457"/>
                  </a:lnTo>
                  <a:lnTo>
                    <a:pt x="149" y="450"/>
                  </a:lnTo>
                  <a:lnTo>
                    <a:pt x="138" y="476"/>
                  </a:lnTo>
                  <a:lnTo>
                    <a:pt x="154" y="483"/>
                  </a:lnTo>
                  <a:close/>
                  <a:moveTo>
                    <a:pt x="131" y="535"/>
                  </a:moveTo>
                  <a:lnTo>
                    <a:pt x="142" y="509"/>
                  </a:lnTo>
                  <a:lnTo>
                    <a:pt x="126" y="502"/>
                  </a:lnTo>
                  <a:lnTo>
                    <a:pt x="114" y="528"/>
                  </a:lnTo>
                  <a:lnTo>
                    <a:pt x="131" y="535"/>
                  </a:lnTo>
                  <a:close/>
                  <a:moveTo>
                    <a:pt x="109" y="587"/>
                  </a:moveTo>
                  <a:lnTo>
                    <a:pt x="121" y="561"/>
                  </a:lnTo>
                  <a:lnTo>
                    <a:pt x="102" y="554"/>
                  </a:lnTo>
                  <a:lnTo>
                    <a:pt x="90" y="580"/>
                  </a:lnTo>
                  <a:lnTo>
                    <a:pt x="109" y="587"/>
                  </a:lnTo>
                  <a:close/>
                  <a:moveTo>
                    <a:pt x="86" y="639"/>
                  </a:moveTo>
                  <a:lnTo>
                    <a:pt x="97" y="613"/>
                  </a:lnTo>
                  <a:lnTo>
                    <a:pt x="81" y="606"/>
                  </a:lnTo>
                  <a:lnTo>
                    <a:pt x="69" y="632"/>
                  </a:lnTo>
                  <a:lnTo>
                    <a:pt x="86" y="639"/>
                  </a:lnTo>
                  <a:close/>
                  <a:moveTo>
                    <a:pt x="62" y="691"/>
                  </a:moveTo>
                  <a:lnTo>
                    <a:pt x="74" y="665"/>
                  </a:lnTo>
                  <a:lnTo>
                    <a:pt x="57" y="658"/>
                  </a:lnTo>
                  <a:lnTo>
                    <a:pt x="45" y="684"/>
                  </a:lnTo>
                  <a:lnTo>
                    <a:pt x="62" y="691"/>
                  </a:lnTo>
                  <a:close/>
                  <a:moveTo>
                    <a:pt x="41" y="743"/>
                  </a:moveTo>
                  <a:lnTo>
                    <a:pt x="50" y="717"/>
                  </a:lnTo>
                  <a:lnTo>
                    <a:pt x="34" y="710"/>
                  </a:lnTo>
                  <a:lnTo>
                    <a:pt x="22" y="736"/>
                  </a:lnTo>
                  <a:lnTo>
                    <a:pt x="41" y="743"/>
                  </a:lnTo>
                  <a:close/>
                  <a:moveTo>
                    <a:pt x="17" y="795"/>
                  </a:moveTo>
                  <a:lnTo>
                    <a:pt x="29" y="769"/>
                  </a:lnTo>
                  <a:lnTo>
                    <a:pt x="10" y="762"/>
                  </a:lnTo>
                  <a:lnTo>
                    <a:pt x="0" y="788"/>
                  </a:lnTo>
                  <a:lnTo>
                    <a:pt x="17" y="79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1" name="Freeform 53"/>
            <p:cNvSpPr/>
            <p:nvPr/>
          </p:nvSpPr>
          <p:spPr bwMode="auto">
            <a:xfrm>
              <a:off x="9535320" y="2704104"/>
              <a:ext cx="63241" cy="62480"/>
            </a:xfrm>
            <a:custGeom>
              <a:avLst/>
              <a:gdLst>
                <a:gd name="T0" fmla="*/ 31 w 35"/>
                <a:gd name="T1" fmla="*/ 24 h 35"/>
                <a:gd name="T2" fmla="*/ 11 w 35"/>
                <a:gd name="T3" fmla="*/ 31 h 35"/>
                <a:gd name="T4" fmla="*/ 4 w 35"/>
                <a:gd name="T5" fmla="*/ 11 h 35"/>
                <a:gd name="T6" fmla="*/ 24 w 35"/>
                <a:gd name="T7" fmla="*/ 4 h 35"/>
                <a:gd name="T8" fmla="*/ 31 w 35"/>
                <a:gd name="T9" fmla="*/ 24 h 35"/>
              </a:gdLst>
              <a:ahLst/>
              <a:cxnLst>
                <a:cxn ang="0">
                  <a:pos x="T0" y="T1"/>
                </a:cxn>
                <a:cxn ang="0">
                  <a:pos x="T2" y="T3"/>
                </a:cxn>
                <a:cxn ang="0">
                  <a:pos x="T4" y="T5"/>
                </a:cxn>
                <a:cxn ang="0">
                  <a:pos x="T6" y="T7"/>
                </a:cxn>
                <a:cxn ang="0">
                  <a:pos x="T8" y="T9"/>
                </a:cxn>
              </a:cxnLst>
              <a:rect l="0" t="0" r="r" b="b"/>
              <a:pathLst>
                <a:path w="35" h="35">
                  <a:moveTo>
                    <a:pt x="31" y="24"/>
                  </a:moveTo>
                  <a:cubicBezTo>
                    <a:pt x="28" y="31"/>
                    <a:pt x="19" y="35"/>
                    <a:pt x="11" y="31"/>
                  </a:cubicBezTo>
                  <a:cubicBezTo>
                    <a:pt x="4" y="28"/>
                    <a:pt x="0" y="19"/>
                    <a:pt x="4" y="11"/>
                  </a:cubicBezTo>
                  <a:cubicBezTo>
                    <a:pt x="7" y="4"/>
                    <a:pt x="16" y="0"/>
                    <a:pt x="24" y="4"/>
                  </a:cubicBezTo>
                  <a:cubicBezTo>
                    <a:pt x="31" y="7"/>
                    <a:pt x="35" y="16"/>
                    <a:pt x="31" y="24"/>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2" name="Freeform 54"/>
            <p:cNvSpPr/>
            <p:nvPr/>
          </p:nvSpPr>
          <p:spPr bwMode="auto">
            <a:xfrm>
              <a:off x="9795144" y="2089215"/>
              <a:ext cx="64765" cy="72385"/>
            </a:xfrm>
            <a:custGeom>
              <a:avLst/>
              <a:gdLst>
                <a:gd name="T0" fmla="*/ 85 w 85"/>
                <a:gd name="T1" fmla="*/ 95 h 95"/>
                <a:gd name="T2" fmla="*/ 76 w 85"/>
                <a:gd name="T3" fmla="*/ 0 h 95"/>
                <a:gd name="T4" fmla="*/ 0 w 85"/>
                <a:gd name="T5" fmla="*/ 57 h 95"/>
                <a:gd name="T6" fmla="*/ 85 w 85"/>
                <a:gd name="T7" fmla="*/ 95 h 95"/>
              </a:gdLst>
              <a:ahLst/>
              <a:cxnLst>
                <a:cxn ang="0">
                  <a:pos x="T0" y="T1"/>
                </a:cxn>
                <a:cxn ang="0">
                  <a:pos x="T2" y="T3"/>
                </a:cxn>
                <a:cxn ang="0">
                  <a:pos x="T4" y="T5"/>
                </a:cxn>
                <a:cxn ang="0">
                  <a:pos x="T6" y="T7"/>
                </a:cxn>
              </a:cxnLst>
              <a:rect l="0" t="0" r="r" b="b"/>
              <a:pathLst>
                <a:path w="85" h="95">
                  <a:moveTo>
                    <a:pt x="85" y="95"/>
                  </a:moveTo>
                  <a:lnTo>
                    <a:pt x="76" y="0"/>
                  </a:lnTo>
                  <a:lnTo>
                    <a:pt x="0" y="57"/>
                  </a:lnTo>
                  <a:lnTo>
                    <a:pt x="85" y="9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3" name="Freeform 55"/>
            <p:cNvSpPr>
              <a:spLocks noEditPoints="1"/>
            </p:cNvSpPr>
            <p:nvPr/>
          </p:nvSpPr>
          <p:spPr bwMode="auto">
            <a:xfrm>
              <a:off x="6864702" y="3366997"/>
              <a:ext cx="605746" cy="277348"/>
            </a:xfrm>
            <a:custGeom>
              <a:avLst/>
              <a:gdLst>
                <a:gd name="T0" fmla="*/ 10 w 795"/>
                <a:gd name="T1" fmla="*/ 0 h 364"/>
                <a:gd name="T2" fmla="*/ 10 w 795"/>
                <a:gd name="T3" fmla="*/ 21 h 364"/>
                <a:gd name="T4" fmla="*/ 69 w 795"/>
                <a:gd name="T5" fmla="*/ 26 h 364"/>
                <a:gd name="T6" fmla="*/ 36 w 795"/>
                <a:gd name="T7" fmla="*/ 33 h 364"/>
                <a:gd name="T8" fmla="*/ 69 w 795"/>
                <a:gd name="T9" fmla="*/ 26 h 364"/>
                <a:gd name="T10" fmla="*/ 95 w 795"/>
                <a:gd name="T11" fmla="*/ 38 h 364"/>
                <a:gd name="T12" fmla="*/ 114 w 795"/>
                <a:gd name="T13" fmla="*/ 66 h 364"/>
                <a:gd name="T14" fmla="*/ 173 w 795"/>
                <a:gd name="T15" fmla="*/ 73 h 364"/>
                <a:gd name="T16" fmla="*/ 140 w 795"/>
                <a:gd name="T17" fmla="*/ 78 h 364"/>
                <a:gd name="T18" fmla="*/ 173 w 795"/>
                <a:gd name="T19" fmla="*/ 73 h 364"/>
                <a:gd name="T20" fmla="*/ 199 w 795"/>
                <a:gd name="T21" fmla="*/ 83 h 364"/>
                <a:gd name="T22" fmla="*/ 218 w 795"/>
                <a:gd name="T23" fmla="*/ 113 h 364"/>
                <a:gd name="T24" fmla="*/ 277 w 795"/>
                <a:gd name="T25" fmla="*/ 118 h 364"/>
                <a:gd name="T26" fmla="*/ 244 w 795"/>
                <a:gd name="T27" fmla="*/ 123 h 364"/>
                <a:gd name="T28" fmla="*/ 277 w 795"/>
                <a:gd name="T29" fmla="*/ 118 h 364"/>
                <a:gd name="T30" fmla="*/ 303 w 795"/>
                <a:gd name="T31" fmla="*/ 130 h 364"/>
                <a:gd name="T32" fmla="*/ 322 w 795"/>
                <a:gd name="T33" fmla="*/ 158 h 364"/>
                <a:gd name="T34" fmla="*/ 381 w 795"/>
                <a:gd name="T35" fmla="*/ 163 h 364"/>
                <a:gd name="T36" fmla="*/ 348 w 795"/>
                <a:gd name="T37" fmla="*/ 170 h 364"/>
                <a:gd name="T38" fmla="*/ 381 w 795"/>
                <a:gd name="T39" fmla="*/ 163 h 364"/>
                <a:gd name="T40" fmla="*/ 407 w 795"/>
                <a:gd name="T41" fmla="*/ 175 h 364"/>
                <a:gd name="T42" fmla="*/ 424 w 795"/>
                <a:gd name="T43" fmla="*/ 203 h 364"/>
                <a:gd name="T44" fmla="*/ 485 w 795"/>
                <a:gd name="T45" fmla="*/ 210 h 364"/>
                <a:gd name="T46" fmla="*/ 450 w 795"/>
                <a:gd name="T47" fmla="*/ 215 h 364"/>
                <a:gd name="T48" fmla="*/ 485 w 795"/>
                <a:gd name="T49" fmla="*/ 210 h 364"/>
                <a:gd name="T50" fmla="*/ 511 w 795"/>
                <a:gd name="T51" fmla="*/ 222 h 364"/>
                <a:gd name="T52" fmla="*/ 528 w 795"/>
                <a:gd name="T53" fmla="*/ 251 h 364"/>
                <a:gd name="T54" fmla="*/ 589 w 795"/>
                <a:gd name="T55" fmla="*/ 255 h 364"/>
                <a:gd name="T56" fmla="*/ 554 w 795"/>
                <a:gd name="T57" fmla="*/ 262 h 364"/>
                <a:gd name="T58" fmla="*/ 589 w 795"/>
                <a:gd name="T59" fmla="*/ 255 h 364"/>
                <a:gd name="T60" fmla="*/ 615 w 795"/>
                <a:gd name="T61" fmla="*/ 267 h 364"/>
                <a:gd name="T62" fmla="*/ 632 w 795"/>
                <a:gd name="T63" fmla="*/ 295 h 364"/>
                <a:gd name="T64" fmla="*/ 691 w 795"/>
                <a:gd name="T65" fmla="*/ 303 h 364"/>
                <a:gd name="T66" fmla="*/ 658 w 795"/>
                <a:gd name="T67" fmla="*/ 307 h 364"/>
                <a:gd name="T68" fmla="*/ 691 w 795"/>
                <a:gd name="T69" fmla="*/ 303 h 364"/>
                <a:gd name="T70" fmla="*/ 717 w 795"/>
                <a:gd name="T71" fmla="*/ 312 h 364"/>
                <a:gd name="T72" fmla="*/ 736 w 795"/>
                <a:gd name="T73" fmla="*/ 343 h 364"/>
                <a:gd name="T74" fmla="*/ 795 w 795"/>
                <a:gd name="T75" fmla="*/ 347 h 364"/>
                <a:gd name="T76" fmla="*/ 762 w 795"/>
                <a:gd name="T77" fmla="*/ 352 h 364"/>
                <a:gd name="T78" fmla="*/ 795 w 795"/>
                <a:gd name="T79" fmla="*/ 34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5" h="364">
                  <a:moveTo>
                    <a:pt x="17" y="5"/>
                  </a:moveTo>
                  <a:lnTo>
                    <a:pt x="10" y="0"/>
                  </a:lnTo>
                  <a:lnTo>
                    <a:pt x="0" y="16"/>
                  </a:lnTo>
                  <a:lnTo>
                    <a:pt x="10" y="21"/>
                  </a:lnTo>
                  <a:lnTo>
                    <a:pt x="17" y="5"/>
                  </a:lnTo>
                  <a:close/>
                  <a:moveTo>
                    <a:pt x="69" y="26"/>
                  </a:moveTo>
                  <a:lnTo>
                    <a:pt x="43" y="14"/>
                  </a:lnTo>
                  <a:lnTo>
                    <a:pt x="36" y="33"/>
                  </a:lnTo>
                  <a:lnTo>
                    <a:pt x="62" y="45"/>
                  </a:lnTo>
                  <a:lnTo>
                    <a:pt x="69" y="26"/>
                  </a:lnTo>
                  <a:close/>
                  <a:moveTo>
                    <a:pt x="121" y="49"/>
                  </a:moveTo>
                  <a:lnTo>
                    <a:pt x="95" y="38"/>
                  </a:lnTo>
                  <a:lnTo>
                    <a:pt x="88" y="54"/>
                  </a:lnTo>
                  <a:lnTo>
                    <a:pt x="114" y="66"/>
                  </a:lnTo>
                  <a:lnTo>
                    <a:pt x="121" y="49"/>
                  </a:lnTo>
                  <a:close/>
                  <a:moveTo>
                    <a:pt x="173" y="73"/>
                  </a:moveTo>
                  <a:lnTo>
                    <a:pt x="147" y="61"/>
                  </a:lnTo>
                  <a:lnTo>
                    <a:pt x="140" y="78"/>
                  </a:lnTo>
                  <a:lnTo>
                    <a:pt x="166" y="90"/>
                  </a:lnTo>
                  <a:lnTo>
                    <a:pt x="173" y="73"/>
                  </a:lnTo>
                  <a:close/>
                  <a:moveTo>
                    <a:pt x="225" y="94"/>
                  </a:moveTo>
                  <a:lnTo>
                    <a:pt x="199" y="83"/>
                  </a:lnTo>
                  <a:lnTo>
                    <a:pt x="192" y="102"/>
                  </a:lnTo>
                  <a:lnTo>
                    <a:pt x="218" y="113"/>
                  </a:lnTo>
                  <a:lnTo>
                    <a:pt x="225" y="94"/>
                  </a:lnTo>
                  <a:close/>
                  <a:moveTo>
                    <a:pt x="277" y="118"/>
                  </a:moveTo>
                  <a:lnTo>
                    <a:pt x="251" y="106"/>
                  </a:lnTo>
                  <a:lnTo>
                    <a:pt x="244" y="123"/>
                  </a:lnTo>
                  <a:lnTo>
                    <a:pt x="270" y="135"/>
                  </a:lnTo>
                  <a:lnTo>
                    <a:pt x="277" y="118"/>
                  </a:lnTo>
                  <a:close/>
                  <a:moveTo>
                    <a:pt x="329" y="142"/>
                  </a:moveTo>
                  <a:lnTo>
                    <a:pt x="303" y="130"/>
                  </a:lnTo>
                  <a:lnTo>
                    <a:pt x="296" y="146"/>
                  </a:lnTo>
                  <a:lnTo>
                    <a:pt x="322" y="158"/>
                  </a:lnTo>
                  <a:lnTo>
                    <a:pt x="329" y="142"/>
                  </a:lnTo>
                  <a:close/>
                  <a:moveTo>
                    <a:pt x="381" y="163"/>
                  </a:moveTo>
                  <a:lnTo>
                    <a:pt x="355" y="154"/>
                  </a:lnTo>
                  <a:lnTo>
                    <a:pt x="348" y="170"/>
                  </a:lnTo>
                  <a:lnTo>
                    <a:pt x="374" y="182"/>
                  </a:lnTo>
                  <a:lnTo>
                    <a:pt x="381" y="163"/>
                  </a:lnTo>
                  <a:close/>
                  <a:moveTo>
                    <a:pt x="433" y="187"/>
                  </a:moveTo>
                  <a:lnTo>
                    <a:pt x="407" y="175"/>
                  </a:lnTo>
                  <a:lnTo>
                    <a:pt x="398" y="194"/>
                  </a:lnTo>
                  <a:lnTo>
                    <a:pt x="424" y="203"/>
                  </a:lnTo>
                  <a:lnTo>
                    <a:pt x="433" y="187"/>
                  </a:lnTo>
                  <a:close/>
                  <a:moveTo>
                    <a:pt x="485" y="210"/>
                  </a:moveTo>
                  <a:lnTo>
                    <a:pt x="459" y="198"/>
                  </a:lnTo>
                  <a:lnTo>
                    <a:pt x="450" y="215"/>
                  </a:lnTo>
                  <a:lnTo>
                    <a:pt x="476" y="227"/>
                  </a:lnTo>
                  <a:lnTo>
                    <a:pt x="485" y="210"/>
                  </a:lnTo>
                  <a:close/>
                  <a:moveTo>
                    <a:pt x="537" y="232"/>
                  </a:moveTo>
                  <a:lnTo>
                    <a:pt x="511" y="222"/>
                  </a:lnTo>
                  <a:lnTo>
                    <a:pt x="502" y="239"/>
                  </a:lnTo>
                  <a:lnTo>
                    <a:pt x="528" y="251"/>
                  </a:lnTo>
                  <a:lnTo>
                    <a:pt x="537" y="232"/>
                  </a:lnTo>
                  <a:close/>
                  <a:moveTo>
                    <a:pt x="589" y="255"/>
                  </a:moveTo>
                  <a:lnTo>
                    <a:pt x="563" y="243"/>
                  </a:lnTo>
                  <a:lnTo>
                    <a:pt x="554" y="262"/>
                  </a:lnTo>
                  <a:lnTo>
                    <a:pt x="580" y="272"/>
                  </a:lnTo>
                  <a:lnTo>
                    <a:pt x="589" y="255"/>
                  </a:lnTo>
                  <a:close/>
                  <a:moveTo>
                    <a:pt x="641" y="279"/>
                  </a:moveTo>
                  <a:lnTo>
                    <a:pt x="615" y="267"/>
                  </a:lnTo>
                  <a:lnTo>
                    <a:pt x="606" y="284"/>
                  </a:lnTo>
                  <a:lnTo>
                    <a:pt x="632" y="295"/>
                  </a:lnTo>
                  <a:lnTo>
                    <a:pt x="641" y="279"/>
                  </a:lnTo>
                  <a:close/>
                  <a:moveTo>
                    <a:pt x="691" y="303"/>
                  </a:moveTo>
                  <a:lnTo>
                    <a:pt x="665" y="291"/>
                  </a:lnTo>
                  <a:lnTo>
                    <a:pt x="658" y="307"/>
                  </a:lnTo>
                  <a:lnTo>
                    <a:pt x="684" y="319"/>
                  </a:lnTo>
                  <a:lnTo>
                    <a:pt x="691" y="303"/>
                  </a:lnTo>
                  <a:close/>
                  <a:moveTo>
                    <a:pt x="743" y="324"/>
                  </a:moveTo>
                  <a:lnTo>
                    <a:pt x="717" y="312"/>
                  </a:lnTo>
                  <a:lnTo>
                    <a:pt x="710" y="331"/>
                  </a:lnTo>
                  <a:lnTo>
                    <a:pt x="736" y="343"/>
                  </a:lnTo>
                  <a:lnTo>
                    <a:pt x="743" y="324"/>
                  </a:lnTo>
                  <a:close/>
                  <a:moveTo>
                    <a:pt x="795" y="347"/>
                  </a:moveTo>
                  <a:lnTo>
                    <a:pt x="769" y="336"/>
                  </a:lnTo>
                  <a:lnTo>
                    <a:pt x="762" y="352"/>
                  </a:lnTo>
                  <a:lnTo>
                    <a:pt x="788" y="364"/>
                  </a:lnTo>
                  <a:lnTo>
                    <a:pt x="795" y="347"/>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4" name="Freeform 56"/>
            <p:cNvSpPr/>
            <p:nvPr/>
          </p:nvSpPr>
          <p:spPr bwMode="auto">
            <a:xfrm>
              <a:off x="7436161" y="3606248"/>
              <a:ext cx="60955" cy="61718"/>
            </a:xfrm>
            <a:custGeom>
              <a:avLst/>
              <a:gdLst>
                <a:gd name="T0" fmla="*/ 23 w 34"/>
                <a:gd name="T1" fmla="*/ 4 h 34"/>
                <a:gd name="T2" fmla="*/ 31 w 34"/>
                <a:gd name="T3" fmla="*/ 23 h 34"/>
                <a:gd name="T4" fmla="*/ 11 w 34"/>
                <a:gd name="T5" fmla="*/ 31 h 34"/>
                <a:gd name="T6" fmla="*/ 3 w 34"/>
                <a:gd name="T7" fmla="*/ 11 h 34"/>
                <a:gd name="T8" fmla="*/ 23 w 34"/>
                <a:gd name="T9" fmla="*/ 4 h 34"/>
              </a:gdLst>
              <a:ahLst/>
              <a:cxnLst>
                <a:cxn ang="0">
                  <a:pos x="T0" y="T1"/>
                </a:cxn>
                <a:cxn ang="0">
                  <a:pos x="T2" y="T3"/>
                </a:cxn>
                <a:cxn ang="0">
                  <a:pos x="T4" y="T5"/>
                </a:cxn>
                <a:cxn ang="0">
                  <a:pos x="T6" y="T7"/>
                </a:cxn>
                <a:cxn ang="0">
                  <a:pos x="T8" y="T9"/>
                </a:cxn>
              </a:cxnLst>
              <a:rect l="0" t="0" r="r" b="b"/>
              <a:pathLst>
                <a:path w="34" h="34">
                  <a:moveTo>
                    <a:pt x="23" y="4"/>
                  </a:moveTo>
                  <a:cubicBezTo>
                    <a:pt x="31" y="7"/>
                    <a:pt x="34" y="16"/>
                    <a:pt x="31" y="23"/>
                  </a:cubicBezTo>
                  <a:cubicBezTo>
                    <a:pt x="27" y="31"/>
                    <a:pt x="19" y="34"/>
                    <a:pt x="11" y="31"/>
                  </a:cubicBezTo>
                  <a:cubicBezTo>
                    <a:pt x="3" y="28"/>
                    <a:pt x="0" y="19"/>
                    <a:pt x="3" y="11"/>
                  </a:cubicBezTo>
                  <a:cubicBezTo>
                    <a:pt x="7" y="4"/>
                    <a:pt x="16" y="0"/>
                    <a:pt x="23" y="4"/>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5" name="Freeform 57"/>
            <p:cNvSpPr/>
            <p:nvPr/>
          </p:nvSpPr>
          <p:spPr bwMode="auto">
            <a:xfrm>
              <a:off x="6821271" y="3344901"/>
              <a:ext cx="70861" cy="65528"/>
            </a:xfrm>
            <a:custGeom>
              <a:avLst/>
              <a:gdLst>
                <a:gd name="T0" fmla="*/ 93 w 93"/>
                <a:gd name="T1" fmla="*/ 0 h 86"/>
                <a:gd name="T2" fmla="*/ 0 w 93"/>
                <a:gd name="T3" fmla="*/ 10 h 86"/>
                <a:gd name="T4" fmla="*/ 55 w 93"/>
                <a:gd name="T5" fmla="*/ 86 h 86"/>
                <a:gd name="T6" fmla="*/ 93 w 93"/>
                <a:gd name="T7" fmla="*/ 0 h 86"/>
              </a:gdLst>
              <a:ahLst/>
              <a:cxnLst>
                <a:cxn ang="0">
                  <a:pos x="T0" y="T1"/>
                </a:cxn>
                <a:cxn ang="0">
                  <a:pos x="T2" y="T3"/>
                </a:cxn>
                <a:cxn ang="0">
                  <a:pos x="T4" y="T5"/>
                </a:cxn>
                <a:cxn ang="0">
                  <a:pos x="T6" y="T7"/>
                </a:cxn>
              </a:cxnLst>
              <a:rect l="0" t="0" r="r" b="b"/>
              <a:pathLst>
                <a:path w="93" h="86">
                  <a:moveTo>
                    <a:pt x="93" y="0"/>
                  </a:moveTo>
                  <a:lnTo>
                    <a:pt x="0" y="10"/>
                  </a:lnTo>
                  <a:lnTo>
                    <a:pt x="55" y="86"/>
                  </a:lnTo>
                  <a:lnTo>
                    <a:pt x="93" y="0"/>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6" name="Freeform 58"/>
            <p:cNvSpPr>
              <a:spLocks noEditPoints="1"/>
            </p:cNvSpPr>
            <p:nvPr/>
          </p:nvSpPr>
          <p:spPr bwMode="auto">
            <a:xfrm>
              <a:off x="8048766" y="2134170"/>
              <a:ext cx="279634" cy="605746"/>
            </a:xfrm>
            <a:custGeom>
              <a:avLst/>
              <a:gdLst>
                <a:gd name="T0" fmla="*/ 17 w 367"/>
                <a:gd name="T1" fmla="*/ 0 h 795"/>
                <a:gd name="T2" fmla="*/ 5 w 367"/>
                <a:gd name="T3" fmla="*/ 17 h 795"/>
                <a:gd name="T4" fmla="*/ 45 w 367"/>
                <a:gd name="T5" fmla="*/ 59 h 795"/>
                <a:gd name="T6" fmla="*/ 14 w 367"/>
                <a:gd name="T7" fmla="*/ 43 h 795"/>
                <a:gd name="T8" fmla="*/ 45 w 367"/>
                <a:gd name="T9" fmla="*/ 59 h 795"/>
                <a:gd name="T10" fmla="*/ 55 w 367"/>
                <a:gd name="T11" fmla="*/ 85 h 795"/>
                <a:gd name="T12" fmla="*/ 50 w 367"/>
                <a:gd name="T13" fmla="*/ 121 h 795"/>
                <a:gd name="T14" fmla="*/ 90 w 367"/>
                <a:gd name="T15" fmla="*/ 163 h 795"/>
                <a:gd name="T16" fmla="*/ 62 w 367"/>
                <a:gd name="T17" fmla="*/ 147 h 795"/>
                <a:gd name="T18" fmla="*/ 90 w 367"/>
                <a:gd name="T19" fmla="*/ 163 h 795"/>
                <a:gd name="T20" fmla="*/ 102 w 367"/>
                <a:gd name="T21" fmla="*/ 189 h 795"/>
                <a:gd name="T22" fmla="*/ 95 w 367"/>
                <a:gd name="T23" fmla="*/ 225 h 795"/>
                <a:gd name="T24" fmla="*/ 135 w 367"/>
                <a:gd name="T25" fmla="*/ 267 h 795"/>
                <a:gd name="T26" fmla="*/ 107 w 367"/>
                <a:gd name="T27" fmla="*/ 249 h 795"/>
                <a:gd name="T28" fmla="*/ 135 w 367"/>
                <a:gd name="T29" fmla="*/ 267 h 795"/>
                <a:gd name="T30" fmla="*/ 147 w 367"/>
                <a:gd name="T31" fmla="*/ 293 h 795"/>
                <a:gd name="T32" fmla="*/ 142 w 367"/>
                <a:gd name="T33" fmla="*/ 327 h 795"/>
                <a:gd name="T34" fmla="*/ 182 w 367"/>
                <a:gd name="T35" fmla="*/ 371 h 795"/>
                <a:gd name="T36" fmla="*/ 154 w 367"/>
                <a:gd name="T37" fmla="*/ 353 h 795"/>
                <a:gd name="T38" fmla="*/ 182 w 367"/>
                <a:gd name="T39" fmla="*/ 371 h 795"/>
                <a:gd name="T40" fmla="*/ 194 w 367"/>
                <a:gd name="T41" fmla="*/ 397 h 795"/>
                <a:gd name="T42" fmla="*/ 187 w 367"/>
                <a:gd name="T43" fmla="*/ 431 h 795"/>
                <a:gd name="T44" fmla="*/ 227 w 367"/>
                <a:gd name="T45" fmla="*/ 476 h 795"/>
                <a:gd name="T46" fmla="*/ 199 w 367"/>
                <a:gd name="T47" fmla="*/ 457 h 795"/>
                <a:gd name="T48" fmla="*/ 227 w 367"/>
                <a:gd name="T49" fmla="*/ 476 h 795"/>
                <a:gd name="T50" fmla="*/ 239 w 367"/>
                <a:gd name="T51" fmla="*/ 502 h 795"/>
                <a:gd name="T52" fmla="*/ 234 w 367"/>
                <a:gd name="T53" fmla="*/ 535 h 795"/>
                <a:gd name="T54" fmla="*/ 274 w 367"/>
                <a:gd name="T55" fmla="*/ 580 h 795"/>
                <a:gd name="T56" fmla="*/ 246 w 367"/>
                <a:gd name="T57" fmla="*/ 561 h 795"/>
                <a:gd name="T58" fmla="*/ 274 w 367"/>
                <a:gd name="T59" fmla="*/ 580 h 795"/>
                <a:gd name="T60" fmla="*/ 286 w 367"/>
                <a:gd name="T61" fmla="*/ 606 h 795"/>
                <a:gd name="T62" fmla="*/ 279 w 367"/>
                <a:gd name="T63" fmla="*/ 639 h 795"/>
                <a:gd name="T64" fmla="*/ 319 w 367"/>
                <a:gd name="T65" fmla="*/ 684 h 795"/>
                <a:gd name="T66" fmla="*/ 291 w 367"/>
                <a:gd name="T67" fmla="*/ 665 h 795"/>
                <a:gd name="T68" fmla="*/ 319 w 367"/>
                <a:gd name="T69" fmla="*/ 684 h 795"/>
                <a:gd name="T70" fmla="*/ 331 w 367"/>
                <a:gd name="T71" fmla="*/ 710 h 795"/>
                <a:gd name="T72" fmla="*/ 327 w 367"/>
                <a:gd name="T73" fmla="*/ 743 h 795"/>
                <a:gd name="T74" fmla="*/ 367 w 367"/>
                <a:gd name="T75" fmla="*/ 788 h 795"/>
                <a:gd name="T76" fmla="*/ 336 w 367"/>
                <a:gd name="T77" fmla="*/ 769 h 795"/>
                <a:gd name="T78" fmla="*/ 367 w 367"/>
                <a:gd name="T79" fmla="*/ 78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7" h="795">
                  <a:moveTo>
                    <a:pt x="21" y="10"/>
                  </a:moveTo>
                  <a:lnTo>
                    <a:pt x="17" y="0"/>
                  </a:lnTo>
                  <a:lnTo>
                    <a:pt x="0" y="7"/>
                  </a:lnTo>
                  <a:lnTo>
                    <a:pt x="5" y="17"/>
                  </a:lnTo>
                  <a:lnTo>
                    <a:pt x="21" y="10"/>
                  </a:lnTo>
                  <a:close/>
                  <a:moveTo>
                    <a:pt x="45" y="59"/>
                  </a:moveTo>
                  <a:lnTo>
                    <a:pt x="33" y="33"/>
                  </a:lnTo>
                  <a:lnTo>
                    <a:pt x="14" y="43"/>
                  </a:lnTo>
                  <a:lnTo>
                    <a:pt x="26" y="69"/>
                  </a:lnTo>
                  <a:lnTo>
                    <a:pt x="45" y="59"/>
                  </a:lnTo>
                  <a:close/>
                  <a:moveTo>
                    <a:pt x="66" y="111"/>
                  </a:moveTo>
                  <a:lnTo>
                    <a:pt x="55" y="85"/>
                  </a:lnTo>
                  <a:lnTo>
                    <a:pt x="38" y="95"/>
                  </a:lnTo>
                  <a:lnTo>
                    <a:pt x="50" y="121"/>
                  </a:lnTo>
                  <a:lnTo>
                    <a:pt x="66" y="111"/>
                  </a:lnTo>
                  <a:close/>
                  <a:moveTo>
                    <a:pt x="90" y="163"/>
                  </a:moveTo>
                  <a:lnTo>
                    <a:pt x="78" y="137"/>
                  </a:lnTo>
                  <a:lnTo>
                    <a:pt x="62" y="147"/>
                  </a:lnTo>
                  <a:lnTo>
                    <a:pt x="73" y="173"/>
                  </a:lnTo>
                  <a:lnTo>
                    <a:pt x="90" y="163"/>
                  </a:lnTo>
                  <a:close/>
                  <a:moveTo>
                    <a:pt x="114" y="215"/>
                  </a:moveTo>
                  <a:lnTo>
                    <a:pt x="102" y="189"/>
                  </a:lnTo>
                  <a:lnTo>
                    <a:pt x="85" y="199"/>
                  </a:lnTo>
                  <a:lnTo>
                    <a:pt x="95" y="225"/>
                  </a:lnTo>
                  <a:lnTo>
                    <a:pt x="114" y="215"/>
                  </a:lnTo>
                  <a:close/>
                  <a:moveTo>
                    <a:pt x="135" y="267"/>
                  </a:moveTo>
                  <a:lnTo>
                    <a:pt x="125" y="241"/>
                  </a:lnTo>
                  <a:lnTo>
                    <a:pt x="107" y="249"/>
                  </a:lnTo>
                  <a:lnTo>
                    <a:pt x="118" y="275"/>
                  </a:lnTo>
                  <a:lnTo>
                    <a:pt x="135" y="267"/>
                  </a:lnTo>
                  <a:close/>
                  <a:moveTo>
                    <a:pt x="159" y="319"/>
                  </a:moveTo>
                  <a:lnTo>
                    <a:pt x="147" y="293"/>
                  </a:lnTo>
                  <a:lnTo>
                    <a:pt x="130" y="301"/>
                  </a:lnTo>
                  <a:lnTo>
                    <a:pt x="142" y="327"/>
                  </a:lnTo>
                  <a:lnTo>
                    <a:pt x="159" y="319"/>
                  </a:lnTo>
                  <a:close/>
                  <a:moveTo>
                    <a:pt x="182" y="371"/>
                  </a:moveTo>
                  <a:lnTo>
                    <a:pt x="170" y="345"/>
                  </a:lnTo>
                  <a:lnTo>
                    <a:pt x="154" y="353"/>
                  </a:lnTo>
                  <a:lnTo>
                    <a:pt x="166" y="379"/>
                  </a:lnTo>
                  <a:lnTo>
                    <a:pt x="182" y="371"/>
                  </a:lnTo>
                  <a:close/>
                  <a:moveTo>
                    <a:pt x="206" y="424"/>
                  </a:moveTo>
                  <a:lnTo>
                    <a:pt x="194" y="397"/>
                  </a:lnTo>
                  <a:lnTo>
                    <a:pt x="175" y="405"/>
                  </a:lnTo>
                  <a:lnTo>
                    <a:pt x="187" y="431"/>
                  </a:lnTo>
                  <a:lnTo>
                    <a:pt x="206" y="424"/>
                  </a:lnTo>
                  <a:close/>
                  <a:moveTo>
                    <a:pt x="227" y="476"/>
                  </a:moveTo>
                  <a:lnTo>
                    <a:pt x="215" y="450"/>
                  </a:lnTo>
                  <a:lnTo>
                    <a:pt x="199" y="457"/>
                  </a:lnTo>
                  <a:lnTo>
                    <a:pt x="211" y="483"/>
                  </a:lnTo>
                  <a:lnTo>
                    <a:pt x="227" y="476"/>
                  </a:lnTo>
                  <a:close/>
                  <a:moveTo>
                    <a:pt x="251" y="528"/>
                  </a:moveTo>
                  <a:lnTo>
                    <a:pt x="239" y="502"/>
                  </a:lnTo>
                  <a:lnTo>
                    <a:pt x="222" y="509"/>
                  </a:lnTo>
                  <a:lnTo>
                    <a:pt x="234" y="535"/>
                  </a:lnTo>
                  <a:lnTo>
                    <a:pt x="251" y="528"/>
                  </a:lnTo>
                  <a:close/>
                  <a:moveTo>
                    <a:pt x="274" y="580"/>
                  </a:moveTo>
                  <a:lnTo>
                    <a:pt x="263" y="554"/>
                  </a:lnTo>
                  <a:lnTo>
                    <a:pt x="246" y="561"/>
                  </a:lnTo>
                  <a:lnTo>
                    <a:pt x="256" y="587"/>
                  </a:lnTo>
                  <a:lnTo>
                    <a:pt x="274" y="580"/>
                  </a:lnTo>
                  <a:close/>
                  <a:moveTo>
                    <a:pt x="296" y="632"/>
                  </a:moveTo>
                  <a:lnTo>
                    <a:pt x="286" y="606"/>
                  </a:lnTo>
                  <a:lnTo>
                    <a:pt x="267" y="613"/>
                  </a:lnTo>
                  <a:lnTo>
                    <a:pt x="279" y="639"/>
                  </a:lnTo>
                  <a:lnTo>
                    <a:pt x="296" y="632"/>
                  </a:lnTo>
                  <a:close/>
                  <a:moveTo>
                    <a:pt x="319" y="684"/>
                  </a:moveTo>
                  <a:lnTo>
                    <a:pt x="308" y="658"/>
                  </a:lnTo>
                  <a:lnTo>
                    <a:pt x="291" y="665"/>
                  </a:lnTo>
                  <a:lnTo>
                    <a:pt x="303" y="691"/>
                  </a:lnTo>
                  <a:lnTo>
                    <a:pt x="319" y="684"/>
                  </a:lnTo>
                  <a:close/>
                  <a:moveTo>
                    <a:pt x="343" y="736"/>
                  </a:moveTo>
                  <a:lnTo>
                    <a:pt x="331" y="710"/>
                  </a:lnTo>
                  <a:lnTo>
                    <a:pt x="315" y="717"/>
                  </a:lnTo>
                  <a:lnTo>
                    <a:pt x="327" y="743"/>
                  </a:lnTo>
                  <a:lnTo>
                    <a:pt x="343" y="736"/>
                  </a:lnTo>
                  <a:close/>
                  <a:moveTo>
                    <a:pt x="367" y="788"/>
                  </a:moveTo>
                  <a:lnTo>
                    <a:pt x="355" y="762"/>
                  </a:lnTo>
                  <a:lnTo>
                    <a:pt x="336" y="769"/>
                  </a:lnTo>
                  <a:lnTo>
                    <a:pt x="348" y="795"/>
                  </a:lnTo>
                  <a:lnTo>
                    <a:pt x="367" y="788"/>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7" name="Freeform 59"/>
            <p:cNvSpPr/>
            <p:nvPr/>
          </p:nvSpPr>
          <p:spPr bwMode="auto">
            <a:xfrm>
              <a:off x="8290302" y="2704104"/>
              <a:ext cx="60955" cy="62480"/>
            </a:xfrm>
            <a:custGeom>
              <a:avLst/>
              <a:gdLst>
                <a:gd name="T0" fmla="*/ 30 w 34"/>
                <a:gd name="T1" fmla="*/ 11 h 35"/>
                <a:gd name="T2" fmla="*/ 23 w 34"/>
                <a:gd name="T3" fmla="*/ 31 h 35"/>
                <a:gd name="T4" fmla="*/ 3 w 34"/>
                <a:gd name="T5" fmla="*/ 24 h 35"/>
                <a:gd name="T6" fmla="*/ 11 w 34"/>
                <a:gd name="T7" fmla="*/ 4 h 35"/>
                <a:gd name="T8" fmla="*/ 30 w 34"/>
                <a:gd name="T9" fmla="*/ 11 h 35"/>
              </a:gdLst>
              <a:ahLst/>
              <a:cxnLst>
                <a:cxn ang="0">
                  <a:pos x="T0" y="T1"/>
                </a:cxn>
                <a:cxn ang="0">
                  <a:pos x="T2" y="T3"/>
                </a:cxn>
                <a:cxn ang="0">
                  <a:pos x="T4" y="T5"/>
                </a:cxn>
                <a:cxn ang="0">
                  <a:pos x="T6" y="T7"/>
                </a:cxn>
                <a:cxn ang="0">
                  <a:pos x="T8" y="T9"/>
                </a:cxn>
              </a:cxnLst>
              <a:rect l="0" t="0" r="r" b="b"/>
              <a:pathLst>
                <a:path w="34" h="35">
                  <a:moveTo>
                    <a:pt x="30" y="11"/>
                  </a:moveTo>
                  <a:cubicBezTo>
                    <a:pt x="34" y="19"/>
                    <a:pt x="30" y="28"/>
                    <a:pt x="23" y="31"/>
                  </a:cubicBezTo>
                  <a:cubicBezTo>
                    <a:pt x="15" y="35"/>
                    <a:pt x="6" y="31"/>
                    <a:pt x="3" y="24"/>
                  </a:cubicBezTo>
                  <a:cubicBezTo>
                    <a:pt x="0" y="16"/>
                    <a:pt x="3" y="7"/>
                    <a:pt x="11" y="4"/>
                  </a:cubicBezTo>
                  <a:cubicBezTo>
                    <a:pt x="18" y="0"/>
                    <a:pt x="27" y="4"/>
                    <a:pt x="30" y="11"/>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60"/>
            <p:cNvSpPr/>
            <p:nvPr/>
          </p:nvSpPr>
          <p:spPr bwMode="auto">
            <a:xfrm>
              <a:off x="8027431" y="2090739"/>
              <a:ext cx="64765" cy="70861"/>
            </a:xfrm>
            <a:custGeom>
              <a:avLst/>
              <a:gdLst>
                <a:gd name="T0" fmla="*/ 85 w 85"/>
                <a:gd name="T1" fmla="*/ 55 h 93"/>
                <a:gd name="T2" fmla="*/ 9 w 85"/>
                <a:gd name="T3" fmla="*/ 0 h 93"/>
                <a:gd name="T4" fmla="*/ 0 w 85"/>
                <a:gd name="T5" fmla="*/ 93 h 93"/>
                <a:gd name="T6" fmla="*/ 85 w 85"/>
                <a:gd name="T7" fmla="*/ 55 h 93"/>
              </a:gdLst>
              <a:ahLst/>
              <a:cxnLst>
                <a:cxn ang="0">
                  <a:pos x="T0" y="T1"/>
                </a:cxn>
                <a:cxn ang="0">
                  <a:pos x="T2" y="T3"/>
                </a:cxn>
                <a:cxn ang="0">
                  <a:pos x="T4" y="T5"/>
                </a:cxn>
                <a:cxn ang="0">
                  <a:pos x="T6" y="T7"/>
                </a:cxn>
              </a:cxnLst>
              <a:rect l="0" t="0" r="r" b="b"/>
              <a:pathLst>
                <a:path w="85" h="93">
                  <a:moveTo>
                    <a:pt x="85" y="55"/>
                  </a:moveTo>
                  <a:lnTo>
                    <a:pt x="9" y="0"/>
                  </a:lnTo>
                  <a:lnTo>
                    <a:pt x="0" y="93"/>
                  </a:lnTo>
                  <a:lnTo>
                    <a:pt x="85" y="5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grpSp>
      <p:sp>
        <p:nvSpPr>
          <p:cNvPr id="19" name="Oval 4"/>
          <p:cNvSpPr/>
          <p:nvPr/>
        </p:nvSpPr>
        <p:spPr>
          <a:xfrm>
            <a:off x="1102172" y="1839934"/>
            <a:ext cx="320492" cy="3204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0" name="TextBox 6"/>
          <p:cNvSpPr txBox="1"/>
          <p:nvPr/>
        </p:nvSpPr>
        <p:spPr>
          <a:xfrm>
            <a:off x="1531846" y="1617819"/>
            <a:ext cx="1011815" cy="338554"/>
          </a:xfrm>
          <a:prstGeom prst="rect">
            <a:avLst/>
          </a:prstGeom>
          <a:noFill/>
        </p:spPr>
        <p:txBody>
          <a:bodyPr wrap="none" rtlCol="0">
            <a:spAutoFit/>
          </a:bodyPr>
          <a:lstStyle/>
          <a:p>
            <a:r>
              <a:rPr lang="zh-CN" altLang="en-US" sz="1600" b="1" dirty="0">
                <a:solidFill>
                  <a:schemeClr val="tx1">
                    <a:lumMod val="85000"/>
                    <a:lumOff val="15000"/>
                  </a:schemeClr>
                </a:solidFill>
                <a:cs typeface="+mn-ea"/>
                <a:sym typeface="+mn-lt"/>
              </a:rPr>
              <a:t>此处编辑</a:t>
            </a:r>
            <a:endParaRPr lang="en-GB" sz="1600" b="1" dirty="0">
              <a:solidFill>
                <a:schemeClr val="tx1">
                  <a:lumMod val="85000"/>
                  <a:lumOff val="15000"/>
                </a:schemeClr>
              </a:solidFill>
              <a:cs typeface="+mn-ea"/>
              <a:sym typeface="+mn-lt"/>
            </a:endParaRPr>
          </a:p>
        </p:txBody>
      </p:sp>
      <p:sp>
        <p:nvSpPr>
          <p:cNvPr id="21" name="Rectangle 7"/>
          <p:cNvSpPr/>
          <p:nvPr/>
        </p:nvSpPr>
        <p:spPr>
          <a:xfrm>
            <a:off x="1531847" y="1920875"/>
            <a:ext cx="1920590" cy="523220"/>
          </a:xfrm>
          <a:prstGeom prst="rect">
            <a:avLst/>
          </a:prstGeom>
        </p:spPr>
        <p:txBody>
          <a:bodyPr wrap="square">
            <a:spAutoFit/>
          </a:bodyPr>
          <a:lstStyle/>
          <a:p>
            <a:r>
              <a:rPr lang="zh-CN" altLang="en-US" sz="1400" dirty="0">
                <a:solidFill>
                  <a:schemeClr val="tx1">
                    <a:lumMod val="85000"/>
                    <a:lumOff val="15000"/>
                  </a:schemeClr>
                </a:solidFill>
                <a:cs typeface="+mn-ea"/>
                <a:sym typeface="+mn-lt"/>
              </a:rPr>
              <a:t>建议您在展示时采用微软雅黑字体</a:t>
            </a:r>
            <a:endParaRPr lang="en-GB" sz="1400" dirty="0">
              <a:solidFill>
                <a:schemeClr val="tx1">
                  <a:lumMod val="85000"/>
                  <a:lumOff val="15000"/>
                </a:schemeClr>
              </a:solidFill>
              <a:cs typeface="+mn-ea"/>
              <a:sym typeface="+mn-lt"/>
            </a:endParaRPr>
          </a:p>
        </p:txBody>
      </p:sp>
      <p:sp>
        <p:nvSpPr>
          <p:cNvPr id="22" name="Oval 8"/>
          <p:cNvSpPr/>
          <p:nvPr/>
        </p:nvSpPr>
        <p:spPr>
          <a:xfrm>
            <a:off x="1102172" y="2893400"/>
            <a:ext cx="320492" cy="3204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3" name="TextBox 10"/>
          <p:cNvSpPr txBox="1"/>
          <p:nvPr/>
        </p:nvSpPr>
        <p:spPr>
          <a:xfrm>
            <a:off x="1531846" y="2671285"/>
            <a:ext cx="1005403" cy="338554"/>
          </a:xfrm>
          <a:prstGeom prst="rect">
            <a:avLst/>
          </a:prstGeom>
          <a:noFill/>
        </p:spPr>
        <p:txBody>
          <a:bodyPr wrap="none" rtlCol="0">
            <a:spAutoFit/>
          </a:bodyPr>
          <a:lstStyle/>
          <a:p>
            <a:r>
              <a:rPr lang="zh-CN" altLang="en-US" sz="1600" b="1" dirty="0">
                <a:solidFill>
                  <a:schemeClr val="tx1">
                    <a:lumMod val="85000"/>
                    <a:lumOff val="15000"/>
                  </a:schemeClr>
                </a:solidFill>
                <a:cs typeface="+mn-ea"/>
                <a:sym typeface="+mn-lt"/>
              </a:rPr>
              <a:t>此处编辑</a:t>
            </a:r>
            <a:endParaRPr lang="en-GB" altLang="zh-CN" sz="1600" b="1" dirty="0">
              <a:solidFill>
                <a:schemeClr val="tx1">
                  <a:lumMod val="85000"/>
                  <a:lumOff val="15000"/>
                </a:schemeClr>
              </a:solidFill>
              <a:cs typeface="+mn-ea"/>
              <a:sym typeface="+mn-lt"/>
            </a:endParaRPr>
          </a:p>
        </p:txBody>
      </p:sp>
      <p:sp>
        <p:nvSpPr>
          <p:cNvPr id="24" name="Rectangle 11"/>
          <p:cNvSpPr/>
          <p:nvPr/>
        </p:nvSpPr>
        <p:spPr>
          <a:xfrm>
            <a:off x="1531847" y="2974341"/>
            <a:ext cx="1920590" cy="523220"/>
          </a:xfrm>
          <a:prstGeom prst="rect">
            <a:avLst/>
          </a:prstGeom>
        </p:spPr>
        <p:txBody>
          <a:bodyPr wrap="square">
            <a:spAutoFit/>
          </a:bodyPr>
          <a:lstStyle/>
          <a:p>
            <a:r>
              <a:rPr lang="zh-CN" altLang="en-US" sz="1400" dirty="0">
                <a:solidFill>
                  <a:schemeClr val="tx1">
                    <a:lumMod val="85000"/>
                    <a:lumOff val="15000"/>
                  </a:schemeClr>
                </a:solidFill>
                <a:cs typeface="+mn-ea"/>
                <a:sym typeface="+mn-lt"/>
              </a:rPr>
              <a:t>建议您在展示时采用微软雅黑字体</a:t>
            </a:r>
            <a:r>
              <a:rPr lang="en-GB" sz="1400" dirty="0">
                <a:solidFill>
                  <a:schemeClr val="tx1">
                    <a:lumMod val="85000"/>
                    <a:lumOff val="15000"/>
                  </a:schemeClr>
                </a:solidFill>
                <a:cs typeface="+mn-ea"/>
                <a:sym typeface="+mn-lt"/>
              </a:rPr>
              <a:t> </a:t>
            </a:r>
          </a:p>
        </p:txBody>
      </p:sp>
      <p:sp>
        <p:nvSpPr>
          <p:cNvPr id="25" name="Oval 12"/>
          <p:cNvSpPr/>
          <p:nvPr/>
        </p:nvSpPr>
        <p:spPr>
          <a:xfrm>
            <a:off x="3670472" y="1839934"/>
            <a:ext cx="320492" cy="3204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6" name="TextBox 14"/>
          <p:cNvSpPr txBox="1"/>
          <p:nvPr/>
        </p:nvSpPr>
        <p:spPr>
          <a:xfrm>
            <a:off x="4100146" y="1617819"/>
            <a:ext cx="1005403" cy="338554"/>
          </a:xfrm>
          <a:prstGeom prst="rect">
            <a:avLst/>
          </a:prstGeom>
          <a:noFill/>
        </p:spPr>
        <p:txBody>
          <a:bodyPr wrap="none" rtlCol="0">
            <a:spAutoFit/>
          </a:bodyPr>
          <a:lstStyle/>
          <a:p>
            <a:r>
              <a:rPr lang="zh-CN" altLang="en-US" sz="1600" b="1" dirty="0">
                <a:solidFill>
                  <a:schemeClr val="tx1">
                    <a:lumMod val="85000"/>
                    <a:lumOff val="15000"/>
                  </a:schemeClr>
                </a:solidFill>
                <a:cs typeface="+mn-ea"/>
                <a:sym typeface="+mn-lt"/>
              </a:rPr>
              <a:t>此处编辑</a:t>
            </a:r>
            <a:endParaRPr lang="en-GB" altLang="zh-CN" sz="1600" b="1" dirty="0">
              <a:solidFill>
                <a:schemeClr val="tx1">
                  <a:lumMod val="85000"/>
                  <a:lumOff val="15000"/>
                </a:schemeClr>
              </a:solidFill>
              <a:cs typeface="+mn-ea"/>
              <a:sym typeface="+mn-lt"/>
            </a:endParaRPr>
          </a:p>
        </p:txBody>
      </p:sp>
      <p:sp>
        <p:nvSpPr>
          <p:cNvPr id="27" name="Rectangle 15"/>
          <p:cNvSpPr/>
          <p:nvPr/>
        </p:nvSpPr>
        <p:spPr>
          <a:xfrm>
            <a:off x="4100147" y="1920875"/>
            <a:ext cx="1920590" cy="523220"/>
          </a:xfrm>
          <a:prstGeom prst="rect">
            <a:avLst/>
          </a:prstGeom>
        </p:spPr>
        <p:txBody>
          <a:bodyPr wrap="square">
            <a:spAutoFit/>
          </a:bodyPr>
          <a:lstStyle/>
          <a:p>
            <a:r>
              <a:rPr lang="zh-CN" altLang="en-US" sz="1400" dirty="0">
                <a:solidFill>
                  <a:schemeClr val="tx1">
                    <a:lumMod val="85000"/>
                    <a:lumOff val="15000"/>
                  </a:schemeClr>
                </a:solidFill>
                <a:cs typeface="+mn-ea"/>
                <a:sym typeface="+mn-lt"/>
              </a:rPr>
              <a:t>建议您在展示时采用微软雅黑字体</a:t>
            </a:r>
            <a:endParaRPr lang="en-GB" sz="1400" dirty="0">
              <a:solidFill>
                <a:schemeClr val="tx1">
                  <a:lumMod val="85000"/>
                  <a:lumOff val="15000"/>
                </a:schemeClr>
              </a:solidFill>
              <a:cs typeface="+mn-ea"/>
              <a:sym typeface="+mn-lt"/>
            </a:endParaRPr>
          </a:p>
        </p:txBody>
      </p:sp>
      <p:sp>
        <p:nvSpPr>
          <p:cNvPr id="28" name="Oval 16"/>
          <p:cNvSpPr/>
          <p:nvPr/>
        </p:nvSpPr>
        <p:spPr>
          <a:xfrm>
            <a:off x="3670472" y="2893400"/>
            <a:ext cx="320492" cy="3204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9" name="TextBox 18"/>
          <p:cNvSpPr txBox="1"/>
          <p:nvPr/>
        </p:nvSpPr>
        <p:spPr>
          <a:xfrm>
            <a:off x="4100146" y="2671285"/>
            <a:ext cx="1005403" cy="338554"/>
          </a:xfrm>
          <a:prstGeom prst="rect">
            <a:avLst/>
          </a:prstGeom>
          <a:noFill/>
        </p:spPr>
        <p:txBody>
          <a:bodyPr wrap="none" rtlCol="0">
            <a:spAutoFit/>
          </a:bodyPr>
          <a:lstStyle/>
          <a:p>
            <a:r>
              <a:rPr lang="zh-CN" altLang="en-US" sz="1600" b="1" dirty="0">
                <a:solidFill>
                  <a:schemeClr val="tx1">
                    <a:lumMod val="85000"/>
                    <a:lumOff val="15000"/>
                  </a:schemeClr>
                </a:solidFill>
                <a:cs typeface="+mn-ea"/>
                <a:sym typeface="+mn-lt"/>
              </a:rPr>
              <a:t>此处编辑</a:t>
            </a:r>
            <a:endParaRPr lang="en-GB" altLang="zh-CN" sz="1600" b="1" dirty="0">
              <a:solidFill>
                <a:schemeClr val="tx1">
                  <a:lumMod val="85000"/>
                  <a:lumOff val="15000"/>
                </a:schemeClr>
              </a:solidFill>
              <a:cs typeface="+mn-ea"/>
              <a:sym typeface="+mn-lt"/>
            </a:endParaRPr>
          </a:p>
        </p:txBody>
      </p:sp>
      <p:sp>
        <p:nvSpPr>
          <p:cNvPr id="30" name="Rectangle 19"/>
          <p:cNvSpPr/>
          <p:nvPr/>
        </p:nvSpPr>
        <p:spPr>
          <a:xfrm>
            <a:off x="4100147" y="2974341"/>
            <a:ext cx="1920590" cy="523220"/>
          </a:xfrm>
          <a:prstGeom prst="rect">
            <a:avLst/>
          </a:prstGeom>
        </p:spPr>
        <p:txBody>
          <a:bodyPr wrap="square">
            <a:spAutoFit/>
          </a:bodyPr>
          <a:lstStyle/>
          <a:p>
            <a:r>
              <a:rPr lang="zh-CN" altLang="en-US" sz="1400" dirty="0">
                <a:solidFill>
                  <a:schemeClr val="tx1">
                    <a:lumMod val="85000"/>
                    <a:lumOff val="15000"/>
                  </a:schemeClr>
                </a:solidFill>
                <a:cs typeface="+mn-ea"/>
                <a:sym typeface="+mn-lt"/>
              </a:rPr>
              <a:t>建议您在展示时采用微软雅黑字体</a:t>
            </a:r>
            <a:endParaRPr lang="en-GB" sz="1400" dirty="0">
              <a:solidFill>
                <a:schemeClr val="tx1">
                  <a:lumMod val="85000"/>
                  <a:lumOff val="15000"/>
                </a:schemeClr>
              </a:solidFill>
              <a:cs typeface="+mn-ea"/>
              <a:sym typeface="+mn-lt"/>
            </a:endParaRPr>
          </a:p>
        </p:txBody>
      </p:sp>
      <p:sp>
        <p:nvSpPr>
          <p:cNvPr id="31" name="Oval 20"/>
          <p:cNvSpPr/>
          <p:nvPr/>
        </p:nvSpPr>
        <p:spPr>
          <a:xfrm>
            <a:off x="1102172" y="3946866"/>
            <a:ext cx="320492" cy="3204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32" name="TextBox 22"/>
          <p:cNvSpPr txBox="1"/>
          <p:nvPr/>
        </p:nvSpPr>
        <p:spPr>
          <a:xfrm>
            <a:off x="1531846" y="3724751"/>
            <a:ext cx="1005403" cy="338554"/>
          </a:xfrm>
          <a:prstGeom prst="rect">
            <a:avLst/>
          </a:prstGeom>
          <a:noFill/>
        </p:spPr>
        <p:txBody>
          <a:bodyPr wrap="none" rtlCol="0">
            <a:spAutoFit/>
          </a:bodyPr>
          <a:lstStyle/>
          <a:p>
            <a:r>
              <a:rPr lang="zh-CN" altLang="en-US" sz="1600" b="1" dirty="0">
                <a:solidFill>
                  <a:schemeClr val="tx1">
                    <a:lumMod val="85000"/>
                    <a:lumOff val="15000"/>
                  </a:schemeClr>
                </a:solidFill>
                <a:cs typeface="+mn-ea"/>
                <a:sym typeface="+mn-lt"/>
              </a:rPr>
              <a:t>此处编辑</a:t>
            </a:r>
            <a:endParaRPr lang="en-GB" altLang="zh-CN" sz="1600" b="1" dirty="0">
              <a:solidFill>
                <a:schemeClr val="tx1">
                  <a:lumMod val="85000"/>
                  <a:lumOff val="15000"/>
                </a:schemeClr>
              </a:solidFill>
              <a:cs typeface="+mn-ea"/>
              <a:sym typeface="+mn-lt"/>
            </a:endParaRPr>
          </a:p>
        </p:txBody>
      </p:sp>
      <p:sp>
        <p:nvSpPr>
          <p:cNvPr id="33" name="Rectangle 23"/>
          <p:cNvSpPr/>
          <p:nvPr/>
        </p:nvSpPr>
        <p:spPr>
          <a:xfrm>
            <a:off x="1531847" y="4027807"/>
            <a:ext cx="1920590" cy="523220"/>
          </a:xfrm>
          <a:prstGeom prst="rect">
            <a:avLst/>
          </a:prstGeom>
        </p:spPr>
        <p:txBody>
          <a:bodyPr wrap="square">
            <a:spAutoFit/>
          </a:bodyPr>
          <a:lstStyle/>
          <a:p>
            <a:r>
              <a:rPr lang="zh-CN" altLang="en-US" sz="1400" dirty="0">
                <a:solidFill>
                  <a:schemeClr val="tx1">
                    <a:lumMod val="85000"/>
                    <a:lumOff val="15000"/>
                  </a:schemeClr>
                </a:solidFill>
                <a:cs typeface="+mn-ea"/>
                <a:sym typeface="+mn-lt"/>
              </a:rPr>
              <a:t>建议您在展示时采用微软雅黑字体</a:t>
            </a:r>
            <a:endParaRPr lang="en-GB" sz="1400" dirty="0">
              <a:solidFill>
                <a:schemeClr val="tx1">
                  <a:lumMod val="85000"/>
                  <a:lumOff val="15000"/>
                </a:schemeClr>
              </a:solidFill>
              <a:cs typeface="+mn-ea"/>
              <a:sym typeface="+mn-lt"/>
            </a:endParaRPr>
          </a:p>
        </p:txBody>
      </p:sp>
      <p:sp>
        <p:nvSpPr>
          <p:cNvPr id="34" name="Oval 39"/>
          <p:cNvSpPr>
            <a:spLocks noChangeArrowheads="1"/>
          </p:cNvSpPr>
          <p:nvPr/>
        </p:nvSpPr>
        <p:spPr bwMode="auto">
          <a:xfrm>
            <a:off x="8412975" y="1881966"/>
            <a:ext cx="1045389" cy="1045389"/>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35" name="Freeform 40"/>
          <p:cNvSpPr>
            <a:spLocks noEditPoints="1"/>
          </p:cNvSpPr>
          <p:nvPr/>
        </p:nvSpPr>
        <p:spPr bwMode="auto">
          <a:xfrm>
            <a:off x="8394689" y="1863679"/>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0 w 600"/>
              <a:gd name="T13" fmla="*/ 300 h 600"/>
              <a:gd name="T14" fmla="*/ 300 w 600"/>
              <a:gd name="T15" fmla="*/ 600 h 600"/>
              <a:gd name="T16" fmla="*/ 600 w 600"/>
              <a:gd name="T17" fmla="*/ 300 h 600"/>
              <a:gd name="T18" fmla="*/ 300 w 600"/>
              <a:gd name="T19"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600">
                <a:moveTo>
                  <a:pt x="300" y="20"/>
                </a:moveTo>
                <a:cubicBezTo>
                  <a:pt x="455" y="20"/>
                  <a:pt x="580" y="145"/>
                  <a:pt x="580" y="300"/>
                </a:cubicBezTo>
                <a:cubicBezTo>
                  <a:pt x="580" y="455"/>
                  <a:pt x="455" y="580"/>
                  <a:pt x="300" y="580"/>
                </a:cubicBezTo>
                <a:cubicBezTo>
                  <a:pt x="145" y="580"/>
                  <a:pt x="20" y="455"/>
                  <a:pt x="20" y="300"/>
                </a:cubicBezTo>
                <a:cubicBezTo>
                  <a:pt x="20" y="145"/>
                  <a:pt x="145" y="20"/>
                  <a:pt x="300" y="20"/>
                </a:cubicBezTo>
                <a:moveTo>
                  <a:pt x="300" y="0"/>
                </a:moveTo>
                <a:cubicBezTo>
                  <a:pt x="135" y="0"/>
                  <a:pt x="0" y="135"/>
                  <a:pt x="0" y="300"/>
                </a:cubicBezTo>
                <a:cubicBezTo>
                  <a:pt x="0" y="465"/>
                  <a:pt x="135" y="600"/>
                  <a:pt x="300" y="600"/>
                </a:cubicBezTo>
                <a:cubicBezTo>
                  <a:pt x="465" y="600"/>
                  <a:pt x="600" y="465"/>
                  <a:pt x="600" y="300"/>
                </a:cubicBezTo>
                <a:cubicBezTo>
                  <a:pt x="600" y="135"/>
                  <a:pt x="465" y="0"/>
                  <a:pt x="300"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36" name="Freeform 41"/>
          <p:cNvSpPr/>
          <p:nvPr/>
        </p:nvSpPr>
        <p:spPr bwMode="auto">
          <a:xfrm>
            <a:off x="9670947" y="2406184"/>
            <a:ext cx="1145966" cy="1045389"/>
          </a:xfrm>
          <a:custGeom>
            <a:avLst/>
            <a:gdLst>
              <a:gd name="T0" fmla="*/ 318 w 636"/>
              <a:gd name="T1" fmla="*/ 580 h 580"/>
              <a:gd name="T2" fmla="*/ 113 w 636"/>
              <a:gd name="T3" fmla="*/ 496 h 580"/>
              <a:gd name="T4" fmla="*/ 113 w 636"/>
              <a:gd name="T5" fmla="*/ 85 h 580"/>
              <a:gd name="T6" fmla="*/ 318 w 636"/>
              <a:gd name="T7" fmla="*/ 0 h 580"/>
              <a:gd name="T8" fmla="*/ 523 w 636"/>
              <a:gd name="T9" fmla="*/ 85 h 580"/>
              <a:gd name="T10" fmla="*/ 523 w 636"/>
              <a:gd name="T11" fmla="*/ 496 h 580"/>
              <a:gd name="T12" fmla="*/ 318 w 636"/>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636" h="580">
                <a:moveTo>
                  <a:pt x="318" y="580"/>
                </a:moveTo>
                <a:cubicBezTo>
                  <a:pt x="240" y="580"/>
                  <a:pt x="168" y="550"/>
                  <a:pt x="113" y="496"/>
                </a:cubicBezTo>
                <a:cubicBezTo>
                  <a:pt x="0" y="382"/>
                  <a:pt x="0" y="198"/>
                  <a:pt x="113" y="85"/>
                </a:cubicBezTo>
                <a:cubicBezTo>
                  <a:pt x="168" y="31"/>
                  <a:pt x="240" y="0"/>
                  <a:pt x="318" y="0"/>
                </a:cubicBezTo>
                <a:cubicBezTo>
                  <a:pt x="395" y="0"/>
                  <a:pt x="468" y="31"/>
                  <a:pt x="523" y="85"/>
                </a:cubicBezTo>
                <a:cubicBezTo>
                  <a:pt x="636" y="198"/>
                  <a:pt x="636" y="382"/>
                  <a:pt x="523" y="496"/>
                </a:cubicBezTo>
                <a:cubicBezTo>
                  <a:pt x="468" y="550"/>
                  <a:pt x="395" y="580"/>
                  <a:pt x="318" y="580"/>
                </a:cubicBezTo>
                <a:close/>
              </a:path>
            </a:pathLst>
          </a:custGeom>
          <a:solidFill>
            <a:schemeClr val="accent2"/>
          </a:solidFill>
          <a:ln>
            <a:solidFill>
              <a:schemeClr val="accent2"/>
            </a:solidFill>
          </a:ln>
        </p:spPr>
        <p:txBody>
          <a:bodyPr vert="horz" wrap="square" lIns="91440" tIns="45720" rIns="91440" bIns="45720" numCol="1" anchor="t" anchorCtr="0" compatLnSpc="1"/>
          <a:lstStyle/>
          <a:p>
            <a:endParaRPr lang="en-US">
              <a:cs typeface="+mn-ea"/>
              <a:sym typeface="+mn-lt"/>
            </a:endParaRPr>
          </a:p>
        </p:txBody>
      </p:sp>
      <p:sp>
        <p:nvSpPr>
          <p:cNvPr id="37" name="Freeform 42"/>
          <p:cNvSpPr>
            <a:spLocks noEditPoints="1"/>
          </p:cNvSpPr>
          <p:nvPr/>
        </p:nvSpPr>
        <p:spPr bwMode="auto">
          <a:xfrm>
            <a:off x="9651136" y="2388659"/>
            <a:ext cx="1185587" cy="1081200"/>
          </a:xfrm>
          <a:custGeom>
            <a:avLst/>
            <a:gdLst>
              <a:gd name="T0" fmla="*/ 329 w 658"/>
              <a:gd name="T1" fmla="*/ 20 h 600"/>
              <a:gd name="T2" fmla="*/ 527 w 658"/>
              <a:gd name="T3" fmla="*/ 102 h 600"/>
              <a:gd name="T4" fmla="*/ 527 w 658"/>
              <a:gd name="T5" fmla="*/ 498 h 600"/>
              <a:gd name="T6" fmla="*/ 329 w 658"/>
              <a:gd name="T7" fmla="*/ 580 h 600"/>
              <a:gd name="T8" fmla="*/ 131 w 658"/>
              <a:gd name="T9" fmla="*/ 498 h 600"/>
              <a:gd name="T10" fmla="*/ 131 w 658"/>
              <a:gd name="T11" fmla="*/ 102 h 600"/>
              <a:gd name="T12" fmla="*/ 329 w 658"/>
              <a:gd name="T13" fmla="*/ 20 h 600"/>
              <a:gd name="T14" fmla="*/ 329 w 658"/>
              <a:gd name="T15" fmla="*/ 0 h 600"/>
              <a:gd name="T16" fmla="*/ 117 w 658"/>
              <a:gd name="T17" fmla="*/ 88 h 600"/>
              <a:gd name="T18" fmla="*/ 117 w 658"/>
              <a:gd name="T19" fmla="*/ 513 h 600"/>
              <a:gd name="T20" fmla="*/ 329 w 658"/>
              <a:gd name="T21" fmla="*/ 600 h 600"/>
              <a:gd name="T22" fmla="*/ 541 w 658"/>
              <a:gd name="T23" fmla="*/ 513 h 600"/>
              <a:gd name="T24" fmla="*/ 541 w 658"/>
              <a:gd name="T25" fmla="*/ 88 h 600"/>
              <a:gd name="T26" fmla="*/ 329 w 658"/>
              <a:gd name="T27"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8" h="600">
                <a:moveTo>
                  <a:pt x="329" y="20"/>
                </a:moveTo>
                <a:cubicBezTo>
                  <a:pt x="400" y="20"/>
                  <a:pt x="472" y="48"/>
                  <a:pt x="527" y="102"/>
                </a:cubicBezTo>
                <a:cubicBezTo>
                  <a:pt x="636" y="212"/>
                  <a:pt x="636" y="389"/>
                  <a:pt x="527" y="498"/>
                </a:cubicBezTo>
                <a:cubicBezTo>
                  <a:pt x="472" y="553"/>
                  <a:pt x="400" y="580"/>
                  <a:pt x="329" y="580"/>
                </a:cubicBezTo>
                <a:cubicBezTo>
                  <a:pt x="257" y="580"/>
                  <a:pt x="185" y="553"/>
                  <a:pt x="131" y="498"/>
                </a:cubicBezTo>
                <a:cubicBezTo>
                  <a:pt x="21" y="389"/>
                  <a:pt x="21" y="212"/>
                  <a:pt x="131" y="102"/>
                </a:cubicBezTo>
                <a:cubicBezTo>
                  <a:pt x="185" y="48"/>
                  <a:pt x="257" y="20"/>
                  <a:pt x="329" y="20"/>
                </a:cubicBezTo>
                <a:moveTo>
                  <a:pt x="329" y="0"/>
                </a:moveTo>
                <a:cubicBezTo>
                  <a:pt x="249" y="0"/>
                  <a:pt x="173" y="32"/>
                  <a:pt x="117" y="88"/>
                </a:cubicBezTo>
                <a:cubicBezTo>
                  <a:pt x="0" y="205"/>
                  <a:pt x="0" y="396"/>
                  <a:pt x="117" y="513"/>
                </a:cubicBezTo>
                <a:cubicBezTo>
                  <a:pt x="173" y="569"/>
                  <a:pt x="249" y="600"/>
                  <a:pt x="329" y="600"/>
                </a:cubicBezTo>
                <a:cubicBezTo>
                  <a:pt x="409" y="600"/>
                  <a:pt x="484" y="569"/>
                  <a:pt x="541" y="513"/>
                </a:cubicBezTo>
                <a:cubicBezTo>
                  <a:pt x="658" y="396"/>
                  <a:pt x="658" y="205"/>
                  <a:pt x="541" y="88"/>
                </a:cubicBezTo>
                <a:cubicBezTo>
                  <a:pt x="484" y="32"/>
                  <a:pt x="409" y="0"/>
                  <a:pt x="329"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38" name="Oval 43"/>
          <p:cNvSpPr>
            <a:spLocks noChangeArrowheads="1"/>
          </p:cNvSpPr>
          <p:nvPr/>
        </p:nvSpPr>
        <p:spPr bwMode="auto">
          <a:xfrm>
            <a:off x="10275931" y="3705301"/>
            <a:ext cx="1045389" cy="1045389"/>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39" name="Freeform 44"/>
          <p:cNvSpPr>
            <a:spLocks noEditPoints="1"/>
          </p:cNvSpPr>
          <p:nvPr/>
        </p:nvSpPr>
        <p:spPr bwMode="auto">
          <a:xfrm>
            <a:off x="10258407" y="3687776"/>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300 w 600"/>
              <a:gd name="T13" fmla="*/ 0 h 600"/>
              <a:gd name="T14" fmla="*/ 0 w 600"/>
              <a:gd name="T15" fmla="*/ 300 h 600"/>
              <a:gd name="T16" fmla="*/ 300 w 600"/>
              <a:gd name="T17" fmla="*/ 600 h 600"/>
              <a:gd name="T18" fmla="*/ 600 w 600"/>
              <a:gd name="T19" fmla="*/ 300 h 600"/>
              <a:gd name="T20" fmla="*/ 300 w 600"/>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600">
                <a:moveTo>
                  <a:pt x="300" y="20"/>
                </a:moveTo>
                <a:cubicBezTo>
                  <a:pt x="455" y="20"/>
                  <a:pt x="580" y="145"/>
                  <a:pt x="580" y="300"/>
                </a:cubicBezTo>
                <a:cubicBezTo>
                  <a:pt x="580" y="455"/>
                  <a:pt x="455" y="580"/>
                  <a:pt x="300" y="580"/>
                </a:cubicBezTo>
                <a:cubicBezTo>
                  <a:pt x="146" y="580"/>
                  <a:pt x="20" y="455"/>
                  <a:pt x="20" y="300"/>
                </a:cubicBezTo>
                <a:cubicBezTo>
                  <a:pt x="20" y="145"/>
                  <a:pt x="146" y="20"/>
                  <a:pt x="300" y="20"/>
                </a:cubicBezTo>
                <a:moveTo>
                  <a:pt x="300" y="0"/>
                </a:moveTo>
                <a:cubicBezTo>
                  <a:pt x="300" y="0"/>
                  <a:pt x="300" y="0"/>
                  <a:pt x="300" y="0"/>
                </a:cubicBezTo>
                <a:cubicBezTo>
                  <a:pt x="135" y="0"/>
                  <a:pt x="0" y="135"/>
                  <a:pt x="0" y="300"/>
                </a:cubicBezTo>
                <a:cubicBezTo>
                  <a:pt x="0" y="465"/>
                  <a:pt x="135" y="600"/>
                  <a:pt x="300" y="600"/>
                </a:cubicBezTo>
                <a:cubicBezTo>
                  <a:pt x="466" y="600"/>
                  <a:pt x="600" y="465"/>
                  <a:pt x="600" y="300"/>
                </a:cubicBezTo>
                <a:cubicBezTo>
                  <a:pt x="600" y="135"/>
                  <a:pt x="466" y="0"/>
                  <a:pt x="300"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solidFill>
                <a:schemeClr val="tx1"/>
              </a:solidFill>
              <a:cs typeface="+mn-ea"/>
              <a:sym typeface="+mn-lt"/>
            </a:endParaRPr>
          </a:p>
        </p:txBody>
      </p:sp>
      <p:sp>
        <p:nvSpPr>
          <p:cNvPr id="40" name="Freeform 45"/>
          <p:cNvSpPr/>
          <p:nvPr/>
        </p:nvSpPr>
        <p:spPr bwMode="auto">
          <a:xfrm>
            <a:off x="7054427" y="2406184"/>
            <a:ext cx="1145966" cy="1045389"/>
          </a:xfrm>
          <a:custGeom>
            <a:avLst/>
            <a:gdLst>
              <a:gd name="T0" fmla="*/ 318 w 636"/>
              <a:gd name="T1" fmla="*/ 580 h 580"/>
              <a:gd name="T2" fmla="*/ 113 w 636"/>
              <a:gd name="T3" fmla="*/ 496 h 580"/>
              <a:gd name="T4" fmla="*/ 113 w 636"/>
              <a:gd name="T5" fmla="*/ 85 h 580"/>
              <a:gd name="T6" fmla="*/ 318 w 636"/>
              <a:gd name="T7" fmla="*/ 0 h 580"/>
              <a:gd name="T8" fmla="*/ 523 w 636"/>
              <a:gd name="T9" fmla="*/ 85 h 580"/>
              <a:gd name="T10" fmla="*/ 523 w 636"/>
              <a:gd name="T11" fmla="*/ 496 h 580"/>
              <a:gd name="T12" fmla="*/ 318 w 636"/>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636" h="580">
                <a:moveTo>
                  <a:pt x="318" y="580"/>
                </a:moveTo>
                <a:cubicBezTo>
                  <a:pt x="241" y="580"/>
                  <a:pt x="168" y="550"/>
                  <a:pt x="113" y="496"/>
                </a:cubicBezTo>
                <a:cubicBezTo>
                  <a:pt x="0" y="382"/>
                  <a:pt x="0" y="198"/>
                  <a:pt x="113" y="85"/>
                </a:cubicBezTo>
                <a:cubicBezTo>
                  <a:pt x="168" y="31"/>
                  <a:pt x="241" y="0"/>
                  <a:pt x="318" y="0"/>
                </a:cubicBezTo>
                <a:cubicBezTo>
                  <a:pt x="396" y="0"/>
                  <a:pt x="468" y="31"/>
                  <a:pt x="523" y="85"/>
                </a:cubicBezTo>
                <a:cubicBezTo>
                  <a:pt x="636" y="198"/>
                  <a:pt x="636" y="382"/>
                  <a:pt x="523" y="496"/>
                </a:cubicBezTo>
                <a:cubicBezTo>
                  <a:pt x="468" y="550"/>
                  <a:pt x="396" y="580"/>
                  <a:pt x="318" y="580"/>
                </a:cubicBez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41" name="Freeform 46"/>
          <p:cNvSpPr>
            <a:spLocks noEditPoints="1"/>
          </p:cNvSpPr>
          <p:nvPr/>
        </p:nvSpPr>
        <p:spPr bwMode="auto">
          <a:xfrm>
            <a:off x="7034615" y="2388659"/>
            <a:ext cx="1185587" cy="1081200"/>
          </a:xfrm>
          <a:custGeom>
            <a:avLst/>
            <a:gdLst>
              <a:gd name="T0" fmla="*/ 329 w 658"/>
              <a:gd name="T1" fmla="*/ 20 h 600"/>
              <a:gd name="T2" fmla="*/ 527 w 658"/>
              <a:gd name="T3" fmla="*/ 102 h 600"/>
              <a:gd name="T4" fmla="*/ 527 w 658"/>
              <a:gd name="T5" fmla="*/ 498 h 600"/>
              <a:gd name="T6" fmla="*/ 329 w 658"/>
              <a:gd name="T7" fmla="*/ 580 h 600"/>
              <a:gd name="T8" fmla="*/ 131 w 658"/>
              <a:gd name="T9" fmla="*/ 498 h 600"/>
              <a:gd name="T10" fmla="*/ 131 w 658"/>
              <a:gd name="T11" fmla="*/ 102 h 600"/>
              <a:gd name="T12" fmla="*/ 329 w 658"/>
              <a:gd name="T13" fmla="*/ 20 h 600"/>
              <a:gd name="T14" fmla="*/ 329 w 658"/>
              <a:gd name="T15" fmla="*/ 0 h 600"/>
              <a:gd name="T16" fmla="*/ 117 w 658"/>
              <a:gd name="T17" fmla="*/ 88 h 600"/>
              <a:gd name="T18" fmla="*/ 117 w 658"/>
              <a:gd name="T19" fmla="*/ 513 h 600"/>
              <a:gd name="T20" fmla="*/ 329 w 658"/>
              <a:gd name="T21" fmla="*/ 600 h 600"/>
              <a:gd name="T22" fmla="*/ 541 w 658"/>
              <a:gd name="T23" fmla="*/ 513 h 600"/>
              <a:gd name="T24" fmla="*/ 541 w 658"/>
              <a:gd name="T25" fmla="*/ 88 h 600"/>
              <a:gd name="T26" fmla="*/ 329 w 658"/>
              <a:gd name="T27"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8" h="600">
                <a:moveTo>
                  <a:pt x="329" y="20"/>
                </a:moveTo>
                <a:cubicBezTo>
                  <a:pt x="401" y="20"/>
                  <a:pt x="473" y="48"/>
                  <a:pt x="527" y="102"/>
                </a:cubicBezTo>
                <a:cubicBezTo>
                  <a:pt x="637" y="212"/>
                  <a:pt x="637" y="389"/>
                  <a:pt x="527" y="498"/>
                </a:cubicBezTo>
                <a:cubicBezTo>
                  <a:pt x="473" y="553"/>
                  <a:pt x="401" y="580"/>
                  <a:pt x="329" y="580"/>
                </a:cubicBezTo>
                <a:cubicBezTo>
                  <a:pt x="258" y="580"/>
                  <a:pt x="186" y="553"/>
                  <a:pt x="131" y="498"/>
                </a:cubicBezTo>
                <a:cubicBezTo>
                  <a:pt x="22" y="389"/>
                  <a:pt x="22" y="212"/>
                  <a:pt x="131" y="102"/>
                </a:cubicBezTo>
                <a:cubicBezTo>
                  <a:pt x="186" y="48"/>
                  <a:pt x="258" y="20"/>
                  <a:pt x="329" y="20"/>
                </a:cubicBezTo>
                <a:moveTo>
                  <a:pt x="329" y="0"/>
                </a:moveTo>
                <a:cubicBezTo>
                  <a:pt x="249" y="0"/>
                  <a:pt x="174" y="32"/>
                  <a:pt x="117" y="88"/>
                </a:cubicBezTo>
                <a:cubicBezTo>
                  <a:pt x="0" y="205"/>
                  <a:pt x="0" y="396"/>
                  <a:pt x="117" y="513"/>
                </a:cubicBezTo>
                <a:cubicBezTo>
                  <a:pt x="174" y="569"/>
                  <a:pt x="249" y="600"/>
                  <a:pt x="329" y="600"/>
                </a:cubicBezTo>
                <a:cubicBezTo>
                  <a:pt x="409" y="600"/>
                  <a:pt x="485" y="569"/>
                  <a:pt x="541" y="513"/>
                </a:cubicBezTo>
                <a:cubicBezTo>
                  <a:pt x="658" y="396"/>
                  <a:pt x="658" y="205"/>
                  <a:pt x="541" y="88"/>
                </a:cubicBezTo>
                <a:cubicBezTo>
                  <a:pt x="485" y="32"/>
                  <a:pt x="409" y="0"/>
                  <a:pt x="329"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42" name="Oval 47"/>
          <p:cNvSpPr>
            <a:spLocks noChangeArrowheads="1"/>
          </p:cNvSpPr>
          <p:nvPr/>
        </p:nvSpPr>
        <p:spPr bwMode="auto">
          <a:xfrm>
            <a:off x="6549257" y="3705301"/>
            <a:ext cx="1045389" cy="1045389"/>
          </a:xfrm>
          <a:prstGeom prst="ellipse">
            <a:avLst/>
          </a:prstGeom>
          <a:solidFill>
            <a:schemeClr val="accent1"/>
          </a:solidFill>
          <a:ln>
            <a:noFill/>
          </a:ln>
        </p:spPr>
        <p:txBody>
          <a:bodyPr vert="horz" wrap="square" lIns="91440" tIns="45720" rIns="91440" bIns="45720" numCol="1" anchor="t" anchorCtr="0" compatLnSpc="1"/>
          <a:lstStyle/>
          <a:p>
            <a:endParaRPr lang="en-US" dirty="0">
              <a:cs typeface="+mn-ea"/>
              <a:sym typeface="+mn-lt"/>
            </a:endParaRPr>
          </a:p>
        </p:txBody>
      </p:sp>
      <p:sp>
        <p:nvSpPr>
          <p:cNvPr id="43" name="Freeform 48"/>
          <p:cNvSpPr>
            <a:spLocks noEditPoints="1"/>
          </p:cNvSpPr>
          <p:nvPr/>
        </p:nvSpPr>
        <p:spPr bwMode="auto">
          <a:xfrm>
            <a:off x="6531732" y="3687776"/>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300 w 600"/>
              <a:gd name="T13" fmla="*/ 0 h 600"/>
              <a:gd name="T14" fmla="*/ 0 w 600"/>
              <a:gd name="T15" fmla="*/ 300 h 600"/>
              <a:gd name="T16" fmla="*/ 300 w 600"/>
              <a:gd name="T17" fmla="*/ 600 h 600"/>
              <a:gd name="T18" fmla="*/ 600 w 600"/>
              <a:gd name="T19" fmla="*/ 300 h 600"/>
              <a:gd name="T20" fmla="*/ 300 w 600"/>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600">
                <a:moveTo>
                  <a:pt x="300" y="20"/>
                </a:moveTo>
                <a:cubicBezTo>
                  <a:pt x="454" y="20"/>
                  <a:pt x="580" y="145"/>
                  <a:pt x="580" y="300"/>
                </a:cubicBezTo>
                <a:cubicBezTo>
                  <a:pt x="580" y="455"/>
                  <a:pt x="454" y="580"/>
                  <a:pt x="300" y="580"/>
                </a:cubicBezTo>
                <a:cubicBezTo>
                  <a:pt x="145" y="580"/>
                  <a:pt x="20" y="455"/>
                  <a:pt x="20" y="300"/>
                </a:cubicBezTo>
                <a:cubicBezTo>
                  <a:pt x="20" y="145"/>
                  <a:pt x="145" y="20"/>
                  <a:pt x="300" y="20"/>
                </a:cubicBezTo>
                <a:moveTo>
                  <a:pt x="300" y="0"/>
                </a:moveTo>
                <a:cubicBezTo>
                  <a:pt x="300" y="0"/>
                  <a:pt x="300" y="0"/>
                  <a:pt x="300" y="0"/>
                </a:cubicBezTo>
                <a:cubicBezTo>
                  <a:pt x="134" y="0"/>
                  <a:pt x="0" y="135"/>
                  <a:pt x="0" y="300"/>
                </a:cubicBezTo>
                <a:cubicBezTo>
                  <a:pt x="0" y="465"/>
                  <a:pt x="134" y="600"/>
                  <a:pt x="300" y="600"/>
                </a:cubicBezTo>
                <a:cubicBezTo>
                  <a:pt x="465" y="600"/>
                  <a:pt x="600" y="465"/>
                  <a:pt x="600" y="300"/>
                </a:cubicBezTo>
                <a:cubicBezTo>
                  <a:pt x="600" y="135"/>
                  <a:pt x="465" y="0"/>
                  <a:pt x="300"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44" name="Freeform 27"/>
          <p:cNvSpPr>
            <a:spLocks noEditPoints="1"/>
          </p:cNvSpPr>
          <p:nvPr/>
        </p:nvSpPr>
        <p:spPr bwMode="auto">
          <a:xfrm>
            <a:off x="7406066" y="2673534"/>
            <a:ext cx="454880" cy="46411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5" name="Freeform 28"/>
          <p:cNvSpPr>
            <a:spLocks noEditPoints="1"/>
          </p:cNvSpPr>
          <p:nvPr/>
        </p:nvSpPr>
        <p:spPr bwMode="auto">
          <a:xfrm>
            <a:off x="6845943" y="3996162"/>
            <a:ext cx="443335" cy="471043"/>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6" name="Freeform 29"/>
          <p:cNvSpPr>
            <a:spLocks noEditPoints="1"/>
          </p:cNvSpPr>
          <p:nvPr/>
        </p:nvSpPr>
        <p:spPr bwMode="auto">
          <a:xfrm>
            <a:off x="8663976" y="2129023"/>
            <a:ext cx="542623" cy="438717"/>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7" name="Freeform 30"/>
          <p:cNvSpPr>
            <a:spLocks noEditPoints="1"/>
          </p:cNvSpPr>
          <p:nvPr/>
        </p:nvSpPr>
        <p:spPr bwMode="auto">
          <a:xfrm>
            <a:off x="10091002" y="2666393"/>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8" name="Freeform 31"/>
          <p:cNvSpPr>
            <a:spLocks noEditPoints="1"/>
          </p:cNvSpPr>
          <p:nvPr/>
        </p:nvSpPr>
        <p:spPr bwMode="auto">
          <a:xfrm>
            <a:off x="10578030" y="4063055"/>
            <a:ext cx="494134" cy="323265"/>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9" name="Oval 5"/>
          <p:cNvSpPr>
            <a:spLocks noChangeArrowheads="1"/>
          </p:cNvSpPr>
          <p:nvPr/>
        </p:nvSpPr>
        <p:spPr bwMode="auto">
          <a:xfrm>
            <a:off x="8311636" y="3464526"/>
            <a:ext cx="1247305" cy="1248066"/>
          </a:xfrm>
          <a:prstGeom prst="ellipse">
            <a:avLst/>
          </a:prstGeom>
          <a:solidFill>
            <a:schemeClr val="tx2">
              <a:lumMod val="20000"/>
              <a:lumOff val="80000"/>
            </a:schemeClr>
          </a:solidFill>
          <a:ln>
            <a:noFill/>
          </a:ln>
        </p:spPr>
        <p:txBody>
          <a:bodyPr vert="horz" wrap="square" lIns="91440" tIns="45720" rIns="91440" bIns="45720" numCol="1" anchor="t" anchorCtr="0" compatLnSpc="1"/>
          <a:lstStyle/>
          <a:p>
            <a:endParaRPr lang="en-US" dirty="0">
              <a:cs typeface="+mn-ea"/>
              <a:sym typeface="+mn-lt"/>
            </a:endParaRPr>
          </a:p>
        </p:txBody>
      </p:sp>
      <p:grpSp>
        <p:nvGrpSpPr>
          <p:cNvPr id="50" name="组合 49"/>
          <p:cNvGrpSpPr/>
          <p:nvPr/>
        </p:nvGrpSpPr>
        <p:grpSpPr>
          <a:xfrm>
            <a:off x="8211059" y="3352520"/>
            <a:ext cx="1495699" cy="3514092"/>
            <a:chOff x="8211059" y="3352520"/>
            <a:chExt cx="1495699" cy="3514092"/>
          </a:xfrm>
        </p:grpSpPr>
        <p:sp>
          <p:nvSpPr>
            <p:cNvPr id="51" name="Freeform 9"/>
            <p:cNvSpPr>
              <a:spLocks noEditPoints="1"/>
            </p:cNvSpPr>
            <p:nvPr/>
          </p:nvSpPr>
          <p:spPr bwMode="auto">
            <a:xfrm>
              <a:off x="8211059" y="3352520"/>
              <a:ext cx="1449220" cy="1621420"/>
            </a:xfrm>
            <a:custGeom>
              <a:avLst/>
              <a:gdLst>
                <a:gd name="T0" fmla="*/ 804 w 804"/>
                <a:gd name="T1" fmla="*/ 402 h 900"/>
                <a:gd name="T2" fmla="*/ 402 w 804"/>
                <a:gd name="T3" fmla="*/ 0 h 900"/>
                <a:gd name="T4" fmla="*/ 0 w 804"/>
                <a:gd name="T5" fmla="*/ 402 h 900"/>
                <a:gd name="T6" fmla="*/ 333 w 804"/>
                <a:gd name="T7" fmla="*/ 798 h 900"/>
                <a:gd name="T8" fmla="*/ 333 w 804"/>
                <a:gd name="T9" fmla="*/ 900 h 900"/>
                <a:gd name="T10" fmla="*/ 471 w 804"/>
                <a:gd name="T11" fmla="*/ 900 h 900"/>
                <a:gd name="T12" fmla="*/ 471 w 804"/>
                <a:gd name="T13" fmla="*/ 798 h 900"/>
                <a:gd name="T14" fmla="*/ 804 w 804"/>
                <a:gd name="T15" fmla="*/ 402 h 900"/>
                <a:gd name="T16" fmla="*/ 402 w 804"/>
                <a:gd name="T17" fmla="*/ 704 h 900"/>
                <a:gd name="T18" fmla="*/ 100 w 804"/>
                <a:gd name="T19" fmla="*/ 402 h 900"/>
                <a:gd name="T20" fmla="*/ 402 w 804"/>
                <a:gd name="T21" fmla="*/ 100 h 900"/>
                <a:gd name="T22" fmla="*/ 704 w 804"/>
                <a:gd name="T23" fmla="*/ 402 h 900"/>
                <a:gd name="T24" fmla="*/ 402 w 804"/>
                <a:gd name="T25" fmla="*/ 704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4" h="900">
                  <a:moveTo>
                    <a:pt x="804" y="402"/>
                  </a:moveTo>
                  <a:cubicBezTo>
                    <a:pt x="804" y="180"/>
                    <a:pt x="624" y="0"/>
                    <a:pt x="402" y="0"/>
                  </a:cubicBezTo>
                  <a:cubicBezTo>
                    <a:pt x="180" y="0"/>
                    <a:pt x="0" y="180"/>
                    <a:pt x="0" y="402"/>
                  </a:cubicBezTo>
                  <a:cubicBezTo>
                    <a:pt x="0" y="600"/>
                    <a:pt x="144" y="765"/>
                    <a:pt x="333" y="798"/>
                  </a:cubicBezTo>
                  <a:cubicBezTo>
                    <a:pt x="333" y="900"/>
                    <a:pt x="333" y="900"/>
                    <a:pt x="333" y="900"/>
                  </a:cubicBezTo>
                  <a:cubicBezTo>
                    <a:pt x="471" y="900"/>
                    <a:pt x="471" y="900"/>
                    <a:pt x="471" y="900"/>
                  </a:cubicBezTo>
                  <a:cubicBezTo>
                    <a:pt x="471" y="798"/>
                    <a:pt x="471" y="798"/>
                    <a:pt x="471" y="798"/>
                  </a:cubicBezTo>
                  <a:cubicBezTo>
                    <a:pt x="660" y="765"/>
                    <a:pt x="804" y="600"/>
                    <a:pt x="804" y="402"/>
                  </a:cubicBezTo>
                  <a:close/>
                  <a:moveTo>
                    <a:pt x="402" y="704"/>
                  </a:moveTo>
                  <a:cubicBezTo>
                    <a:pt x="235" y="704"/>
                    <a:pt x="100" y="569"/>
                    <a:pt x="100" y="402"/>
                  </a:cubicBezTo>
                  <a:cubicBezTo>
                    <a:pt x="100" y="235"/>
                    <a:pt x="235" y="100"/>
                    <a:pt x="402" y="100"/>
                  </a:cubicBezTo>
                  <a:cubicBezTo>
                    <a:pt x="569" y="100"/>
                    <a:pt x="704" y="235"/>
                    <a:pt x="704" y="402"/>
                  </a:cubicBezTo>
                  <a:cubicBezTo>
                    <a:pt x="704" y="569"/>
                    <a:pt x="569" y="704"/>
                    <a:pt x="402" y="704"/>
                  </a:cubicBez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grpSp>
          <p:nvGrpSpPr>
            <p:cNvPr id="52" name="组合 51"/>
            <p:cNvGrpSpPr/>
            <p:nvPr/>
          </p:nvGrpSpPr>
          <p:grpSpPr>
            <a:xfrm>
              <a:off x="8221727" y="4877173"/>
              <a:ext cx="1485031" cy="1989439"/>
              <a:chOff x="8221727" y="4877173"/>
              <a:chExt cx="1485031" cy="1989439"/>
            </a:xfrm>
          </p:grpSpPr>
          <p:sp>
            <p:nvSpPr>
              <p:cNvPr id="53" name="Rectangle 10"/>
              <p:cNvSpPr>
                <a:spLocks noChangeArrowheads="1"/>
              </p:cNvSpPr>
              <p:nvPr/>
            </p:nvSpPr>
            <p:spPr bwMode="auto">
              <a:xfrm>
                <a:off x="8780233" y="5648262"/>
                <a:ext cx="668988" cy="998148"/>
              </a:xfrm>
              <a:prstGeom prst="rect">
                <a:avLst/>
              </a:prstGeom>
              <a:solidFill>
                <a:srgbClr val="F1A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4" name="Rectangle 11"/>
              <p:cNvSpPr>
                <a:spLocks noChangeArrowheads="1"/>
              </p:cNvSpPr>
              <p:nvPr/>
            </p:nvSpPr>
            <p:spPr bwMode="auto">
              <a:xfrm>
                <a:off x="8780233" y="5648262"/>
                <a:ext cx="668988" cy="998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5" name="Rectangle 12"/>
              <p:cNvSpPr>
                <a:spLocks noChangeArrowheads="1"/>
              </p:cNvSpPr>
              <p:nvPr/>
            </p:nvSpPr>
            <p:spPr bwMode="auto">
              <a:xfrm>
                <a:off x="8470883" y="6193815"/>
                <a:ext cx="970718" cy="672797"/>
              </a:xfrm>
              <a:prstGeom prst="rect">
                <a:avLst/>
              </a:pr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56" name="Rectangle 13"/>
              <p:cNvSpPr>
                <a:spLocks noChangeArrowheads="1"/>
              </p:cNvSpPr>
              <p:nvPr/>
            </p:nvSpPr>
            <p:spPr bwMode="auto">
              <a:xfrm>
                <a:off x="8470883" y="6193815"/>
                <a:ext cx="970718" cy="67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7" name="Freeform 14"/>
              <p:cNvSpPr/>
              <p:nvPr/>
            </p:nvSpPr>
            <p:spPr bwMode="auto">
              <a:xfrm>
                <a:off x="8221727" y="5121757"/>
                <a:ext cx="1227494" cy="1168062"/>
              </a:xfrm>
              <a:custGeom>
                <a:avLst/>
                <a:gdLst>
                  <a:gd name="T0" fmla="*/ 0 w 681"/>
                  <a:gd name="T1" fmla="*/ 110 h 648"/>
                  <a:gd name="T2" fmla="*/ 109 w 681"/>
                  <a:gd name="T3" fmla="*/ 0 h 648"/>
                  <a:gd name="T4" fmla="*/ 571 w 681"/>
                  <a:gd name="T5" fmla="*/ 0 h 648"/>
                  <a:gd name="T6" fmla="*/ 681 w 681"/>
                  <a:gd name="T7" fmla="*/ 110 h 648"/>
                  <a:gd name="T8" fmla="*/ 681 w 681"/>
                  <a:gd name="T9" fmla="*/ 538 h 648"/>
                  <a:gd name="T10" fmla="*/ 571 w 681"/>
                  <a:gd name="T11" fmla="*/ 648 h 648"/>
                  <a:gd name="T12" fmla="*/ 109 w 681"/>
                  <a:gd name="T13" fmla="*/ 648 h 648"/>
                  <a:gd name="T14" fmla="*/ 0 w 681"/>
                  <a:gd name="T15" fmla="*/ 538 h 648"/>
                  <a:gd name="T16" fmla="*/ 0 w 681"/>
                  <a:gd name="T17" fmla="*/ 11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648">
                    <a:moveTo>
                      <a:pt x="0" y="110"/>
                    </a:moveTo>
                    <a:cubicBezTo>
                      <a:pt x="0" y="49"/>
                      <a:pt x="49" y="0"/>
                      <a:pt x="109" y="0"/>
                    </a:cubicBezTo>
                    <a:cubicBezTo>
                      <a:pt x="571" y="0"/>
                      <a:pt x="571" y="0"/>
                      <a:pt x="571" y="0"/>
                    </a:cubicBezTo>
                    <a:cubicBezTo>
                      <a:pt x="632" y="0"/>
                      <a:pt x="681" y="49"/>
                      <a:pt x="681" y="110"/>
                    </a:cubicBezTo>
                    <a:cubicBezTo>
                      <a:pt x="681" y="538"/>
                      <a:pt x="681" y="538"/>
                      <a:pt x="681" y="538"/>
                    </a:cubicBezTo>
                    <a:cubicBezTo>
                      <a:pt x="681" y="598"/>
                      <a:pt x="632" y="648"/>
                      <a:pt x="571" y="648"/>
                    </a:cubicBezTo>
                    <a:cubicBezTo>
                      <a:pt x="109" y="648"/>
                      <a:pt x="109" y="648"/>
                      <a:pt x="109" y="648"/>
                    </a:cubicBezTo>
                    <a:cubicBezTo>
                      <a:pt x="49" y="648"/>
                      <a:pt x="0" y="598"/>
                      <a:pt x="0" y="538"/>
                    </a:cubicBezTo>
                    <a:cubicBezTo>
                      <a:pt x="0" y="110"/>
                      <a:pt x="0" y="110"/>
                      <a:pt x="0" y="11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58" name="Rectangle 15"/>
              <p:cNvSpPr>
                <a:spLocks noChangeArrowheads="1"/>
              </p:cNvSpPr>
              <p:nvPr/>
            </p:nvSpPr>
            <p:spPr bwMode="auto">
              <a:xfrm>
                <a:off x="8762708" y="4973940"/>
                <a:ext cx="371067" cy="1053009"/>
              </a:xfrm>
              <a:prstGeom prst="rect">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59" name="Rectangle 16"/>
              <p:cNvSpPr>
                <a:spLocks noChangeArrowheads="1"/>
              </p:cNvSpPr>
              <p:nvPr/>
            </p:nvSpPr>
            <p:spPr bwMode="auto">
              <a:xfrm>
                <a:off x="8762708" y="4973940"/>
                <a:ext cx="371067" cy="105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60" name="Freeform 17"/>
              <p:cNvSpPr/>
              <p:nvPr/>
            </p:nvSpPr>
            <p:spPr bwMode="auto">
              <a:xfrm>
                <a:off x="8854142" y="4877173"/>
                <a:ext cx="793185" cy="491454"/>
              </a:xfrm>
              <a:custGeom>
                <a:avLst/>
                <a:gdLst>
                  <a:gd name="T0" fmla="*/ 425 w 440"/>
                  <a:gd name="T1" fmla="*/ 67 h 273"/>
                  <a:gd name="T2" fmla="*/ 372 w 440"/>
                  <a:gd name="T3" fmla="*/ 174 h 273"/>
                  <a:gd name="T4" fmla="*/ 121 w 440"/>
                  <a:gd name="T5" fmla="*/ 258 h 273"/>
                  <a:gd name="T6" fmla="*/ 15 w 440"/>
                  <a:gd name="T7" fmla="*/ 205 h 273"/>
                  <a:gd name="T8" fmla="*/ 68 w 440"/>
                  <a:gd name="T9" fmla="*/ 98 h 273"/>
                  <a:gd name="T10" fmla="*/ 319 w 440"/>
                  <a:gd name="T11" fmla="*/ 14 h 273"/>
                  <a:gd name="T12" fmla="*/ 425 w 440"/>
                  <a:gd name="T13" fmla="*/ 67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7"/>
                    </a:moveTo>
                    <a:cubicBezTo>
                      <a:pt x="440" y="112"/>
                      <a:pt x="416" y="159"/>
                      <a:pt x="372" y="174"/>
                    </a:cubicBezTo>
                    <a:cubicBezTo>
                      <a:pt x="121" y="258"/>
                      <a:pt x="121" y="258"/>
                      <a:pt x="121" y="258"/>
                    </a:cubicBezTo>
                    <a:cubicBezTo>
                      <a:pt x="77" y="273"/>
                      <a:pt x="29" y="249"/>
                      <a:pt x="15" y="205"/>
                    </a:cubicBezTo>
                    <a:cubicBezTo>
                      <a:pt x="0" y="161"/>
                      <a:pt x="24" y="113"/>
                      <a:pt x="68" y="98"/>
                    </a:cubicBezTo>
                    <a:cubicBezTo>
                      <a:pt x="319" y="14"/>
                      <a:pt x="319" y="14"/>
                      <a:pt x="319" y="14"/>
                    </a:cubicBezTo>
                    <a:cubicBezTo>
                      <a:pt x="363" y="0"/>
                      <a:pt x="410" y="23"/>
                      <a:pt x="425" y="67"/>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1" name="Freeform 18"/>
              <p:cNvSpPr/>
              <p:nvPr/>
            </p:nvSpPr>
            <p:spPr bwMode="auto">
              <a:xfrm>
                <a:off x="9344834" y="5689407"/>
                <a:ext cx="361924" cy="641558"/>
              </a:xfrm>
              <a:custGeom>
                <a:avLst/>
                <a:gdLst>
                  <a:gd name="T0" fmla="*/ 57 w 201"/>
                  <a:gd name="T1" fmla="*/ 356 h 356"/>
                  <a:gd name="T2" fmla="*/ 163 w 201"/>
                  <a:gd name="T3" fmla="*/ 119 h 356"/>
                  <a:gd name="T4" fmla="*/ 0 w 201"/>
                  <a:gd name="T5" fmla="*/ 164 h 356"/>
                  <a:gd name="T6" fmla="*/ 57 w 201"/>
                  <a:gd name="T7" fmla="*/ 356 h 356"/>
                </a:gdLst>
                <a:ahLst/>
                <a:cxnLst>
                  <a:cxn ang="0">
                    <a:pos x="T0" y="T1"/>
                  </a:cxn>
                  <a:cxn ang="0">
                    <a:pos x="T2" y="T3"/>
                  </a:cxn>
                  <a:cxn ang="0">
                    <a:pos x="T4" y="T5"/>
                  </a:cxn>
                  <a:cxn ang="0">
                    <a:pos x="T6" y="T7"/>
                  </a:cxn>
                </a:cxnLst>
                <a:rect l="0" t="0" r="r" b="b"/>
                <a:pathLst>
                  <a:path w="201" h="356">
                    <a:moveTo>
                      <a:pt x="57" y="356"/>
                    </a:moveTo>
                    <a:cubicBezTo>
                      <a:pt x="57" y="356"/>
                      <a:pt x="201" y="219"/>
                      <a:pt x="163" y="119"/>
                    </a:cubicBezTo>
                    <a:cubicBezTo>
                      <a:pt x="118" y="0"/>
                      <a:pt x="0" y="164"/>
                      <a:pt x="0" y="164"/>
                    </a:cubicBezTo>
                    <a:cubicBezTo>
                      <a:pt x="57" y="356"/>
                      <a:pt x="57" y="356"/>
                      <a:pt x="57" y="356"/>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2" name="Freeform 19"/>
              <p:cNvSpPr/>
              <p:nvPr/>
            </p:nvSpPr>
            <p:spPr bwMode="auto">
              <a:xfrm>
                <a:off x="8839665" y="5121757"/>
                <a:ext cx="52574" cy="0"/>
              </a:xfrm>
              <a:custGeom>
                <a:avLst/>
                <a:gdLst>
                  <a:gd name="T0" fmla="*/ 29 w 29"/>
                  <a:gd name="T1" fmla="*/ 0 w 29"/>
                  <a:gd name="T2" fmla="*/ 0 w 29"/>
                  <a:gd name="T3" fmla="*/ 29 w 29"/>
                  <a:gd name="T4" fmla="*/ 29 w 29"/>
                </a:gdLst>
                <a:ahLst/>
                <a:cxnLst>
                  <a:cxn ang="0">
                    <a:pos x="T0" y="0"/>
                  </a:cxn>
                  <a:cxn ang="0">
                    <a:pos x="T1" y="0"/>
                  </a:cxn>
                  <a:cxn ang="0">
                    <a:pos x="T2" y="0"/>
                  </a:cxn>
                  <a:cxn ang="0">
                    <a:pos x="T3" y="0"/>
                  </a:cxn>
                  <a:cxn ang="0">
                    <a:pos x="T4" y="0"/>
                  </a:cxn>
                </a:cxnLst>
                <a:rect l="0" t="0" r="r" b="b"/>
                <a:pathLst>
                  <a:path w="29">
                    <a:moveTo>
                      <a:pt x="29" y="0"/>
                    </a:moveTo>
                    <a:cubicBezTo>
                      <a:pt x="0" y="0"/>
                      <a:pt x="0" y="0"/>
                      <a:pt x="0" y="0"/>
                    </a:cubicBezTo>
                    <a:cubicBezTo>
                      <a:pt x="0" y="0"/>
                      <a:pt x="0" y="0"/>
                      <a:pt x="0" y="0"/>
                    </a:cubicBezTo>
                    <a:cubicBezTo>
                      <a:pt x="29" y="0"/>
                      <a:pt x="29" y="0"/>
                      <a:pt x="29" y="0"/>
                    </a:cubicBezTo>
                    <a:cubicBezTo>
                      <a:pt x="29" y="0"/>
                      <a:pt x="29" y="0"/>
                      <a:pt x="29" y="0"/>
                    </a:cubicBezTo>
                  </a:path>
                </a:pathLst>
              </a:custGeom>
              <a:solidFill>
                <a:srgbClr val="1397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3" name="Rectangle 20"/>
              <p:cNvSpPr>
                <a:spLocks noChangeArrowheads="1"/>
              </p:cNvSpPr>
              <p:nvPr/>
            </p:nvSpPr>
            <p:spPr bwMode="auto">
              <a:xfrm>
                <a:off x="9441601" y="6646410"/>
                <a:ext cx="7619" cy="220202"/>
              </a:xfrm>
              <a:prstGeom prst="rect">
                <a:avLst/>
              </a:prstGeom>
              <a:solidFill>
                <a:srgbClr val="FBE6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64" name="Rectangle 21"/>
              <p:cNvSpPr>
                <a:spLocks noChangeArrowheads="1"/>
              </p:cNvSpPr>
              <p:nvPr/>
            </p:nvSpPr>
            <p:spPr bwMode="auto">
              <a:xfrm>
                <a:off x="9441601" y="6646410"/>
                <a:ext cx="7619" cy="22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65" name="Freeform 22"/>
              <p:cNvSpPr/>
              <p:nvPr/>
            </p:nvSpPr>
            <p:spPr bwMode="auto">
              <a:xfrm>
                <a:off x="9441601" y="6309630"/>
                <a:ext cx="7619" cy="336780"/>
              </a:xfrm>
              <a:custGeom>
                <a:avLst/>
                <a:gdLst>
                  <a:gd name="T0" fmla="*/ 0 w 4"/>
                  <a:gd name="T1" fmla="*/ 0 h 187"/>
                  <a:gd name="T2" fmla="*/ 0 w 4"/>
                  <a:gd name="T3" fmla="*/ 187 h 187"/>
                  <a:gd name="T4" fmla="*/ 4 w 4"/>
                  <a:gd name="T5" fmla="*/ 187 h 187"/>
                  <a:gd name="T6" fmla="*/ 4 w 4"/>
                  <a:gd name="T7" fmla="*/ 12 h 187"/>
                  <a:gd name="T8" fmla="*/ 3 w 4"/>
                  <a:gd name="T9" fmla="*/ 12 h 187"/>
                  <a:gd name="T10" fmla="*/ 0 w 4"/>
                  <a:gd name="T11" fmla="*/ 0 h 187"/>
                </a:gdLst>
                <a:ahLst/>
                <a:cxnLst>
                  <a:cxn ang="0">
                    <a:pos x="T0" y="T1"/>
                  </a:cxn>
                  <a:cxn ang="0">
                    <a:pos x="T2" y="T3"/>
                  </a:cxn>
                  <a:cxn ang="0">
                    <a:pos x="T4" y="T5"/>
                  </a:cxn>
                  <a:cxn ang="0">
                    <a:pos x="T6" y="T7"/>
                  </a:cxn>
                  <a:cxn ang="0">
                    <a:pos x="T8" y="T9"/>
                  </a:cxn>
                  <a:cxn ang="0">
                    <a:pos x="T10" y="T11"/>
                  </a:cxn>
                </a:cxnLst>
                <a:rect l="0" t="0" r="r" b="b"/>
                <a:pathLst>
                  <a:path w="4" h="187">
                    <a:moveTo>
                      <a:pt x="0" y="0"/>
                    </a:moveTo>
                    <a:cubicBezTo>
                      <a:pt x="0" y="187"/>
                      <a:pt x="0" y="187"/>
                      <a:pt x="0" y="187"/>
                    </a:cubicBezTo>
                    <a:cubicBezTo>
                      <a:pt x="4" y="187"/>
                      <a:pt x="4" y="187"/>
                      <a:pt x="4" y="187"/>
                    </a:cubicBezTo>
                    <a:cubicBezTo>
                      <a:pt x="4" y="12"/>
                      <a:pt x="4" y="12"/>
                      <a:pt x="4" y="12"/>
                    </a:cubicBezTo>
                    <a:cubicBezTo>
                      <a:pt x="4" y="12"/>
                      <a:pt x="3" y="12"/>
                      <a:pt x="3" y="12"/>
                    </a:cubicBezTo>
                    <a:cubicBezTo>
                      <a:pt x="0" y="0"/>
                      <a:pt x="0" y="0"/>
                      <a:pt x="0" y="0"/>
                    </a:cubicBezTo>
                  </a:path>
                </a:pathLst>
              </a:custGeom>
              <a:solidFill>
                <a:srgbClr val="ED9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6" name="Freeform 23"/>
              <p:cNvSpPr/>
              <p:nvPr/>
            </p:nvSpPr>
            <p:spPr bwMode="auto">
              <a:xfrm>
                <a:off x="8955480" y="6208292"/>
                <a:ext cx="486121" cy="658320"/>
              </a:xfrm>
              <a:custGeom>
                <a:avLst/>
                <a:gdLst>
                  <a:gd name="T0" fmla="*/ 253 w 270"/>
                  <a:gd name="T1" fmla="*/ 0 h 365"/>
                  <a:gd name="T2" fmla="*/ 164 w 270"/>
                  <a:gd name="T3" fmla="*/ 45 h 365"/>
                  <a:gd name="T4" fmla="*/ 0 w 270"/>
                  <a:gd name="T5" fmla="*/ 45 h 365"/>
                  <a:gd name="T6" fmla="*/ 0 w 270"/>
                  <a:gd name="T7" fmla="*/ 365 h 365"/>
                  <a:gd name="T8" fmla="*/ 270 w 270"/>
                  <a:gd name="T9" fmla="*/ 365 h 365"/>
                  <a:gd name="T10" fmla="*/ 270 w 270"/>
                  <a:gd name="T11" fmla="*/ 243 h 365"/>
                  <a:gd name="T12" fmla="*/ 270 w 270"/>
                  <a:gd name="T13" fmla="*/ 56 h 365"/>
                  <a:gd name="T14" fmla="*/ 253 w 270"/>
                  <a:gd name="T15" fmla="*/ 0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365">
                    <a:moveTo>
                      <a:pt x="253" y="0"/>
                    </a:moveTo>
                    <a:cubicBezTo>
                      <a:pt x="233" y="27"/>
                      <a:pt x="201" y="45"/>
                      <a:pt x="164" y="45"/>
                    </a:cubicBezTo>
                    <a:cubicBezTo>
                      <a:pt x="0" y="45"/>
                      <a:pt x="0" y="45"/>
                      <a:pt x="0" y="45"/>
                    </a:cubicBezTo>
                    <a:cubicBezTo>
                      <a:pt x="0" y="365"/>
                      <a:pt x="0" y="365"/>
                      <a:pt x="0" y="365"/>
                    </a:cubicBezTo>
                    <a:cubicBezTo>
                      <a:pt x="270" y="365"/>
                      <a:pt x="270" y="365"/>
                      <a:pt x="270" y="365"/>
                    </a:cubicBezTo>
                    <a:cubicBezTo>
                      <a:pt x="270" y="243"/>
                      <a:pt x="270" y="243"/>
                      <a:pt x="270" y="243"/>
                    </a:cubicBezTo>
                    <a:cubicBezTo>
                      <a:pt x="270" y="56"/>
                      <a:pt x="270" y="56"/>
                      <a:pt x="270" y="56"/>
                    </a:cubicBezTo>
                    <a:cubicBezTo>
                      <a:pt x="253" y="0"/>
                      <a:pt x="253" y="0"/>
                      <a:pt x="253"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67" name="Freeform 24"/>
              <p:cNvSpPr/>
              <p:nvPr/>
            </p:nvSpPr>
            <p:spPr bwMode="auto">
              <a:xfrm>
                <a:off x="8955480" y="6145812"/>
                <a:ext cx="455644" cy="144008"/>
              </a:xfrm>
              <a:custGeom>
                <a:avLst/>
                <a:gdLst>
                  <a:gd name="T0" fmla="*/ 243 w 253"/>
                  <a:gd name="T1" fmla="*/ 0 h 80"/>
                  <a:gd name="T2" fmla="*/ 75 w 253"/>
                  <a:gd name="T3" fmla="*/ 57 h 80"/>
                  <a:gd name="T4" fmla="*/ 48 w 253"/>
                  <a:gd name="T5" fmla="*/ 61 h 80"/>
                  <a:gd name="T6" fmla="*/ 0 w 253"/>
                  <a:gd name="T7" fmla="*/ 46 h 80"/>
                  <a:gd name="T8" fmla="*/ 0 w 253"/>
                  <a:gd name="T9" fmla="*/ 80 h 80"/>
                  <a:gd name="T10" fmla="*/ 164 w 253"/>
                  <a:gd name="T11" fmla="*/ 80 h 80"/>
                  <a:gd name="T12" fmla="*/ 253 w 253"/>
                  <a:gd name="T13" fmla="*/ 35 h 80"/>
                  <a:gd name="T14" fmla="*/ 243 w 253"/>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80">
                    <a:moveTo>
                      <a:pt x="243" y="0"/>
                    </a:moveTo>
                    <a:cubicBezTo>
                      <a:pt x="75" y="57"/>
                      <a:pt x="75" y="57"/>
                      <a:pt x="75" y="57"/>
                    </a:cubicBezTo>
                    <a:cubicBezTo>
                      <a:pt x="66" y="59"/>
                      <a:pt x="57" y="61"/>
                      <a:pt x="48" y="61"/>
                    </a:cubicBezTo>
                    <a:cubicBezTo>
                      <a:pt x="31" y="61"/>
                      <a:pt x="14" y="55"/>
                      <a:pt x="0" y="46"/>
                    </a:cubicBezTo>
                    <a:cubicBezTo>
                      <a:pt x="0" y="80"/>
                      <a:pt x="0" y="80"/>
                      <a:pt x="0" y="80"/>
                    </a:cubicBezTo>
                    <a:cubicBezTo>
                      <a:pt x="164" y="80"/>
                      <a:pt x="164" y="80"/>
                      <a:pt x="164" y="80"/>
                    </a:cubicBezTo>
                    <a:cubicBezTo>
                      <a:pt x="201" y="80"/>
                      <a:pt x="233" y="62"/>
                      <a:pt x="253" y="35"/>
                    </a:cubicBezTo>
                    <a:cubicBezTo>
                      <a:pt x="243" y="0"/>
                      <a:pt x="243" y="0"/>
                      <a:pt x="243"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68" name="Freeform 25"/>
              <p:cNvSpPr>
                <a:spLocks noEditPoints="1"/>
              </p:cNvSpPr>
              <p:nvPr/>
            </p:nvSpPr>
            <p:spPr bwMode="auto">
              <a:xfrm>
                <a:off x="8955480" y="5332816"/>
                <a:ext cx="55622" cy="645368"/>
              </a:xfrm>
              <a:custGeom>
                <a:avLst/>
                <a:gdLst>
                  <a:gd name="T0" fmla="*/ 0 w 31"/>
                  <a:gd name="T1" fmla="*/ 336 h 358"/>
                  <a:gd name="T2" fmla="*/ 0 w 31"/>
                  <a:gd name="T3" fmla="*/ 358 h 358"/>
                  <a:gd name="T4" fmla="*/ 22 w 31"/>
                  <a:gd name="T5" fmla="*/ 348 h 358"/>
                  <a:gd name="T6" fmla="*/ 31 w 31"/>
                  <a:gd name="T7" fmla="*/ 345 h 358"/>
                  <a:gd name="T8" fmla="*/ 0 w 31"/>
                  <a:gd name="T9" fmla="*/ 336 h 358"/>
                  <a:gd name="T10" fmla="*/ 0 w 31"/>
                  <a:gd name="T11" fmla="*/ 169 h 358"/>
                  <a:gd name="T12" fmla="*/ 0 w 31"/>
                  <a:gd name="T13" fmla="*/ 186 h 358"/>
                  <a:gd name="T14" fmla="*/ 12 w 31"/>
                  <a:gd name="T15" fmla="*/ 181 h 358"/>
                  <a:gd name="T16" fmla="*/ 25 w 31"/>
                  <a:gd name="T17" fmla="*/ 177 h 358"/>
                  <a:gd name="T18" fmla="*/ 0 w 31"/>
                  <a:gd name="T19" fmla="*/ 169 h 358"/>
                  <a:gd name="T20" fmla="*/ 0 w 31"/>
                  <a:gd name="T21" fmla="*/ 0 h 358"/>
                  <a:gd name="T22" fmla="*/ 0 w 31"/>
                  <a:gd name="T23" fmla="*/ 18 h 358"/>
                  <a:gd name="T24" fmla="*/ 12 w 31"/>
                  <a:gd name="T25" fmla="*/ 14 h 358"/>
                  <a:gd name="T26" fmla="*/ 27 w 31"/>
                  <a:gd name="T27" fmla="*/ 9 h 358"/>
                  <a:gd name="T28" fmla="*/ 0 w 31"/>
                  <a:gd name="T29"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58">
                    <a:moveTo>
                      <a:pt x="0" y="336"/>
                    </a:moveTo>
                    <a:cubicBezTo>
                      <a:pt x="0" y="358"/>
                      <a:pt x="0" y="358"/>
                      <a:pt x="0" y="358"/>
                    </a:cubicBezTo>
                    <a:cubicBezTo>
                      <a:pt x="7" y="354"/>
                      <a:pt x="14" y="350"/>
                      <a:pt x="22" y="348"/>
                    </a:cubicBezTo>
                    <a:cubicBezTo>
                      <a:pt x="31" y="345"/>
                      <a:pt x="31" y="345"/>
                      <a:pt x="31" y="345"/>
                    </a:cubicBezTo>
                    <a:cubicBezTo>
                      <a:pt x="20" y="344"/>
                      <a:pt x="10" y="341"/>
                      <a:pt x="0" y="336"/>
                    </a:cubicBezTo>
                    <a:moveTo>
                      <a:pt x="0" y="169"/>
                    </a:moveTo>
                    <a:cubicBezTo>
                      <a:pt x="0" y="186"/>
                      <a:pt x="0" y="186"/>
                      <a:pt x="0" y="186"/>
                    </a:cubicBezTo>
                    <a:cubicBezTo>
                      <a:pt x="4" y="184"/>
                      <a:pt x="8" y="182"/>
                      <a:pt x="12" y="181"/>
                    </a:cubicBezTo>
                    <a:cubicBezTo>
                      <a:pt x="25" y="177"/>
                      <a:pt x="25" y="177"/>
                      <a:pt x="25" y="177"/>
                    </a:cubicBezTo>
                    <a:cubicBezTo>
                      <a:pt x="16" y="175"/>
                      <a:pt x="8" y="173"/>
                      <a:pt x="0" y="169"/>
                    </a:cubicBezTo>
                    <a:moveTo>
                      <a:pt x="0" y="0"/>
                    </a:moveTo>
                    <a:cubicBezTo>
                      <a:pt x="0" y="18"/>
                      <a:pt x="0" y="18"/>
                      <a:pt x="0" y="18"/>
                    </a:cubicBezTo>
                    <a:cubicBezTo>
                      <a:pt x="4" y="17"/>
                      <a:pt x="8" y="15"/>
                      <a:pt x="12" y="14"/>
                    </a:cubicBezTo>
                    <a:cubicBezTo>
                      <a:pt x="27" y="9"/>
                      <a:pt x="27" y="9"/>
                      <a:pt x="27" y="9"/>
                    </a:cubicBezTo>
                    <a:cubicBezTo>
                      <a:pt x="18" y="7"/>
                      <a:pt x="9" y="4"/>
                      <a:pt x="0" y="0"/>
                    </a:cubicBezTo>
                  </a:path>
                </a:pathLst>
              </a:custGeom>
              <a:solidFill>
                <a:srgbClr val="1397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9" name="Freeform 26"/>
              <p:cNvSpPr>
                <a:spLocks noEditPoints="1"/>
              </p:cNvSpPr>
              <p:nvPr/>
            </p:nvSpPr>
            <p:spPr bwMode="auto">
              <a:xfrm>
                <a:off x="9465221" y="5904275"/>
                <a:ext cx="172962" cy="410689"/>
              </a:xfrm>
              <a:custGeom>
                <a:avLst/>
                <a:gdLst>
                  <a:gd name="T0" fmla="*/ 63 w 96"/>
                  <a:gd name="T1" fmla="*/ 148 h 228"/>
                  <a:gd name="T2" fmla="*/ 0 w 96"/>
                  <a:gd name="T3" fmla="*/ 228 h 228"/>
                  <a:gd name="T4" fmla="*/ 63 w 96"/>
                  <a:gd name="T5" fmla="*/ 148 h 228"/>
                  <a:gd name="T6" fmla="*/ 63 w 96"/>
                  <a:gd name="T7" fmla="*/ 148 h 228"/>
                  <a:gd name="T8" fmla="*/ 63 w 96"/>
                  <a:gd name="T9" fmla="*/ 148 h 228"/>
                  <a:gd name="T10" fmla="*/ 63 w 96"/>
                  <a:gd name="T11" fmla="*/ 148 h 228"/>
                  <a:gd name="T12" fmla="*/ 63 w 96"/>
                  <a:gd name="T13" fmla="*/ 148 h 228"/>
                  <a:gd name="T14" fmla="*/ 63 w 96"/>
                  <a:gd name="T15" fmla="*/ 148 h 228"/>
                  <a:gd name="T16" fmla="*/ 63 w 96"/>
                  <a:gd name="T17" fmla="*/ 148 h 228"/>
                  <a:gd name="T18" fmla="*/ 96 w 96"/>
                  <a:gd name="T19" fmla="*/ 1 h 228"/>
                  <a:gd name="T20" fmla="*/ 96 w 96"/>
                  <a:gd name="T21" fmla="*/ 1 h 228"/>
                  <a:gd name="T22" fmla="*/ 96 w 96"/>
                  <a:gd name="T23" fmla="*/ 1 h 228"/>
                  <a:gd name="T24" fmla="*/ 96 w 96"/>
                  <a:gd name="T25" fmla="*/ 0 h 228"/>
                  <a:gd name="T26" fmla="*/ 96 w 96"/>
                  <a:gd name="T27" fmla="*/ 0 h 228"/>
                  <a:gd name="T28" fmla="*/ 96 w 96"/>
                  <a:gd name="T29" fmla="*/ 0 h 228"/>
                  <a:gd name="T30" fmla="*/ 96 w 96"/>
                  <a:gd name="T31" fmla="*/ 0 h 228"/>
                  <a:gd name="T32" fmla="*/ 96 w 96"/>
                  <a:gd name="T33" fmla="*/ 0 h 228"/>
                  <a:gd name="T34" fmla="*/ 96 w 96"/>
                  <a:gd name="T35" fmla="*/ 0 h 228"/>
                  <a:gd name="T36" fmla="*/ 96 w 96"/>
                  <a:gd name="T37" fmla="*/ 0 h 228"/>
                  <a:gd name="T38" fmla="*/ 96 w 96"/>
                  <a:gd name="T39" fmla="*/ 0 h 228"/>
                  <a:gd name="T40" fmla="*/ 96 w 96"/>
                  <a:gd name="T41" fmla="*/ 0 h 228"/>
                  <a:gd name="T42" fmla="*/ 96 w 96"/>
                  <a:gd name="T43" fmla="*/ 0 h 228"/>
                  <a:gd name="T44" fmla="*/ 96 w 96"/>
                  <a:gd name="T45" fmla="*/ 0 h 228"/>
                  <a:gd name="T46" fmla="*/ 96 w 96"/>
                  <a:gd name="T47" fmla="*/ 0 h 228"/>
                  <a:gd name="T48" fmla="*/ 96 w 96"/>
                  <a:gd name="T4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 h="228">
                    <a:moveTo>
                      <a:pt x="63" y="148"/>
                    </a:moveTo>
                    <a:cubicBezTo>
                      <a:pt x="40" y="184"/>
                      <a:pt x="13" y="213"/>
                      <a:pt x="0" y="228"/>
                    </a:cubicBezTo>
                    <a:cubicBezTo>
                      <a:pt x="13" y="213"/>
                      <a:pt x="40" y="184"/>
                      <a:pt x="63" y="148"/>
                    </a:cubicBezTo>
                    <a:moveTo>
                      <a:pt x="63" y="148"/>
                    </a:moveTo>
                    <a:cubicBezTo>
                      <a:pt x="63" y="148"/>
                      <a:pt x="63" y="148"/>
                      <a:pt x="63" y="148"/>
                    </a:cubicBezTo>
                    <a:cubicBezTo>
                      <a:pt x="63" y="148"/>
                      <a:pt x="63" y="148"/>
                      <a:pt x="63" y="148"/>
                    </a:cubicBezTo>
                    <a:moveTo>
                      <a:pt x="63" y="148"/>
                    </a:moveTo>
                    <a:cubicBezTo>
                      <a:pt x="63" y="148"/>
                      <a:pt x="63" y="148"/>
                      <a:pt x="63" y="148"/>
                    </a:cubicBezTo>
                    <a:cubicBezTo>
                      <a:pt x="63" y="148"/>
                      <a:pt x="63" y="148"/>
                      <a:pt x="63" y="148"/>
                    </a:cubicBezTo>
                    <a:moveTo>
                      <a:pt x="96" y="1"/>
                    </a:moveTo>
                    <a:cubicBezTo>
                      <a:pt x="96" y="1"/>
                      <a:pt x="96" y="1"/>
                      <a:pt x="96" y="1"/>
                    </a:cubicBezTo>
                    <a:cubicBezTo>
                      <a:pt x="96" y="1"/>
                      <a:pt x="96" y="1"/>
                      <a:pt x="96" y="1"/>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cubicBezTo>
                      <a:pt x="96" y="0"/>
                      <a:pt x="96" y="0"/>
                      <a:pt x="96" y="0"/>
                    </a:cubicBezTo>
                  </a:path>
                </a:pathLst>
              </a:custGeom>
              <a:solidFill>
                <a:srgbClr val="FBE6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0" name="Freeform 27"/>
              <p:cNvSpPr>
                <a:spLocks noEditPoints="1"/>
              </p:cNvSpPr>
              <p:nvPr/>
            </p:nvSpPr>
            <p:spPr bwMode="auto">
              <a:xfrm>
                <a:off x="9393599" y="5853225"/>
                <a:ext cx="277348" cy="477740"/>
              </a:xfrm>
              <a:custGeom>
                <a:avLst/>
                <a:gdLst>
                  <a:gd name="T0" fmla="*/ 136 w 154"/>
                  <a:gd name="T1" fmla="*/ 28 h 265"/>
                  <a:gd name="T2" fmla="*/ 141 w 154"/>
                  <a:gd name="T3" fmla="*/ 55 h 265"/>
                  <a:gd name="T4" fmla="*/ 83 w 154"/>
                  <a:gd name="T5" fmla="*/ 135 h 265"/>
                  <a:gd name="T6" fmla="*/ 0 w 154"/>
                  <a:gd name="T7" fmla="*/ 162 h 265"/>
                  <a:gd name="T8" fmla="*/ 10 w 154"/>
                  <a:gd name="T9" fmla="*/ 197 h 265"/>
                  <a:gd name="T10" fmla="*/ 27 w 154"/>
                  <a:gd name="T11" fmla="*/ 253 h 265"/>
                  <a:gd name="T12" fmla="*/ 30 w 154"/>
                  <a:gd name="T13" fmla="*/ 265 h 265"/>
                  <a:gd name="T14" fmla="*/ 31 w 154"/>
                  <a:gd name="T15" fmla="*/ 265 h 265"/>
                  <a:gd name="T16" fmla="*/ 31 w 154"/>
                  <a:gd name="T17" fmla="*/ 265 h 265"/>
                  <a:gd name="T18" fmla="*/ 40 w 154"/>
                  <a:gd name="T19" fmla="*/ 256 h 265"/>
                  <a:gd name="T20" fmla="*/ 103 w 154"/>
                  <a:gd name="T21" fmla="*/ 176 h 265"/>
                  <a:gd name="T22" fmla="*/ 103 w 154"/>
                  <a:gd name="T23" fmla="*/ 176 h 265"/>
                  <a:gd name="T24" fmla="*/ 103 w 154"/>
                  <a:gd name="T25" fmla="*/ 176 h 265"/>
                  <a:gd name="T26" fmla="*/ 103 w 154"/>
                  <a:gd name="T27" fmla="*/ 176 h 265"/>
                  <a:gd name="T28" fmla="*/ 103 w 154"/>
                  <a:gd name="T29" fmla="*/ 176 h 265"/>
                  <a:gd name="T30" fmla="*/ 136 w 154"/>
                  <a:gd name="T31" fmla="*/ 29 h 265"/>
                  <a:gd name="T32" fmla="*/ 136 w 154"/>
                  <a:gd name="T33" fmla="*/ 29 h 265"/>
                  <a:gd name="T34" fmla="*/ 136 w 154"/>
                  <a:gd name="T35" fmla="*/ 28 h 265"/>
                  <a:gd name="T36" fmla="*/ 136 w 154"/>
                  <a:gd name="T37" fmla="*/ 28 h 265"/>
                  <a:gd name="T38" fmla="*/ 136 w 154"/>
                  <a:gd name="T39" fmla="*/ 28 h 265"/>
                  <a:gd name="T40" fmla="*/ 136 w 154"/>
                  <a:gd name="T41" fmla="*/ 28 h 265"/>
                  <a:gd name="T42" fmla="*/ 136 w 154"/>
                  <a:gd name="T43" fmla="*/ 28 h 265"/>
                  <a:gd name="T44" fmla="*/ 136 w 154"/>
                  <a:gd name="T45" fmla="*/ 28 h 265"/>
                  <a:gd name="T46" fmla="*/ 136 w 154"/>
                  <a:gd name="T47" fmla="*/ 28 h 265"/>
                  <a:gd name="T48" fmla="*/ 136 w 154"/>
                  <a:gd name="T49" fmla="*/ 28 h 265"/>
                  <a:gd name="T50" fmla="*/ 121 w 154"/>
                  <a:gd name="T51" fmla="*/ 0 h 265"/>
                  <a:gd name="T52" fmla="*/ 124 w 154"/>
                  <a:gd name="T53" fmla="*/ 4 h 265"/>
                  <a:gd name="T54" fmla="*/ 121 w 154"/>
                  <a:gd name="T5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4" h="265">
                    <a:moveTo>
                      <a:pt x="136" y="28"/>
                    </a:moveTo>
                    <a:cubicBezTo>
                      <a:pt x="139" y="37"/>
                      <a:pt x="141" y="46"/>
                      <a:pt x="141" y="55"/>
                    </a:cubicBezTo>
                    <a:cubicBezTo>
                      <a:pt x="141" y="90"/>
                      <a:pt x="118" y="123"/>
                      <a:pt x="83" y="135"/>
                    </a:cubicBezTo>
                    <a:cubicBezTo>
                      <a:pt x="0" y="162"/>
                      <a:pt x="0" y="162"/>
                      <a:pt x="0" y="162"/>
                    </a:cubicBezTo>
                    <a:cubicBezTo>
                      <a:pt x="10" y="197"/>
                      <a:pt x="10" y="197"/>
                      <a:pt x="10" y="197"/>
                    </a:cubicBezTo>
                    <a:cubicBezTo>
                      <a:pt x="27" y="253"/>
                      <a:pt x="27" y="253"/>
                      <a:pt x="27" y="253"/>
                    </a:cubicBezTo>
                    <a:cubicBezTo>
                      <a:pt x="30" y="265"/>
                      <a:pt x="30" y="265"/>
                      <a:pt x="30" y="265"/>
                    </a:cubicBezTo>
                    <a:cubicBezTo>
                      <a:pt x="30" y="265"/>
                      <a:pt x="31" y="265"/>
                      <a:pt x="31" y="265"/>
                    </a:cubicBezTo>
                    <a:cubicBezTo>
                      <a:pt x="31" y="265"/>
                      <a:pt x="31" y="265"/>
                      <a:pt x="31" y="265"/>
                    </a:cubicBezTo>
                    <a:cubicBezTo>
                      <a:pt x="32" y="264"/>
                      <a:pt x="35" y="260"/>
                      <a:pt x="40" y="256"/>
                    </a:cubicBezTo>
                    <a:cubicBezTo>
                      <a:pt x="53" y="241"/>
                      <a:pt x="80" y="212"/>
                      <a:pt x="103" y="176"/>
                    </a:cubicBezTo>
                    <a:cubicBezTo>
                      <a:pt x="103" y="176"/>
                      <a:pt x="103" y="176"/>
                      <a:pt x="103" y="176"/>
                    </a:cubicBezTo>
                    <a:cubicBezTo>
                      <a:pt x="103" y="176"/>
                      <a:pt x="103" y="176"/>
                      <a:pt x="103" y="176"/>
                    </a:cubicBezTo>
                    <a:cubicBezTo>
                      <a:pt x="103" y="176"/>
                      <a:pt x="103" y="176"/>
                      <a:pt x="103" y="176"/>
                    </a:cubicBezTo>
                    <a:cubicBezTo>
                      <a:pt x="103" y="176"/>
                      <a:pt x="103" y="176"/>
                      <a:pt x="103" y="176"/>
                    </a:cubicBezTo>
                    <a:cubicBezTo>
                      <a:pt x="131" y="130"/>
                      <a:pt x="154" y="75"/>
                      <a:pt x="136" y="29"/>
                    </a:cubicBezTo>
                    <a:cubicBezTo>
                      <a:pt x="136" y="29"/>
                      <a:pt x="136" y="29"/>
                      <a:pt x="136" y="29"/>
                    </a:cubicBezTo>
                    <a:cubicBezTo>
                      <a:pt x="136" y="29"/>
                      <a:pt x="136" y="29"/>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moveTo>
                      <a:pt x="121" y="0"/>
                    </a:moveTo>
                    <a:cubicBezTo>
                      <a:pt x="122" y="2"/>
                      <a:pt x="123" y="3"/>
                      <a:pt x="124" y="4"/>
                    </a:cubicBezTo>
                    <a:cubicBezTo>
                      <a:pt x="123" y="3"/>
                      <a:pt x="122" y="2"/>
                      <a:pt x="121"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71" name="Freeform 28"/>
              <p:cNvSpPr/>
              <p:nvPr/>
            </p:nvSpPr>
            <p:spPr bwMode="auto">
              <a:xfrm>
                <a:off x="8854142" y="4877173"/>
                <a:ext cx="793185" cy="491454"/>
              </a:xfrm>
              <a:custGeom>
                <a:avLst/>
                <a:gdLst>
                  <a:gd name="T0" fmla="*/ 425 w 440"/>
                  <a:gd name="T1" fmla="*/ 67 h 273"/>
                  <a:gd name="T2" fmla="*/ 372 w 440"/>
                  <a:gd name="T3" fmla="*/ 174 h 273"/>
                  <a:gd name="T4" fmla="*/ 121 w 440"/>
                  <a:gd name="T5" fmla="*/ 258 h 273"/>
                  <a:gd name="T6" fmla="*/ 15 w 440"/>
                  <a:gd name="T7" fmla="*/ 205 h 273"/>
                  <a:gd name="T8" fmla="*/ 68 w 440"/>
                  <a:gd name="T9" fmla="*/ 98 h 273"/>
                  <a:gd name="T10" fmla="*/ 319 w 440"/>
                  <a:gd name="T11" fmla="*/ 14 h 273"/>
                  <a:gd name="T12" fmla="*/ 425 w 440"/>
                  <a:gd name="T13" fmla="*/ 67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7"/>
                    </a:moveTo>
                    <a:cubicBezTo>
                      <a:pt x="440" y="112"/>
                      <a:pt x="416" y="159"/>
                      <a:pt x="372" y="174"/>
                    </a:cubicBezTo>
                    <a:cubicBezTo>
                      <a:pt x="121" y="258"/>
                      <a:pt x="121" y="258"/>
                      <a:pt x="121" y="258"/>
                    </a:cubicBezTo>
                    <a:cubicBezTo>
                      <a:pt x="77" y="273"/>
                      <a:pt x="29" y="249"/>
                      <a:pt x="15" y="205"/>
                    </a:cubicBezTo>
                    <a:cubicBezTo>
                      <a:pt x="0" y="161"/>
                      <a:pt x="24" y="113"/>
                      <a:pt x="68" y="98"/>
                    </a:cubicBezTo>
                    <a:cubicBezTo>
                      <a:pt x="319" y="14"/>
                      <a:pt x="319" y="14"/>
                      <a:pt x="319" y="14"/>
                    </a:cubicBezTo>
                    <a:cubicBezTo>
                      <a:pt x="363" y="0"/>
                      <a:pt x="410" y="23"/>
                      <a:pt x="425" y="67"/>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2" name="Freeform 29"/>
              <p:cNvSpPr/>
              <p:nvPr/>
            </p:nvSpPr>
            <p:spPr bwMode="auto">
              <a:xfrm>
                <a:off x="8854142" y="5179665"/>
                <a:ext cx="793185" cy="492217"/>
              </a:xfrm>
              <a:custGeom>
                <a:avLst/>
                <a:gdLst>
                  <a:gd name="T0" fmla="*/ 425 w 440"/>
                  <a:gd name="T1" fmla="*/ 68 h 273"/>
                  <a:gd name="T2" fmla="*/ 372 w 440"/>
                  <a:gd name="T3" fmla="*/ 174 h 273"/>
                  <a:gd name="T4" fmla="*/ 121 w 440"/>
                  <a:gd name="T5" fmla="*/ 258 h 273"/>
                  <a:gd name="T6" fmla="*/ 15 w 440"/>
                  <a:gd name="T7" fmla="*/ 205 h 273"/>
                  <a:gd name="T8" fmla="*/ 68 w 440"/>
                  <a:gd name="T9" fmla="*/ 99 h 273"/>
                  <a:gd name="T10" fmla="*/ 319 w 440"/>
                  <a:gd name="T11" fmla="*/ 15 h 273"/>
                  <a:gd name="T12" fmla="*/ 425 w 440"/>
                  <a:gd name="T13" fmla="*/ 68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8"/>
                    </a:moveTo>
                    <a:cubicBezTo>
                      <a:pt x="440" y="112"/>
                      <a:pt x="416" y="160"/>
                      <a:pt x="372" y="174"/>
                    </a:cubicBezTo>
                    <a:cubicBezTo>
                      <a:pt x="121" y="258"/>
                      <a:pt x="121" y="258"/>
                      <a:pt x="121" y="258"/>
                    </a:cubicBezTo>
                    <a:cubicBezTo>
                      <a:pt x="77" y="273"/>
                      <a:pt x="29" y="249"/>
                      <a:pt x="15" y="205"/>
                    </a:cubicBezTo>
                    <a:cubicBezTo>
                      <a:pt x="0" y="161"/>
                      <a:pt x="24" y="113"/>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3" name="Freeform 30"/>
              <p:cNvSpPr/>
              <p:nvPr/>
            </p:nvSpPr>
            <p:spPr bwMode="auto">
              <a:xfrm>
                <a:off x="8872428" y="5781602"/>
                <a:ext cx="793185" cy="492217"/>
              </a:xfrm>
              <a:custGeom>
                <a:avLst/>
                <a:gdLst>
                  <a:gd name="T0" fmla="*/ 425 w 440"/>
                  <a:gd name="T1" fmla="*/ 68 h 273"/>
                  <a:gd name="T2" fmla="*/ 372 w 440"/>
                  <a:gd name="T3" fmla="*/ 175 h 273"/>
                  <a:gd name="T4" fmla="*/ 121 w 440"/>
                  <a:gd name="T5" fmla="*/ 259 h 273"/>
                  <a:gd name="T6" fmla="*/ 15 w 440"/>
                  <a:gd name="T7" fmla="*/ 205 h 273"/>
                  <a:gd name="T8" fmla="*/ 68 w 440"/>
                  <a:gd name="T9" fmla="*/ 99 h 273"/>
                  <a:gd name="T10" fmla="*/ 319 w 440"/>
                  <a:gd name="T11" fmla="*/ 15 h 273"/>
                  <a:gd name="T12" fmla="*/ 425 w 440"/>
                  <a:gd name="T13" fmla="*/ 68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8"/>
                    </a:moveTo>
                    <a:cubicBezTo>
                      <a:pt x="440" y="112"/>
                      <a:pt x="416" y="160"/>
                      <a:pt x="372" y="175"/>
                    </a:cubicBezTo>
                    <a:cubicBezTo>
                      <a:pt x="121" y="259"/>
                      <a:pt x="121" y="259"/>
                      <a:pt x="121" y="259"/>
                    </a:cubicBezTo>
                    <a:cubicBezTo>
                      <a:pt x="77" y="273"/>
                      <a:pt x="29" y="249"/>
                      <a:pt x="15" y="205"/>
                    </a:cubicBezTo>
                    <a:cubicBezTo>
                      <a:pt x="0" y="161"/>
                      <a:pt x="24" y="114"/>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4" name="Freeform 31"/>
              <p:cNvSpPr/>
              <p:nvPr/>
            </p:nvSpPr>
            <p:spPr bwMode="auto">
              <a:xfrm>
                <a:off x="8854142" y="5480634"/>
                <a:ext cx="793185" cy="493741"/>
              </a:xfrm>
              <a:custGeom>
                <a:avLst/>
                <a:gdLst>
                  <a:gd name="T0" fmla="*/ 425 w 440"/>
                  <a:gd name="T1" fmla="*/ 68 h 274"/>
                  <a:gd name="T2" fmla="*/ 372 w 440"/>
                  <a:gd name="T3" fmla="*/ 175 h 274"/>
                  <a:gd name="T4" fmla="*/ 121 w 440"/>
                  <a:gd name="T5" fmla="*/ 259 h 274"/>
                  <a:gd name="T6" fmla="*/ 15 w 440"/>
                  <a:gd name="T7" fmla="*/ 206 h 274"/>
                  <a:gd name="T8" fmla="*/ 68 w 440"/>
                  <a:gd name="T9" fmla="*/ 99 h 274"/>
                  <a:gd name="T10" fmla="*/ 319 w 440"/>
                  <a:gd name="T11" fmla="*/ 15 h 274"/>
                  <a:gd name="T12" fmla="*/ 425 w 440"/>
                  <a:gd name="T13" fmla="*/ 68 h 274"/>
                </a:gdLst>
                <a:ahLst/>
                <a:cxnLst>
                  <a:cxn ang="0">
                    <a:pos x="T0" y="T1"/>
                  </a:cxn>
                  <a:cxn ang="0">
                    <a:pos x="T2" y="T3"/>
                  </a:cxn>
                  <a:cxn ang="0">
                    <a:pos x="T4" y="T5"/>
                  </a:cxn>
                  <a:cxn ang="0">
                    <a:pos x="T6" y="T7"/>
                  </a:cxn>
                  <a:cxn ang="0">
                    <a:pos x="T8" y="T9"/>
                  </a:cxn>
                  <a:cxn ang="0">
                    <a:pos x="T10" y="T11"/>
                  </a:cxn>
                  <a:cxn ang="0">
                    <a:pos x="T12" y="T13"/>
                  </a:cxn>
                </a:cxnLst>
                <a:rect l="0" t="0" r="r" b="b"/>
                <a:pathLst>
                  <a:path w="440" h="274">
                    <a:moveTo>
                      <a:pt x="425" y="68"/>
                    </a:moveTo>
                    <a:cubicBezTo>
                      <a:pt x="440" y="112"/>
                      <a:pt x="416" y="160"/>
                      <a:pt x="372" y="175"/>
                    </a:cubicBezTo>
                    <a:cubicBezTo>
                      <a:pt x="121" y="259"/>
                      <a:pt x="121" y="259"/>
                      <a:pt x="121" y="259"/>
                    </a:cubicBezTo>
                    <a:cubicBezTo>
                      <a:pt x="77" y="274"/>
                      <a:pt x="29" y="250"/>
                      <a:pt x="15" y="206"/>
                    </a:cubicBezTo>
                    <a:cubicBezTo>
                      <a:pt x="0" y="162"/>
                      <a:pt x="24" y="114"/>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5" name="Freeform 32"/>
              <p:cNvSpPr/>
              <p:nvPr/>
            </p:nvSpPr>
            <p:spPr bwMode="auto">
              <a:xfrm>
                <a:off x="8872428" y="4894698"/>
                <a:ext cx="756612" cy="454119"/>
              </a:xfrm>
              <a:custGeom>
                <a:avLst/>
                <a:gdLst>
                  <a:gd name="T0" fmla="*/ 335 w 420"/>
                  <a:gd name="T1" fmla="*/ 0 h 252"/>
                  <a:gd name="T2" fmla="*/ 309 w 420"/>
                  <a:gd name="T3" fmla="*/ 4 h 252"/>
                  <a:gd name="T4" fmla="*/ 145 w 420"/>
                  <a:gd name="T5" fmla="*/ 59 h 252"/>
                  <a:gd name="T6" fmla="*/ 58 w 420"/>
                  <a:gd name="T7" fmla="*/ 88 h 252"/>
                  <a:gd name="T8" fmla="*/ 11 w 420"/>
                  <a:gd name="T9" fmla="*/ 126 h 252"/>
                  <a:gd name="T10" fmla="*/ 0 w 420"/>
                  <a:gd name="T11" fmla="*/ 168 h 252"/>
                  <a:gd name="T12" fmla="*/ 5 w 420"/>
                  <a:gd name="T13" fmla="*/ 195 h 252"/>
                  <a:gd name="T14" fmla="*/ 73 w 420"/>
                  <a:gd name="T15" fmla="*/ 252 h 252"/>
                  <a:gd name="T16" fmla="*/ 309 w 420"/>
                  <a:gd name="T17" fmla="*/ 173 h 252"/>
                  <a:gd name="T18" fmla="*/ 335 w 420"/>
                  <a:gd name="T19" fmla="*/ 168 h 252"/>
                  <a:gd name="T20" fmla="*/ 347 w 420"/>
                  <a:gd name="T21" fmla="*/ 169 h 252"/>
                  <a:gd name="T22" fmla="*/ 362 w 420"/>
                  <a:gd name="T23" fmla="*/ 164 h 252"/>
                  <a:gd name="T24" fmla="*/ 420 w 420"/>
                  <a:gd name="T25" fmla="*/ 84 h 252"/>
                  <a:gd name="T26" fmla="*/ 415 w 420"/>
                  <a:gd name="T27" fmla="*/ 57 h 252"/>
                  <a:gd name="T28" fmla="*/ 335 w 42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2">
                    <a:moveTo>
                      <a:pt x="335" y="0"/>
                    </a:moveTo>
                    <a:cubicBezTo>
                      <a:pt x="326" y="0"/>
                      <a:pt x="317" y="1"/>
                      <a:pt x="309" y="4"/>
                    </a:cubicBezTo>
                    <a:cubicBezTo>
                      <a:pt x="145" y="59"/>
                      <a:pt x="145" y="59"/>
                      <a:pt x="145" y="59"/>
                    </a:cubicBezTo>
                    <a:cubicBezTo>
                      <a:pt x="58" y="88"/>
                      <a:pt x="58" y="88"/>
                      <a:pt x="58" y="88"/>
                    </a:cubicBezTo>
                    <a:cubicBezTo>
                      <a:pt x="37" y="95"/>
                      <a:pt x="21" y="109"/>
                      <a:pt x="11" y="126"/>
                    </a:cubicBezTo>
                    <a:cubicBezTo>
                      <a:pt x="4" y="139"/>
                      <a:pt x="0" y="153"/>
                      <a:pt x="0" y="168"/>
                    </a:cubicBezTo>
                    <a:cubicBezTo>
                      <a:pt x="0" y="177"/>
                      <a:pt x="2" y="186"/>
                      <a:pt x="5" y="195"/>
                    </a:cubicBezTo>
                    <a:cubicBezTo>
                      <a:pt x="15" y="226"/>
                      <a:pt x="42" y="247"/>
                      <a:pt x="73" y="252"/>
                    </a:cubicBezTo>
                    <a:cubicBezTo>
                      <a:pt x="309" y="173"/>
                      <a:pt x="309" y="173"/>
                      <a:pt x="309" y="173"/>
                    </a:cubicBezTo>
                    <a:cubicBezTo>
                      <a:pt x="317" y="170"/>
                      <a:pt x="326" y="168"/>
                      <a:pt x="335" y="168"/>
                    </a:cubicBezTo>
                    <a:cubicBezTo>
                      <a:pt x="339" y="168"/>
                      <a:pt x="343" y="169"/>
                      <a:pt x="347" y="169"/>
                    </a:cubicBezTo>
                    <a:cubicBezTo>
                      <a:pt x="362" y="164"/>
                      <a:pt x="362" y="164"/>
                      <a:pt x="362" y="164"/>
                    </a:cubicBezTo>
                    <a:cubicBezTo>
                      <a:pt x="397" y="152"/>
                      <a:pt x="420" y="119"/>
                      <a:pt x="420" y="84"/>
                    </a:cubicBezTo>
                    <a:cubicBezTo>
                      <a:pt x="420" y="75"/>
                      <a:pt x="418" y="66"/>
                      <a:pt x="415" y="57"/>
                    </a:cubicBezTo>
                    <a:cubicBezTo>
                      <a:pt x="403" y="22"/>
                      <a:pt x="371" y="0"/>
                      <a:pt x="335"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6" name="Freeform 33"/>
              <p:cNvSpPr/>
              <p:nvPr/>
            </p:nvSpPr>
            <p:spPr bwMode="auto">
              <a:xfrm>
                <a:off x="8872428" y="5199476"/>
                <a:ext cx="756612" cy="452596"/>
              </a:xfrm>
              <a:custGeom>
                <a:avLst/>
                <a:gdLst>
                  <a:gd name="T0" fmla="*/ 347 w 420"/>
                  <a:gd name="T1" fmla="*/ 0 h 251"/>
                  <a:gd name="T2" fmla="*/ 111 w 420"/>
                  <a:gd name="T3" fmla="*/ 79 h 251"/>
                  <a:gd name="T4" fmla="*/ 84 w 420"/>
                  <a:gd name="T5" fmla="*/ 83 h 251"/>
                  <a:gd name="T6" fmla="*/ 73 w 420"/>
                  <a:gd name="T7" fmla="*/ 83 h 251"/>
                  <a:gd name="T8" fmla="*/ 58 w 420"/>
                  <a:gd name="T9" fmla="*/ 88 h 251"/>
                  <a:gd name="T10" fmla="*/ 0 w 420"/>
                  <a:gd name="T11" fmla="*/ 168 h 251"/>
                  <a:gd name="T12" fmla="*/ 5 w 420"/>
                  <a:gd name="T13" fmla="*/ 194 h 251"/>
                  <a:gd name="T14" fmla="*/ 71 w 420"/>
                  <a:gd name="T15" fmla="*/ 251 h 251"/>
                  <a:gd name="T16" fmla="*/ 309 w 420"/>
                  <a:gd name="T17" fmla="*/ 171 h 251"/>
                  <a:gd name="T18" fmla="*/ 335 w 420"/>
                  <a:gd name="T19" fmla="*/ 167 h 251"/>
                  <a:gd name="T20" fmla="*/ 349 w 420"/>
                  <a:gd name="T21" fmla="*/ 168 h 251"/>
                  <a:gd name="T22" fmla="*/ 362 w 420"/>
                  <a:gd name="T23" fmla="*/ 163 h 251"/>
                  <a:gd name="T24" fmla="*/ 420 w 420"/>
                  <a:gd name="T25" fmla="*/ 84 h 251"/>
                  <a:gd name="T26" fmla="*/ 415 w 420"/>
                  <a:gd name="T27" fmla="*/ 57 h 251"/>
                  <a:gd name="T28" fmla="*/ 347 w 420"/>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1">
                    <a:moveTo>
                      <a:pt x="347" y="0"/>
                    </a:moveTo>
                    <a:cubicBezTo>
                      <a:pt x="111" y="79"/>
                      <a:pt x="111" y="79"/>
                      <a:pt x="111" y="79"/>
                    </a:cubicBezTo>
                    <a:cubicBezTo>
                      <a:pt x="102" y="82"/>
                      <a:pt x="93" y="83"/>
                      <a:pt x="84" y="83"/>
                    </a:cubicBezTo>
                    <a:cubicBezTo>
                      <a:pt x="81" y="83"/>
                      <a:pt x="77" y="83"/>
                      <a:pt x="73" y="83"/>
                    </a:cubicBezTo>
                    <a:cubicBezTo>
                      <a:pt x="58" y="88"/>
                      <a:pt x="58" y="88"/>
                      <a:pt x="58" y="88"/>
                    </a:cubicBezTo>
                    <a:cubicBezTo>
                      <a:pt x="23" y="100"/>
                      <a:pt x="0" y="132"/>
                      <a:pt x="0" y="168"/>
                    </a:cubicBezTo>
                    <a:cubicBezTo>
                      <a:pt x="0" y="176"/>
                      <a:pt x="2" y="185"/>
                      <a:pt x="5" y="194"/>
                    </a:cubicBezTo>
                    <a:cubicBezTo>
                      <a:pt x="15" y="225"/>
                      <a:pt x="41" y="246"/>
                      <a:pt x="71" y="251"/>
                    </a:cubicBezTo>
                    <a:cubicBezTo>
                      <a:pt x="309" y="171"/>
                      <a:pt x="309" y="171"/>
                      <a:pt x="309" y="171"/>
                    </a:cubicBezTo>
                    <a:cubicBezTo>
                      <a:pt x="317" y="168"/>
                      <a:pt x="326" y="167"/>
                      <a:pt x="335" y="167"/>
                    </a:cubicBezTo>
                    <a:cubicBezTo>
                      <a:pt x="340" y="167"/>
                      <a:pt x="344" y="167"/>
                      <a:pt x="349" y="168"/>
                    </a:cubicBezTo>
                    <a:cubicBezTo>
                      <a:pt x="362" y="163"/>
                      <a:pt x="362" y="163"/>
                      <a:pt x="362" y="163"/>
                    </a:cubicBezTo>
                    <a:cubicBezTo>
                      <a:pt x="397" y="152"/>
                      <a:pt x="420" y="119"/>
                      <a:pt x="420" y="84"/>
                    </a:cubicBezTo>
                    <a:cubicBezTo>
                      <a:pt x="420" y="75"/>
                      <a:pt x="418" y="66"/>
                      <a:pt x="415" y="57"/>
                    </a:cubicBezTo>
                    <a:cubicBezTo>
                      <a:pt x="405" y="25"/>
                      <a:pt x="377" y="4"/>
                      <a:pt x="347"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7" name="Freeform 34"/>
              <p:cNvSpPr/>
              <p:nvPr/>
            </p:nvSpPr>
            <p:spPr bwMode="auto">
              <a:xfrm>
                <a:off x="9004245" y="5197951"/>
                <a:ext cx="493741" cy="150866"/>
              </a:xfrm>
              <a:custGeom>
                <a:avLst/>
                <a:gdLst>
                  <a:gd name="T0" fmla="*/ 262 w 274"/>
                  <a:gd name="T1" fmla="*/ 0 h 84"/>
                  <a:gd name="T2" fmla="*/ 236 w 274"/>
                  <a:gd name="T3" fmla="*/ 5 h 84"/>
                  <a:gd name="T4" fmla="*/ 0 w 274"/>
                  <a:gd name="T5" fmla="*/ 84 h 84"/>
                  <a:gd name="T6" fmla="*/ 11 w 274"/>
                  <a:gd name="T7" fmla="*/ 84 h 84"/>
                  <a:gd name="T8" fmla="*/ 38 w 274"/>
                  <a:gd name="T9" fmla="*/ 80 h 84"/>
                  <a:gd name="T10" fmla="*/ 274 w 274"/>
                  <a:gd name="T11" fmla="*/ 1 h 84"/>
                  <a:gd name="T12" fmla="*/ 262 w 274"/>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274" h="84">
                    <a:moveTo>
                      <a:pt x="262" y="0"/>
                    </a:moveTo>
                    <a:cubicBezTo>
                      <a:pt x="253" y="0"/>
                      <a:pt x="244" y="2"/>
                      <a:pt x="236" y="5"/>
                    </a:cubicBezTo>
                    <a:cubicBezTo>
                      <a:pt x="0" y="84"/>
                      <a:pt x="0" y="84"/>
                      <a:pt x="0" y="84"/>
                    </a:cubicBezTo>
                    <a:cubicBezTo>
                      <a:pt x="4" y="84"/>
                      <a:pt x="8" y="84"/>
                      <a:pt x="11" y="84"/>
                    </a:cubicBezTo>
                    <a:cubicBezTo>
                      <a:pt x="20" y="84"/>
                      <a:pt x="29" y="83"/>
                      <a:pt x="38" y="80"/>
                    </a:cubicBezTo>
                    <a:cubicBezTo>
                      <a:pt x="274" y="1"/>
                      <a:pt x="274" y="1"/>
                      <a:pt x="274" y="1"/>
                    </a:cubicBezTo>
                    <a:cubicBezTo>
                      <a:pt x="270" y="1"/>
                      <a:pt x="266" y="0"/>
                      <a:pt x="262"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78" name="Freeform 35"/>
              <p:cNvSpPr/>
              <p:nvPr/>
            </p:nvSpPr>
            <p:spPr bwMode="auto">
              <a:xfrm>
                <a:off x="8890714" y="5801412"/>
                <a:ext cx="756612" cy="454119"/>
              </a:xfrm>
              <a:custGeom>
                <a:avLst/>
                <a:gdLst>
                  <a:gd name="T0" fmla="*/ 343 w 420"/>
                  <a:gd name="T1" fmla="*/ 0 h 252"/>
                  <a:gd name="T2" fmla="*/ 101 w 420"/>
                  <a:gd name="T3" fmla="*/ 81 h 252"/>
                  <a:gd name="T4" fmla="*/ 74 w 420"/>
                  <a:gd name="T5" fmla="*/ 85 h 252"/>
                  <a:gd name="T6" fmla="*/ 67 w 420"/>
                  <a:gd name="T7" fmla="*/ 85 h 252"/>
                  <a:gd name="T8" fmla="*/ 58 w 420"/>
                  <a:gd name="T9" fmla="*/ 88 h 252"/>
                  <a:gd name="T10" fmla="*/ 0 w 420"/>
                  <a:gd name="T11" fmla="*/ 168 h 252"/>
                  <a:gd name="T12" fmla="*/ 5 w 420"/>
                  <a:gd name="T13" fmla="*/ 194 h 252"/>
                  <a:gd name="T14" fmla="*/ 84 w 420"/>
                  <a:gd name="T15" fmla="*/ 252 h 252"/>
                  <a:gd name="T16" fmla="*/ 111 w 420"/>
                  <a:gd name="T17" fmla="*/ 248 h 252"/>
                  <a:gd name="T18" fmla="*/ 362 w 420"/>
                  <a:gd name="T19" fmla="*/ 164 h 252"/>
                  <a:gd name="T20" fmla="*/ 420 w 420"/>
                  <a:gd name="T21" fmla="*/ 84 h 252"/>
                  <a:gd name="T22" fmla="*/ 415 w 420"/>
                  <a:gd name="T23" fmla="*/ 57 h 252"/>
                  <a:gd name="T24" fmla="*/ 343 w 420"/>
                  <a:gd name="T25"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0" h="252">
                    <a:moveTo>
                      <a:pt x="343" y="0"/>
                    </a:moveTo>
                    <a:cubicBezTo>
                      <a:pt x="101" y="81"/>
                      <a:pt x="101" y="81"/>
                      <a:pt x="101" y="81"/>
                    </a:cubicBezTo>
                    <a:cubicBezTo>
                      <a:pt x="92" y="84"/>
                      <a:pt x="83" y="85"/>
                      <a:pt x="74" y="85"/>
                    </a:cubicBezTo>
                    <a:cubicBezTo>
                      <a:pt x="72" y="85"/>
                      <a:pt x="69" y="85"/>
                      <a:pt x="67" y="85"/>
                    </a:cubicBezTo>
                    <a:cubicBezTo>
                      <a:pt x="58" y="88"/>
                      <a:pt x="58" y="88"/>
                      <a:pt x="58" y="88"/>
                    </a:cubicBezTo>
                    <a:cubicBezTo>
                      <a:pt x="22" y="100"/>
                      <a:pt x="0" y="132"/>
                      <a:pt x="0" y="168"/>
                    </a:cubicBezTo>
                    <a:cubicBezTo>
                      <a:pt x="0" y="177"/>
                      <a:pt x="2" y="186"/>
                      <a:pt x="5" y="194"/>
                    </a:cubicBezTo>
                    <a:cubicBezTo>
                      <a:pt x="16" y="230"/>
                      <a:pt x="49" y="252"/>
                      <a:pt x="84" y="252"/>
                    </a:cubicBezTo>
                    <a:cubicBezTo>
                      <a:pt x="93" y="252"/>
                      <a:pt x="102" y="250"/>
                      <a:pt x="111" y="248"/>
                    </a:cubicBezTo>
                    <a:cubicBezTo>
                      <a:pt x="362" y="164"/>
                      <a:pt x="362" y="164"/>
                      <a:pt x="362" y="164"/>
                    </a:cubicBezTo>
                    <a:cubicBezTo>
                      <a:pt x="397" y="152"/>
                      <a:pt x="420" y="119"/>
                      <a:pt x="420" y="84"/>
                    </a:cubicBezTo>
                    <a:cubicBezTo>
                      <a:pt x="420" y="75"/>
                      <a:pt x="418" y="66"/>
                      <a:pt x="415" y="57"/>
                    </a:cubicBezTo>
                    <a:cubicBezTo>
                      <a:pt x="404" y="24"/>
                      <a:pt x="375" y="3"/>
                      <a:pt x="343"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9" name="Freeform 36"/>
              <p:cNvSpPr/>
              <p:nvPr/>
            </p:nvSpPr>
            <p:spPr bwMode="auto">
              <a:xfrm>
                <a:off x="8872428" y="5501968"/>
                <a:ext cx="756612" cy="452596"/>
              </a:xfrm>
              <a:custGeom>
                <a:avLst/>
                <a:gdLst>
                  <a:gd name="T0" fmla="*/ 349 w 420"/>
                  <a:gd name="T1" fmla="*/ 0 h 251"/>
                  <a:gd name="T2" fmla="*/ 111 w 420"/>
                  <a:gd name="T3" fmla="*/ 79 h 251"/>
                  <a:gd name="T4" fmla="*/ 84 w 420"/>
                  <a:gd name="T5" fmla="*/ 84 h 251"/>
                  <a:gd name="T6" fmla="*/ 71 w 420"/>
                  <a:gd name="T7" fmla="*/ 83 h 251"/>
                  <a:gd name="T8" fmla="*/ 58 w 420"/>
                  <a:gd name="T9" fmla="*/ 87 h 251"/>
                  <a:gd name="T10" fmla="*/ 0 w 420"/>
                  <a:gd name="T11" fmla="*/ 167 h 251"/>
                  <a:gd name="T12" fmla="*/ 5 w 420"/>
                  <a:gd name="T13" fmla="*/ 194 h 251"/>
                  <a:gd name="T14" fmla="*/ 77 w 420"/>
                  <a:gd name="T15" fmla="*/ 251 h 251"/>
                  <a:gd name="T16" fmla="*/ 319 w 420"/>
                  <a:gd name="T17" fmla="*/ 170 h 251"/>
                  <a:gd name="T18" fmla="*/ 345 w 420"/>
                  <a:gd name="T19" fmla="*/ 165 h 251"/>
                  <a:gd name="T20" fmla="*/ 353 w 420"/>
                  <a:gd name="T21" fmla="*/ 166 h 251"/>
                  <a:gd name="T22" fmla="*/ 362 w 420"/>
                  <a:gd name="T23" fmla="*/ 163 h 251"/>
                  <a:gd name="T24" fmla="*/ 420 w 420"/>
                  <a:gd name="T25" fmla="*/ 83 h 251"/>
                  <a:gd name="T26" fmla="*/ 415 w 420"/>
                  <a:gd name="T27" fmla="*/ 56 h 251"/>
                  <a:gd name="T28" fmla="*/ 349 w 420"/>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1">
                    <a:moveTo>
                      <a:pt x="349" y="0"/>
                    </a:moveTo>
                    <a:cubicBezTo>
                      <a:pt x="111" y="79"/>
                      <a:pt x="111" y="79"/>
                      <a:pt x="111" y="79"/>
                    </a:cubicBezTo>
                    <a:cubicBezTo>
                      <a:pt x="102" y="82"/>
                      <a:pt x="93" y="84"/>
                      <a:pt x="84" y="84"/>
                    </a:cubicBezTo>
                    <a:cubicBezTo>
                      <a:pt x="80" y="84"/>
                      <a:pt x="75" y="83"/>
                      <a:pt x="71" y="83"/>
                    </a:cubicBezTo>
                    <a:cubicBezTo>
                      <a:pt x="58" y="87"/>
                      <a:pt x="58" y="87"/>
                      <a:pt x="58" y="87"/>
                    </a:cubicBezTo>
                    <a:cubicBezTo>
                      <a:pt x="23" y="99"/>
                      <a:pt x="0" y="132"/>
                      <a:pt x="0" y="167"/>
                    </a:cubicBezTo>
                    <a:cubicBezTo>
                      <a:pt x="0" y="176"/>
                      <a:pt x="2" y="185"/>
                      <a:pt x="5" y="194"/>
                    </a:cubicBezTo>
                    <a:cubicBezTo>
                      <a:pt x="16" y="226"/>
                      <a:pt x="44" y="248"/>
                      <a:pt x="77" y="251"/>
                    </a:cubicBezTo>
                    <a:cubicBezTo>
                      <a:pt x="319" y="170"/>
                      <a:pt x="319" y="170"/>
                      <a:pt x="319" y="170"/>
                    </a:cubicBezTo>
                    <a:cubicBezTo>
                      <a:pt x="327" y="167"/>
                      <a:pt x="336" y="165"/>
                      <a:pt x="345" y="165"/>
                    </a:cubicBezTo>
                    <a:cubicBezTo>
                      <a:pt x="348" y="165"/>
                      <a:pt x="351" y="166"/>
                      <a:pt x="353" y="166"/>
                    </a:cubicBezTo>
                    <a:cubicBezTo>
                      <a:pt x="362" y="163"/>
                      <a:pt x="362" y="163"/>
                      <a:pt x="362" y="163"/>
                    </a:cubicBezTo>
                    <a:cubicBezTo>
                      <a:pt x="397" y="151"/>
                      <a:pt x="420" y="118"/>
                      <a:pt x="420" y="83"/>
                    </a:cubicBezTo>
                    <a:cubicBezTo>
                      <a:pt x="420" y="74"/>
                      <a:pt x="418" y="65"/>
                      <a:pt x="415" y="56"/>
                    </a:cubicBezTo>
                    <a:cubicBezTo>
                      <a:pt x="405" y="26"/>
                      <a:pt x="379" y="5"/>
                      <a:pt x="349"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80" name="Freeform 37"/>
              <p:cNvSpPr/>
              <p:nvPr/>
            </p:nvSpPr>
            <p:spPr bwMode="auto">
              <a:xfrm>
                <a:off x="9000435" y="5500444"/>
                <a:ext cx="500598" cy="153151"/>
              </a:xfrm>
              <a:custGeom>
                <a:avLst/>
                <a:gdLst>
                  <a:gd name="T0" fmla="*/ 264 w 278"/>
                  <a:gd name="T1" fmla="*/ 0 h 85"/>
                  <a:gd name="T2" fmla="*/ 238 w 278"/>
                  <a:gd name="T3" fmla="*/ 4 h 85"/>
                  <a:gd name="T4" fmla="*/ 0 w 278"/>
                  <a:gd name="T5" fmla="*/ 84 h 85"/>
                  <a:gd name="T6" fmla="*/ 13 w 278"/>
                  <a:gd name="T7" fmla="*/ 85 h 85"/>
                  <a:gd name="T8" fmla="*/ 40 w 278"/>
                  <a:gd name="T9" fmla="*/ 80 h 85"/>
                  <a:gd name="T10" fmla="*/ 278 w 278"/>
                  <a:gd name="T11" fmla="*/ 1 h 85"/>
                  <a:gd name="T12" fmla="*/ 264 w 278"/>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278" h="85">
                    <a:moveTo>
                      <a:pt x="264" y="0"/>
                    </a:moveTo>
                    <a:cubicBezTo>
                      <a:pt x="255" y="0"/>
                      <a:pt x="246" y="1"/>
                      <a:pt x="238" y="4"/>
                    </a:cubicBezTo>
                    <a:cubicBezTo>
                      <a:pt x="0" y="84"/>
                      <a:pt x="0" y="84"/>
                      <a:pt x="0" y="84"/>
                    </a:cubicBezTo>
                    <a:cubicBezTo>
                      <a:pt x="4" y="84"/>
                      <a:pt x="9" y="85"/>
                      <a:pt x="13" y="85"/>
                    </a:cubicBezTo>
                    <a:cubicBezTo>
                      <a:pt x="22" y="85"/>
                      <a:pt x="31" y="83"/>
                      <a:pt x="40" y="80"/>
                    </a:cubicBezTo>
                    <a:cubicBezTo>
                      <a:pt x="278" y="1"/>
                      <a:pt x="278" y="1"/>
                      <a:pt x="278" y="1"/>
                    </a:cubicBezTo>
                    <a:cubicBezTo>
                      <a:pt x="273" y="0"/>
                      <a:pt x="269" y="0"/>
                      <a:pt x="264"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1" name="Freeform 38"/>
              <p:cNvSpPr/>
              <p:nvPr/>
            </p:nvSpPr>
            <p:spPr bwMode="auto">
              <a:xfrm>
                <a:off x="9011102" y="5799889"/>
                <a:ext cx="497550" cy="154675"/>
              </a:xfrm>
              <a:custGeom>
                <a:avLst/>
                <a:gdLst>
                  <a:gd name="T0" fmla="*/ 268 w 276"/>
                  <a:gd name="T1" fmla="*/ 0 h 86"/>
                  <a:gd name="T2" fmla="*/ 242 w 276"/>
                  <a:gd name="T3" fmla="*/ 5 h 86"/>
                  <a:gd name="T4" fmla="*/ 0 w 276"/>
                  <a:gd name="T5" fmla="*/ 86 h 86"/>
                  <a:gd name="T6" fmla="*/ 7 w 276"/>
                  <a:gd name="T7" fmla="*/ 86 h 86"/>
                  <a:gd name="T8" fmla="*/ 34 w 276"/>
                  <a:gd name="T9" fmla="*/ 82 h 86"/>
                  <a:gd name="T10" fmla="*/ 276 w 276"/>
                  <a:gd name="T11" fmla="*/ 1 h 86"/>
                  <a:gd name="T12" fmla="*/ 268 w 276"/>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76" h="86">
                    <a:moveTo>
                      <a:pt x="268" y="0"/>
                    </a:moveTo>
                    <a:cubicBezTo>
                      <a:pt x="259" y="0"/>
                      <a:pt x="250" y="2"/>
                      <a:pt x="242" y="5"/>
                    </a:cubicBezTo>
                    <a:cubicBezTo>
                      <a:pt x="0" y="86"/>
                      <a:pt x="0" y="86"/>
                      <a:pt x="0" y="86"/>
                    </a:cubicBezTo>
                    <a:cubicBezTo>
                      <a:pt x="2" y="86"/>
                      <a:pt x="5" y="86"/>
                      <a:pt x="7" y="86"/>
                    </a:cubicBezTo>
                    <a:cubicBezTo>
                      <a:pt x="16" y="86"/>
                      <a:pt x="25" y="85"/>
                      <a:pt x="34" y="82"/>
                    </a:cubicBezTo>
                    <a:cubicBezTo>
                      <a:pt x="276" y="1"/>
                      <a:pt x="276" y="1"/>
                      <a:pt x="276" y="1"/>
                    </a:cubicBezTo>
                    <a:cubicBezTo>
                      <a:pt x="274" y="1"/>
                      <a:pt x="271" y="0"/>
                      <a:pt x="268"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2" name="Rectangle 39"/>
              <p:cNvSpPr>
                <a:spLocks noChangeArrowheads="1"/>
              </p:cNvSpPr>
              <p:nvPr/>
            </p:nvSpPr>
            <p:spPr bwMode="auto">
              <a:xfrm>
                <a:off x="8394689" y="6531356"/>
                <a:ext cx="1108631" cy="335256"/>
              </a:xfrm>
              <a:prstGeom prst="rect">
                <a:avLst/>
              </a:prstGeom>
              <a:solidFill>
                <a:srgbClr val="AC5444"/>
              </a:solidFill>
              <a:ln>
                <a:noFill/>
              </a:ln>
            </p:spPr>
            <p:txBody>
              <a:bodyPr vert="horz" wrap="square" lIns="91440" tIns="45720" rIns="91440" bIns="45720" numCol="1" anchor="t" anchorCtr="0" compatLnSpc="1"/>
              <a:lstStyle/>
              <a:p>
                <a:endParaRPr lang="en-US">
                  <a:cs typeface="+mn-ea"/>
                  <a:sym typeface="+mn-lt"/>
                </a:endParaRPr>
              </a:p>
            </p:txBody>
          </p:sp>
          <p:sp>
            <p:nvSpPr>
              <p:cNvPr id="83" name="Freeform 40"/>
              <p:cNvSpPr/>
              <p:nvPr/>
            </p:nvSpPr>
            <p:spPr bwMode="auto">
              <a:xfrm>
                <a:off x="8886905" y="5687882"/>
                <a:ext cx="154675" cy="236203"/>
              </a:xfrm>
              <a:custGeom>
                <a:avLst/>
                <a:gdLst>
                  <a:gd name="T0" fmla="*/ 54 w 86"/>
                  <a:gd name="T1" fmla="*/ 0 h 131"/>
                  <a:gd name="T2" fmla="*/ 9 w 86"/>
                  <a:gd name="T3" fmla="*/ 78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8"/>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4" name="Freeform 41"/>
              <p:cNvSpPr/>
              <p:nvPr/>
            </p:nvSpPr>
            <p:spPr bwMode="auto">
              <a:xfrm>
                <a:off x="8917383" y="5994185"/>
                <a:ext cx="155437" cy="236203"/>
              </a:xfrm>
              <a:custGeom>
                <a:avLst/>
                <a:gdLst>
                  <a:gd name="T0" fmla="*/ 54 w 86"/>
                  <a:gd name="T1" fmla="*/ 0 h 131"/>
                  <a:gd name="T2" fmla="*/ 9 w 86"/>
                  <a:gd name="T3" fmla="*/ 77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7"/>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5" name="Freeform 42"/>
              <p:cNvSpPr/>
              <p:nvPr/>
            </p:nvSpPr>
            <p:spPr bwMode="auto">
              <a:xfrm>
                <a:off x="8905191" y="5085946"/>
                <a:ext cx="154675" cy="236203"/>
              </a:xfrm>
              <a:custGeom>
                <a:avLst/>
                <a:gdLst>
                  <a:gd name="T0" fmla="*/ 54 w 86"/>
                  <a:gd name="T1" fmla="*/ 0 h 131"/>
                  <a:gd name="T2" fmla="*/ 9 w 86"/>
                  <a:gd name="T3" fmla="*/ 77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7"/>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6" name="Freeform 43"/>
              <p:cNvSpPr/>
              <p:nvPr/>
            </p:nvSpPr>
            <p:spPr bwMode="auto">
              <a:xfrm>
                <a:off x="8221727" y="5121757"/>
                <a:ext cx="778708" cy="304778"/>
              </a:xfrm>
              <a:custGeom>
                <a:avLst/>
                <a:gdLst>
                  <a:gd name="T0" fmla="*/ 432 w 432"/>
                  <a:gd name="T1" fmla="*/ 84 h 169"/>
                  <a:gd name="T2" fmla="*/ 348 w 432"/>
                  <a:gd name="T3" fmla="*/ 169 h 169"/>
                  <a:gd name="T4" fmla="*/ 84 w 432"/>
                  <a:gd name="T5" fmla="*/ 169 h 169"/>
                  <a:gd name="T6" fmla="*/ 0 w 432"/>
                  <a:gd name="T7" fmla="*/ 84 h 169"/>
                  <a:gd name="T8" fmla="*/ 84 w 432"/>
                  <a:gd name="T9" fmla="*/ 0 h 169"/>
                  <a:gd name="T10" fmla="*/ 348 w 432"/>
                  <a:gd name="T11" fmla="*/ 0 h 169"/>
                  <a:gd name="T12" fmla="*/ 432 w 432"/>
                  <a:gd name="T13" fmla="*/ 84 h 169"/>
                </a:gdLst>
                <a:ahLst/>
                <a:cxnLst>
                  <a:cxn ang="0">
                    <a:pos x="T0" y="T1"/>
                  </a:cxn>
                  <a:cxn ang="0">
                    <a:pos x="T2" y="T3"/>
                  </a:cxn>
                  <a:cxn ang="0">
                    <a:pos x="T4" y="T5"/>
                  </a:cxn>
                  <a:cxn ang="0">
                    <a:pos x="T6" y="T7"/>
                  </a:cxn>
                  <a:cxn ang="0">
                    <a:pos x="T8" y="T9"/>
                  </a:cxn>
                  <a:cxn ang="0">
                    <a:pos x="T10" y="T11"/>
                  </a:cxn>
                  <a:cxn ang="0">
                    <a:pos x="T12" y="T13"/>
                  </a:cxn>
                </a:cxnLst>
                <a:rect l="0" t="0" r="r" b="b"/>
                <a:pathLst>
                  <a:path w="432" h="169">
                    <a:moveTo>
                      <a:pt x="432" y="84"/>
                    </a:moveTo>
                    <a:cubicBezTo>
                      <a:pt x="432" y="131"/>
                      <a:pt x="395" y="169"/>
                      <a:pt x="348" y="169"/>
                    </a:cubicBezTo>
                    <a:cubicBezTo>
                      <a:pt x="84" y="169"/>
                      <a:pt x="84" y="169"/>
                      <a:pt x="84" y="169"/>
                    </a:cubicBezTo>
                    <a:cubicBezTo>
                      <a:pt x="37" y="169"/>
                      <a:pt x="0" y="131"/>
                      <a:pt x="0" y="84"/>
                    </a:cubicBezTo>
                    <a:cubicBezTo>
                      <a:pt x="0" y="38"/>
                      <a:pt x="37" y="0"/>
                      <a:pt x="84" y="0"/>
                    </a:cubicBezTo>
                    <a:cubicBezTo>
                      <a:pt x="348" y="0"/>
                      <a:pt x="348" y="0"/>
                      <a:pt x="348" y="0"/>
                    </a:cubicBezTo>
                    <a:cubicBezTo>
                      <a:pt x="395" y="0"/>
                      <a:pt x="432" y="38"/>
                      <a:pt x="432" y="84"/>
                    </a:cubicBezTo>
                    <a:close/>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7" name="Freeform 44"/>
              <p:cNvSpPr/>
              <p:nvPr/>
            </p:nvSpPr>
            <p:spPr bwMode="auto">
              <a:xfrm>
                <a:off x="8704800" y="5105757"/>
                <a:ext cx="531838" cy="566126"/>
              </a:xfrm>
              <a:custGeom>
                <a:avLst/>
                <a:gdLst>
                  <a:gd name="T0" fmla="*/ 258 w 295"/>
                  <a:gd name="T1" fmla="*/ 283 h 314"/>
                  <a:gd name="T2" fmla="*/ 139 w 295"/>
                  <a:gd name="T3" fmla="*/ 277 h 314"/>
                  <a:gd name="T4" fmla="*/ 31 w 295"/>
                  <a:gd name="T5" fmla="*/ 150 h 314"/>
                  <a:gd name="T6" fmla="*/ 37 w 295"/>
                  <a:gd name="T7" fmla="*/ 31 h 314"/>
                  <a:gd name="T8" fmla="*/ 156 w 295"/>
                  <a:gd name="T9" fmla="*/ 37 h 314"/>
                  <a:gd name="T10" fmla="*/ 264 w 295"/>
                  <a:gd name="T11" fmla="*/ 164 h 314"/>
                  <a:gd name="T12" fmla="*/ 258 w 295"/>
                  <a:gd name="T13" fmla="*/ 283 h 314"/>
                </a:gdLst>
                <a:ahLst/>
                <a:cxnLst>
                  <a:cxn ang="0">
                    <a:pos x="T0" y="T1"/>
                  </a:cxn>
                  <a:cxn ang="0">
                    <a:pos x="T2" y="T3"/>
                  </a:cxn>
                  <a:cxn ang="0">
                    <a:pos x="T4" y="T5"/>
                  </a:cxn>
                  <a:cxn ang="0">
                    <a:pos x="T6" y="T7"/>
                  </a:cxn>
                  <a:cxn ang="0">
                    <a:pos x="T8" y="T9"/>
                  </a:cxn>
                  <a:cxn ang="0">
                    <a:pos x="T10" y="T11"/>
                  </a:cxn>
                  <a:cxn ang="0">
                    <a:pos x="T12" y="T13"/>
                  </a:cxn>
                </a:cxnLst>
                <a:rect l="0" t="0" r="r" b="b"/>
                <a:pathLst>
                  <a:path w="295" h="314">
                    <a:moveTo>
                      <a:pt x="258" y="283"/>
                    </a:moveTo>
                    <a:cubicBezTo>
                      <a:pt x="223" y="314"/>
                      <a:pt x="170" y="311"/>
                      <a:pt x="139" y="277"/>
                    </a:cubicBezTo>
                    <a:cubicBezTo>
                      <a:pt x="31" y="150"/>
                      <a:pt x="31" y="150"/>
                      <a:pt x="31" y="150"/>
                    </a:cubicBezTo>
                    <a:cubicBezTo>
                      <a:pt x="0" y="115"/>
                      <a:pt x="3" y="62"/>
                      <a:pt x="37" y="31"/>
                    </a:cubicBezTo>
                    <a:cubicBezTo>
                      <a:pt x="72" y="0"/>
                      <a:pt x="125" y="2"/>
                      <a:pt x="156" y="37"/>
                    </a:cubicBezTo>
                    <a:cubicBezTo>
                      <a:pt x="264" y="164"/>
                      <a:pt x="264" y="164"/>
                      <a:pt x="264" y="164"/>
                    </a:cubicBezTo>
                    <a:cubicBezTo>
                      <a:pt x="295" y="199"/>
                      <a:pt x="292" y="252"/>
                      <a:pt x="258" y="283"/>
                    </a:cubicBezTo>
                    <a:close/>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8" name="Freeform 45"/>
              <p:cNvSpPr/>
              <p:nvPr/>
            </p:nvSpPr>
            <p:spPr bwMode="auto">
              <a:xfrm>
                <a:off x="8967671" y="5426535"/>
                <a:ext cx="225536" cy="191249"/>
              </a:xfrm>
              <a:custGeom>
                <a:avLst/>
                <a:gdLst>
                  <a:gd name="T0" fmla="*/ 0 w 125"/>
                  <a:gd name="T1" fmla="*/ 68 h 106"/>
                  <a:gd name="T2" fmla="*/ 87 w 125"/>
                  <a:gd name="T3" fmla="*/ 87 h 106"/>
                  <a:gd name="T4" fmla="*/ 106 w 125"/>
                  <a:gd name="T5" fmla="*/ 0 h 106"/>
                  <a:gd name="T6" fmla="*/ 0 w 125"/>
                  <a:gd name="T7" fmla="*/ 68 h 106"/>
                </a:gdLst>
                <a:ahLst/>
                <a:cxnLst>
                  <a:cxn ang="0">
                    <a:pos x="T0" y="T1"/>
                  </a:cxn>
                  <a:cxn ang="0">
                    <a:pos x="T2" y="T3"/>
                  </a:cxn>
                  <a:cxn ang="0">
                    <a:pos x="T4" y="T5"/>
                  </a:cxn>
                  <a:cxn ang="0">
                    <a:pos x="T6" y="T7"/>
                  </a:cxn>
                </a:cxnLst>
                <a:rect l="0" t="0" r="r" b="b"/>
                <a:pathLst>
                  <a:path w="125" h="106">
                    <a:moveTo>
                      <a:pt x="0" y="68"/>
                    </a:moveTo>
                    <a:cubicBezTo>
                      <a:pt x="19" y="97"/>
                      <a:pt x="58" y="106"/>
                      <a:pt x="87" y="87"/>
                    </a:cubicBezTo>
                    <a:cubicBezTo>
                      <a:pt x="117" y="68"/>
                      <a:pt x="125" y="29"/>
                      <a:pt x="106" y="0"/>
                    </a:cubicBezTo>
                    <a:lnTo>
                      <a:pt x="0" y="68"/>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grpSp>
      <p:grpSp>
        <p:nvGrpSpPr>
          <p:cNvPr id="89" name="组合 88"/>
          <p:cNvGrpSpPr/>
          <p:nvPr/>
        </p:nvGrpSpPr>
        <p:grpSpPr>
          <a:xfrm>
            <a:off x="8535064" y="3870066"/>
            <a:ext cx="839294" cy="419646"/>
            <a:chOff x="8535064" y="3870066"/>
            <a:chExt cx="839294" cy="419646"/>
          </a:xfrm>
          <a:solidFill>
            <a:srgbClr val="231F20"/>
          </a:solidFill>
        </p:grpSpPr>
        <p:sp>
          <p:nvSpPr>
            <p:cNvPr id="90" name="Freeform 226"/>
            <p:cNvSpPr/>
            <p:nvPr/>
          </p:nvSpPr>
          <p:spPr bwMode="auto">
            <a:xfrm>
              <a:off x="8535064" y="3870066"/>
              <a:ext cx="221573" cy="419646"/>
            </a:xfrm>
            <a:custGeom>
              <a:avLst/>
              <a:gdLst>
                <a:gd name="T0" fmla="*/ 0 w 66"/>
                <a:gd name="T1" fmla="*/ 121 h 126"/>
                <a:gd name="T2" fmla="*/ 0 w 66"/>
                <a:gd name="T3" fmla="*/ 82 h 126"/>
                <a:gd name="T4" fmla="*/ 22 w 66"/>
                <a:gd name="T5" fmla="*/ 96 h 126"/>
                <a:gd name="T6" fmla="*/ 29 w 66"/>
                <a:gd name="T7" fmla="*/ 94 h 126"/>
                <a:gd name="T8" fmla="*/ 32 w 66"/>
                <a:gd name="T9" fmla="*/ 88 h 126"/>
                <a:gd name="T10" fmla="*/ 26 w 66"/>
                <a:gd name="T11" fmla="*/ 78 h 126"/>
                <a:gd name="T12" fmla="*/ 20 w 66"/>
                <a:gd name="T13" fmla="*/ 74 h 126"/>
                <a:gd name="T14" fmla="*/ 11 w 66"/>
                <a:gd name="T15" fmla="*/ 66 h 126"/>
                <a:gd name="T16" fmla="*/ 4 w 66"/>
                <a:gd name="T17" fmla="*/ 58 h 126"/>
                <a:gd name="T18" fmla="*/ 1 w 66"/>
                <a:gd name="T19" fmla="*/ 49 h 126"/>
                <a:gd name="T20" fmla="*/ 0 w 66"/>
                <a:gd name="T21" fmla="*/ 40 h 126"/>
                <a:gd name="T22" fmla="*/ 4 w 66"/>
                <a:gd name="T23" fmla="*/ 22 h 126"/>
                <a:gd name="T24" fmla="*/ 9 w 66"/>
                <a:gd name="T25" fmla="*/ 14 h 126"/>
                <a:gd name="T26" fmla="*/ 15 w 66"/>
                <a:gd name="T27" fmla="*/ 8 h 126"/>
                <a:gd name="T28" fmla="*/ 38 w 66"/>
                <a:gd name="T29" fmla="*/ 0 h 126"/>
                <a:gd name="T30" fmla="*/ 63 w 66"/>
                <a:gd name="T31" fmla="*/ 6 h 126"/>
                <a:gd name="T32" fmla="*/ 63 w 66"/>
                <a:gd name="T33" fmla="*/ 44 h 126"/>
                <a:gd name="T34" fmla="*/ 53 w 66"/>
                <a:gd name="T35" fmla="*/ 34 h 126"/>
                <a:gd name="T36" fmla="*/ 43 w 66"/>
                <a:gd name="T37" fmla="*/ 30 h 126"/>
                <a:gd name="T38" fmla="*/ 36 w 66"/>
                <a:gd name="T39" fmla="*/ 32 h 126"/>
                <a:gd name="T40" fmla="*/ 34 w 66"/>
                <a:gd name="T41" fmla="*/ 37 h 126"/>
                <a:gd name="T42" fmla="*/ 41 w 66"/>
                <a:gd name="T43" fmla="*/ 47 h 126"/>
                <a:gd name="T44" fmla="*/ 46 w 66"/>
                <a:gd name="T45" fmla="*/ 51 h 126"/>
                <a:gd name="T46" fmla="*/ 62 w 66"/>
                <a:gd name="T47" fmla="*/ 66 h 126"/>
                <a:gd name="T48" fmla="*/ 66 w 66"/>
                <a:gd name="T49" fmla="*/ 85 h 126"/>
                <a:gd name="T50" fmla="*/ 55 w 66"/>
                <a:gd name="T51" fmla="*/ 114 h 126"/>
                <a:gd name="T52" fmla="*/ 26 w 66"/>
                <a:gd name="T53" fmla="*/ 126 h 126"/>
                <a:gd name="T54" fmla="*/ 0 w 66"/>
                <a:gd name="T55" fmla="*/ 12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126">
                  <a:moveTo>
                    <a:pt x="0" y="121"/>
                  </a:moveTo>
                  <a:cubicBezTo>
                    <a:pt x="0" y="82"/>
                    <a:pt x="0" y="82"/>
                    <a:pt x="0" y="82"/>
                  </a:cubicBezTo>
                  <a:cubicBezTo>
                    <a:pt x="7" y="91"/>
                    <a:pt x="14" y="96"/>
                    <a:pt x="22" y="96"/>
                  </a:cubicBezTo>
                  <a:cubicBezTo>
                    <a:pt x="25" y="96"/>
                    <a:pt x="27" y="95"/>
                    <a:pt x="29" y="94"/>
                  </a:cubicBezTo>
                  <a:cubicBezTo>
                    <a:pt x="31" y="92"/>
                    <a:pt x="32" y="90"/>
                    <a:pt x="32" y="88"/>
                  </a:cubicBezTo>
                  <a:cubicBezTo>
                    <a:pt x="32" y="85"/>
                    <a:pt x="30" y="82"/>
                    <a:pt x="26" y="78"/>
                  </a:cubicBezTo>
                  <a:cubicBezTo>
                    <a:pt x="20" y="74"/>
                    <a:pt x="20" y="74"/>
                    <a:pt x="20" y="74"/>
                  </a:cubicBezTo>
                  <a:cubicBezTo>
                    <a:pt x="17" y="72"/>
                    <a:pt x="14" y="69"/>
                    <a:pt x="11" y="66"/>
                  </a:cubicBezTo>
                  <a:cubicBezTo>
                    <a:pt x="8" y="64"/>
                    <a:pt x="6" y="61"/>
                    <a:pt x="4" y="58"/>
                  </a:cubicBezTo>
                  <a:cubicBezTo>
                    <a:pt x="3" y="55"/>
                    <a:pt x="2" y="52"/>
                    <a:pt x="1" y="49"/>
                  </a:cubicBezTo>
                  <a:cubicBezTo>
                    <a:pt x="0" y="46"/>
                    <a:pt x="0" y="43"/>
                    <a:pt x="0" y="40"/>
                  </a:cubicBezTo>
                  <a:cubicBezTo>
                    <a:pt x="0" y="34"/>
                    <a:pt x="1" y="28"/>
                    <a:pt x="4" y="22"/>
                  </a:cubicBezTo>
                  <a:cubicBezTo>
                    <a:pt x="5" y="19"/>
                    <a:pt x="7" y="16"/>
                    <a:pt x="9" y="14"/>
                  </a:cubicBezTo>
                  <a:cubicBezTo>
                    <a:pt x="10" y="12"/>
                    <a:pt x="12" y="9"/>
                    <a:pt x="15" y="8"/>
                  </a:cubicBezTo>
                  <a:cubicBezTo>
                    <a:pt x="21" y="2"/>
                    <a:pt x="29" y="0"/>
                    <a:pt x="38" y="0"/>
                  </a:cubicBezTo>
                  <a:cubicBezTo>
                    <a:pt x="46" y="0"/>
                    <a:pt x="55" y="2"/>
                    <a:pt x="63" y="6"/>
                  </a:cubicBezTo>
                  <a:cubicBezTo>
                    <a:pt x="63" y="44"/>
                    <a:pt x="63" y="44"/>
                    <a:pt x="63" y="44"/>
                  </a:cubicBezTo>
                  <a:cubicBezTo>
                    <a:pt x="60" y="40"/>
                    <a:pt x="57" y="36"/>
                    <a:pt x="53" y="34"/>
                  </a:cubicBezTo>
                  <a:cubicBezTo>
                    <a:pt x="50" y="31"/>
                    <a:pt x="46" y="30"/>
                    <a:pt x="43" y="30"/>
                  </a:cubicBezTo>
                  <a:cubicBezTo>
                    <a:pt x="40" y="30"/>
                    <a:pt x="38" y="31"/>
                    <a:pt x="36" y="32"/>
                  </a:cubicBezTo>
                  <a:cubicBezTo>
                    <a:pt x="35" y="34"/>
                    <a:pt x="34" y="35"/>
                    <a:pt x="34" y="37"/>
                  </a:cubicBezTo>
                  <a:cubicBezTo>
                    <a:pt x="34" y="41"/>
                    <a:pt x="36" y="44"/>
                    <a:pt x="41" y="47"/>
                  </a:cubicBezTo>
                  <a:cubicBezTo>
                    <a:pt x="46" y="51"/>
                    <a:pt x="46" y="51"/>
                    <a:pt x="46" y="51"/>
                  </a:cubicBezTo>
                  <a:cubicBezTo>
                    <a:pt x="53" y="56"/>
                    <a:pt x="58" y="61"/>
                    <a:pt x="62" y="66"/>
                  </a:cubicBezTo>
                  <a:cubicBezTo>
                    <a:pt x="65" y="72"/>
                    <a:pt x="66" y="78"/>
                    <a:pt x="66" y="85"/>
                  </a:cubicBezTo>
                  <a:cubicBezTo>
                    <a:pt x="66" y="97"/>
                    <a:pt x="62" y="107"/>
                    <a:pt x="55" y="114"/>
                  </a:cubicBezTo>
                  <a:cubicBezTo>
                    <a:pt x="47" y="122"/>
                    <a:pt x="38" y="126"/>
                    <a:pt x="26" y="126"/>
                  </a:cubicBezTo>
                  <a:cubicBezTo>
                    <a:pt x="18" y="126"/>
                    <a:pt x="9" y="124"/>
                    <a:pt x="0" y="121"/>
                  </a:cubicBezTo>
                  <a:close/>
                </a:path>
              </a:pathLst>
            </a:custGeom>
            <a:grpFill/>
            <a:ln>
              <a:noFill/>
            </a:ln>
          </p:spPr>
          <p:txBody>
            <a:bodyPr vert="horz" wrap="square" lIns="91440" tIns="45720" rIns="91440" bIns="45720" numCol="1" anchor="t" anchorCtr="0" compatLnSpc="1"/>
            <a:lstStyle/>
            <a:p>
              <a:endParaRPr lang="en-US">
                <a:solidFill>
                  <a:srgbClr val="231F20"/>
                </a:solidFill>
                <a:cs typeface="+mn-ea"/>
                <a:sym typeface="+mn-lt"/>
              </a:endParaRPr>
            </a:p>
          </p:txBody>
        </p:sp>
        <p:sp>
          <p:nvSpPr>
            <p:cNvPr id="91" name="Freeform 227"/>
            <p:cNvSpPr/>
            <p:nvPr/>
          </p:nvSpPr>
          <p:spPr bwMode="auto">
            <a:xfrm>
              <a:off x="8801960" y="3870066"/>
              <a:ext cx="211502" cy="419646"/>
            </a:xfrm>
            <a:custGeom>
              <a:avLst/>
              <a:gdLst>
                <a:gd name="T0" fmla="*/ 0 w 126"/>
                <a:gd name="T1" fmla="*/ 250 h 250"/>
                <a:gd name="T2" fmla="*/ 0 w 126"/>
                <a:gd name="T3" fmla="*/ 0 h 250"/>
                <a:gd name="T4" fmla="*/ 126 w 126"/>
                <a:gd name="T5" fmla="*/ 0 h 250"/>
                <a:gd name="T6" fmla="*/ 126 w 126"/>
                <a:gd name="T7" fmla="*/ 59 h 250"/>
                <a:gd name="T8" fmla="*/ 68 w 126"/>
                <a:gd name="T9" fmla="*/ 59 h 250"/>
                <a:gd name="T10" fmla="*/ 68 w 126"/>
                <a:gd name="T11" fmla="*/ 91 h 250"/>
                <a:gd name="T12" fmla="*/ 120 w 126"/>
                <a:gd name="T13" fmla="*/ 91 h 250"/>
                <a:gd name="T14" fmla="*/ 120 w 126"/>
                <a:gd name="T15" fmla="*/ 151 h 250"/>
                <a:gd name="T16" fmla="*/ 68 w 126"/>
                <a:gd name="T17" fmla="*/ 151 h 250"/>
                <a:gd name="T18" fmla="*/ 68 w 126"/>
                <a:gd name="T19" fmla="*/ 191 h 250"/>
                <a:gd name="T20" fmla="*/ 126 w 126"/>
                <a:gd name="T21" fmla="*/ 191 h 250"/>
                <a:gd name="T22" fmla="*/ 126 w 126"/>
                <a:gd name="T23" fmla="*/ 250 h 250"/>
                <a:gd name="T24" fmla="*/ 0 w 126"/>
                <a:gd name="T2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6" h="250">
                  <a:moveTo>
                    <a:pt x="0" y="250"/>
                  </a:moveTo>
                  <a:lnTo>
                    <a:pt x="0" y="0"/>
                  </a:lnTo>
                  <a:lnTo>
                    <a:pt x="126" y="0"/>
                  </a:lnTo>
                  <a:lnTo>
                    <a:pt x="126" y="59"/>
                  </a:lnTo>
                  <a:lnTo>
                    <a:pt x="68" y="59"/>
                  </a:lnTo>
                  <a:lnTo>
                    <a:pt x="68" y="91"/>
                  </a:lnTo>
                  <a:lnTo>
                    <a:pt x="120" y="91"/>
                  </a:lnTo>
                  <a:lnTo>
                    <a:pt x="120" y="151"/>
                  </a:lnTo>
                  <a:lnTo>
                    <a:pt x="68" y="151"/>
                  </a:lnTo>
                  <a:lnTo>
                    <a:pt x="68" y="191"/>
                  </a:lnTo>
                  <a:lnTo>
                    <a:pt x="126" y="191"/>
                  </a:lnTo>
                  <a:lnTo>
                    <a:pt x="126" y="250"/>
                  </a:lnTo>
                  <a:lnTo>
                    <a:pt x="0" y="250"/>
                  </a:lnTo>
                  <a:close/>
                </a:path>
              </a:pathLst>
            </a:custGeom>
            <a:grpFill/>
            <a:ln>
              <a:noFill/>
            </a:ln>
          </p:spPr>
          <p:txBody>
            <a:bodyPr vert="horz" wrap="square" lIns="91440" tIns="45720" rIns="91440" bIns="45720" numCol="1" anchor="t" anchorCtr="0" compatLnSpc="1"/>
            <a:lstStyle/>
            <a:p>
              <a:endParaRPr lang="en-US" dirty="0">
                <a:solidFill>
                  <a:srgbClr val="231F20"/>
                </a:solidFill>
                <a:cs typeface="+mn-ea"/>
                <a:sym typeface="+mn-lt"/>
              </a:endParaRPr>
            </a:p>
          </p:txBody>
        </p:sp>
        <p:sp>
          <p:nvSpPr>
            <p:cNvPr id="92" name="Freeform 228"/>
            <p:cNvSpPr>
              <a:spLocks noEditPoints="1"/>
            </p:cNvSpPr>
            <p:nvPr/>
          </p:nvSpPr>
          <p:spPr bwMode="auto">
            <a:xfrm>
              <a:off x="9053748" y="3870066"/>
              <a:ext cx="320610" cy="419646"/>
            </a:xfrm>
            <a:custGeom>
              <a:avLst/>
              <a:gdLst>
                <a:gd name="T0" fmla="*/ 96 w 96"/>
                <a:gd name="T1" fmla="*/ 63 h 126"/>
                <a:gd name="T2" fmla="*/ 83 w 96"/>
                <a:gd name="T3" fmla="*/ 109 h 126"/>
                <a:gd name="T4" fmla="*/ 48 w 96"/>
                <a:gd name="T5" fmla="*/ 126 h 126"/>
                <a:gd name="T6" fmla="*/ 16 w 96"/>
                <a:gd name="T7" fmla="*/ 113 h 126"/>
                <a:gd name="T8" fmla="*/ 0 w 96"/>
                <a:gd name="T9" fmla="*/ 62 h 126"/>
                <a:gd name="T10" fmla="*/ 17 w 96"/>
                <a:gd name="T11" fmla="*/ 12 h 126"/>
                <a:gd name="T12" fmla="*/ 48 w 96"/>
                <a:gd name="T13" fmla="*/ 0 h 126"/>
                <a:gd name="T14" fmla="*/ 83 w 96"/>
                <a:gd name="T15" fmla="*/ 17 h 126"/>
                <a:gd name="T16" fmla="*/ 96 w 96"/>
                <a:gd name="T17" fmla="*/ 63 h 126"/>
                <a:gd name="T18" fmla="*/ 60 w 96"/>
                <a:gd name="T19" fmla="*/ 64 h 126"/>
                <a:gd name="T20" fmla="*/ 48 w 96"/>
                <a:gd name="T21" fmla="*/ 30 h 126"/>
                <a:gd name="T22" fmla="*/ 38 w 96"/>
                <a:gd name="T23" fmla="*/ 39 h 126"/>
                <a:gd name="T24" fmla="*/ 35 w 96"/>
                <a:gd name="T25" fmla="*/ 63 h 126"/>
                <a:gd name="T26" fmla="*/ 38 w 96"/>
                <a:gd name="T27" fmla="*/ 87 h 126"/>
                <a:gd name="T28" fmla="*/ 47 w 96"/>
                <a:gd name="T29" fmla="*/ 96 h 126"/>
                <a:gd name="T30" fmla="*/ 57 w 96"/>
                <a:gd name="T31" fmla="*/ 87 h 126"/>
                <a:gd name="T32" fmla="*/ 60 w 96"/>
                <a:gd name="T33" fmla="*/ 6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6">
                  <a:moveTo>
                    <a:pt x="96" y="63"/>
                  </a:moveTo>
                  <a:cubicBezTo>
                    <a:pt x="96" y="82"/>
                    <a:pt x="91" y="97"/>
                    <a:pt x="83" y="109"/>
                  </a:cubicBezTo>
                  <a:cubicBezTo>
                    <a:pt x="74" y="120"/>
                    <a:pt x="62" y="126"/>
                    <a:pt x="48" y="126"/>
                  </a:cubicBezTo>
                  <a:cubicBezTo>
                    <a:pt x="36" y="126"/>
                    <a:pt x="25" y="122"/>
                    <a:pt x="16" y="113"/>
                  </a:cubicBezTo>
                  <a:cubicBezTo>
                    <a:pt x="5" y="102"/>
                    <a:pt x="0" y="85"/>
                    <a:pt x="0" y="62"/>
                  </a:cubicBezTo>
                  <a:cubicBezTo>
                    <a:pt x="0" y="40"/>
                    <a:pt x="5" y="24"/>
                    <a:pt x="17" y="12"/>
                  </a:cubicBezTo>
                  <a:cubicBezTo>
                    <a:pt x="26" y="4"/>
                    <a:pt x="36" y="0"/>
                    <a:pt x="48" y="0"/>
                  </a:cubicBezTo>
                  <a:cubicBezTo>
                    <a:pt x="63" y="0"/>
                    <a:pt x="74" y="5"/>
                    <a:pt x="83" y="17"/>
                  </a:cubicBezTo>
                  <a:cubicBezTo>
                    <a:pt x="91" y="28"/>
                    <a:pt x="96" y="44"/>
                    <a:pt x="96" y="63"/>
                  </a:cubicBezTo>
                  <a:close/>
                  <a:moveTo>
                    <a:pt x="60" y="64"/>
                  </a:moveTo>
                  <a:cubicBezTo>
                    <a:pt x="60" y="41"/>
                    <a:pt x="56" y="30"/>
                    <a:pt x="48" y="30"/>
                  </a:cubicBezTo>
                  <a:cubicBezTo>
                    <a:pt x="44" y="30"/>
                    <a:pt x="41" y="33"/>
                    <a:pt x="38" y="39"/>
                  </a:cubicBezTo>
                  <a:cubicBezTo>
                    <a:pt x="36" y="44"/>
                    <a:pt x="35" y="52"/>
                    <a:pt x="35" y="63"/>
                  </a:cubicBezTo>
                  <a:cubicBezTo>
                    <a:pt x="35" y="73"/>
                    <a:pt x="36" y="81"/>
                    <a:pt x="38" y="87"/>
                  </a:cubicBezTo>
                  <a:cubicBezTo>
                    <a:pt x="40" y="93"/>
                    <a:pt x="44" y="96"/>
                    <a:pt x="47" y="96"/>
                  </a:cubicBezTo>
                  <a:cubicBezTo>
                    <a:pt x="52" y="96"/>
                    <a:pt x="55" y="93"/>
                    <a:pt x="57" y="87"/>
                  </a:cubicBezTo>
                  <a:cubicBezTo>
                    <a:pt x="59" y="82"/>
                    <a:pt x="60" y="74"/>
                    <a:pt x="60" y="64"/>
                  </a:cubicBezTo>
                  <a:close/>
                </a:path>
              </a:pathLst>
            </a:custGeom>
            <a:grpFill/>
            <a:ln>
              <a:noFill/>
            </a:ln>
          </p:spPr>
          <p:txBody>
            <a:bodyPr vert="horz" wrap="square" lIns="91440" tIns="45720" rIns="91440" bIns="45720" numCol="1" anchor="t" anchorCtr="0" compatLnSpc="1"/>
            <a:lstStyle/>
            <a:p>
              <a:endParaRPr lang="en-US">
                <a:solidFill>
                  <a:srgbClr val="231F20"/>
                </a:solidFill>
                <a:cs typeface="+mn-ea"/>
                <a:sym typeface="+mn-lt"/>
              </a:endParaRPr>
            </a:p>
          </p:txBody>
        </p:sp>
      </p:grpSp>
      <p:sp>
        <p:nvSpPr>
          <p:cNvPr id="93" name="Rectangle 100"/>
          <p:cNvSpPr/>
          <p:nvPr/>
        </p:nvSpPr>
        <p:spPr>
          <a:xfrm>
            <a:off x="1102172" y="4930380"/>
            <a:ext cx="4915787" cy="12299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94" name="Rectangle 101"/>
          <p:cNvSpPr/>
          <p:nvPr/>
        </p:nvSpPr>
        <p:spPr>
          <a:xfrm>
            <a:off x="2709896" y="5081582"/>
            <a:ext cx="3175836" cy="954107"/>
          </a:xfrm>
          <a:prstGeom prst="rect">
            <a:avLst/>
          </a:prstGeom>
        </p:spPr>
        <p:txBody>
          <a:bodyPr wrap="square">
            <a:spAutoFit/>
          </a:bodyPr>
          <a:lstStyle/>
          <a:p>
            <a:r>
              <a:rPr lang="zh-CN" altLang="en-US" sz="1400" dirty="0">
                <a:solidFill>
                  <a:schemeClr val="tx1">
                    <a:lumMod val="85000"/>
                    <a:lumOff val="15000"/>
                  </a:schemeClr>
                </a:solidFill>
                <a:cs typeface="+mn-ea"/>
                <a:sym typeface="+mn-lt"/>
              </a:rPr>
              <a:t>单击此处编辑您要的内容，建议您在展示时采用微软雅黑字体，本模版所有图形线条及其相应素材均可自由编辑、改色、替换。</a:t>
            </a:r>
            <a:endParaRPr lang="en-US" altLang="zh-CN" sz="1400" dirty="0">
              <a:solidFill>
                <a:schemeClr val="tx1">
                  <a:lumMod val="85000"/>
                  <a:lumOff val="15000"/>
                </a:schemeClr>
              </a:solidFill>
              <a:cs typeface="+mn-ea"/>
              <a:sym typeface="+mn-lt"/>
            </a:endParaRPr>
          </a:p>
        </p:txBody>
      </p:sp>
      <p:sp>
        <p:nvSpPr>
          <p:cNvPr id="95" name="TextBox 102"/>
          <p:cNvSpPr txBox="1"/>
          <p:nvPr/>
        </p:nvSpPr>
        <p:spPr>
          <a:xfrm>
            <a:off x="1412556" y="5109611"/>
            <a:ext cx="1212191" cy="707886"/>
          </a:xfrm>
          <a:prstGeom prst="rect">
            <a:avLst/>
          </a:prstGeom>
          <a:noFill/>
        </p:spPr>
        <p:txBody>
          <a:bodyPr wrap="none" rtlCol="0">
            <a:spAutoFit/>
          </a:bodyPr>
          <a:lstStyle/>
          <a:p>
            <a:r>
              <a:rPr lang="en-US" sz="4000" b="1" dirty="0">
                <a:solidFill>
                  <a:srgbClr val="231F20"/>
                </a:solidFill>
                <a:cs typeface="+mn-ea"/>
                <a:sym typeface="+mn-lt"/>
              </a:rPr>
              <a:t>85%</a:t>
            </a:r>
            <a:endParaRPr lang="en-GB" sz="4000" b="1" dirty="0">
              <a:solidFill>
                <a:srgbClr val="231F20"/>
              </a:solidFill>
              <a:cs typeface="+mn-ea"/>
              <a:sym typeface="+mn-lt"/>
            </a:endParaRPr>
          </a:p>
        </p:txBody>
      </p:sp>
      <p:sp>
        <p:nvSpPr>
          <p:cNvPr id="96" name="TextBox 103"/>
          <p:cNvSpPr txBox="1"/>
          <p:nvPr/>
        </p:nvSpPr>
        <p:spPr>
          <a:xfrm>
            <a:off x="1412778" y="5688669"/>
            <a:ext cx="1132041" cy="338554"/>
          </a:xfrm>
          <a:prstGeom prst="rect">
            <a:avLst/>
          </a:prstGeom>
          <a:noFill/>
        </p:spPr>
        <p:txBody>
          <a:bodyPr wrap="none" rtlCol="0">
            <a:spAutoFit/>
          </a:bodyPr>
          <a:lstStyle/>
          <a:p>
            <a:r>
              <a:rPr lang="en-US" sz="1600" i="1" dirty="0">
                <a:solidFill>
                  <a:schemeClr val="accent2"/>
                </a:solidFill>
                <a:cs typeface="+mn-ea"/>
                <a:sym typeface="+mn-lt"/>
              </a:rPr>
              <a:t>Per/Month</a:t>
            </a:r>
            <a:endParaRPr lang="en-GB" sz="1600" i="1" dirty="0">
              <a:solidFill>
                <a:schemeClr val="accent2"/>
              </a:solidFill>
              <a:cs typeface="+mn-ea"/>
              <a:sym typeface="+mn-lt"/>
            </a:endParaRPr>
          </a:p>
        </p:txBody>
      </p:sp>
      <p:grpSp>
        <p:nvGrpSpPr>
          <p:cNvPr id="100" name="组合 99"/>
          <p:cNvGrpSpPr/>
          <p:nvPr/>
        </p:nvGrpSpPr>
        <p:grpSpPr>
          <a:xfrm>
            <a:off x="4165600" y="277508"/>
            <a:ext cx="3860800" cy="461665"/>
            <a:chOff x="4165600" y="226708"/>
            <a:chExt cx="3860800" cy="461665"/>
          </a:xfrm>
        </p:grpSpPr>
        <p:sp>
          <p:nvSpPr>
            <p:cNvPr id="105" name="文本框 104"/>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研究结论</a:t>
              </a:r>
            </a:p>
          </p:txBody>
        </p:sp>
        <p:cxnSp>
          <p:nvCxnSpPr>
            <p:cNvPr id="106" name="直接连接符 105"/>
            <p:cNvCxnSpPr/>
            <p:nvPr/>
          </p:nvCxnSpPr>
          <p:spPr>
            <a:xfrm>
              <a:off x="4831844"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861408"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0" y="1628800"/>
            <a:ext cx="12188090" cy="3240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Group 4"/>
          <p:cNvGrpSpPr/>
          <p:nvPr/>
        </p:nvGrpSpPr>
        <p:grpSpPr>
          <a:xfrm>
            <a:off x="7062558" y="2012885"/>
            <a:ext cx="5010106" cy="2669967"/>
            <a:chOff x="3937441" y="1178069"/>
            <a:chExt cx="8247063" cy="4394994"/>
          </a:xfrm>
        </p:grpSpPr>
        <p:sp>
          <p:nvSpPr>
            <p:cNvPr id="17" name="AutoShape 2"/>
            <p:cNvSpPr/>
            <p:nvPr/>
          </p:nvSpPr>
          <p:spPr bwMode="auto">
            <a:xfrm>
              <a:off x="4851841" y="1178069"/>
              <a:ext cx="6407150" cy="42791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0453"/>
                  </a:moveTo>
                  <a:cubicBezTo>
                    <a:pt x="21600" y="21086"/>
                    <a:pt x="21251" y="21599"/>
                    <a:pt x="20820" y="21599"/>
                  </a:cubicBezTo>
                  <a:lnTo>
                    <a:pt x="779" y="21599"/>
                  </a:lnTo>
                  <a:cubicBezTo>
                    <a:pt x="348" y="21599"/>
                    <a:pt x="0" y="21086"/>
                    <a:pt x="0" y="20453"/>
                  </a:cubicBezTo>
                  <a:lnTo>
                    <a:pt x="0" y="1146"/>
                  </a:lnTo>
                  <a:cubicBezTo>
                    <a:pt x="0" y="513"/>
                    <a:pt x="348" y="0"/>
                    <a:pt x="779" y="0"/>
                  </a:cubicBezTo>
                  <a:lnTo>
                    <a:pt x="20820" y="0"/>
                  </a:lnTo>
                  <a:cubicBezTo>
                    <a:pt x="21251" y="0"/>
                    <a:pt x="21600" y="513"/>
                    <a:pt x="21600" y="1146"/>
                  </a:cubicBezTo>
                  <a:cubicBezTo>
                    <a:pt x="21600" y="1146"/>
                    <a:pt x="21600" y="20453"/>
                    <a:pt x="21600" y="20453"/>
                  </a:cubicBezTo>
                  <a:close/>
                </a:path>
              </a:pathLst>
            </a:custGeom>
            <a:solidFill>
              <a:srgbClr val="484849"/>
            </a:solidFill>
            <a:ln w="38100" cap="flat" cmpd="sng">
              <a:solidFill>
                <a:srgbClr val="6E6D6E"/>
              </a:solidFill>
              <a:prstDash val="solid"/>
              <a:miter lim="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chemeClr val="bg1"/>
                </a:solidFill>
                <a:effectLst>
                  <a:outerShdw blurRad="38100" dist="38100" dir="2700000" algn="tl">
                    <a:srgbClr val="000000"/>
                  </a:outerShdw>
                </a:effectLst>
              </a:endParaRPr>
            </a:p>
          </p:txBody>
        </p:sp>
        <p:sp>
          <p:nvSpPr>
            <p:cNvPr id="18" name="AutoShape 3"/>
            <p:cNvSpPr/>
            <p:nvPr/>
          </p:nvSpPr>
          <p:spPr bwMode="auto">
            <a:xfrm>
              <a:off x="4870891" y="1190769"/>
              <a:ext cx="5091907" cy="42791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599"/>
                  </a:moveTo>
                  <a:lnTo>
                    <a:pt x="980" y="21599"/>
                  </a:lnTo>
                  <a:cubicBezTo>
                    <a:pt x="438" y="21599"/>
                    <a:pt x="0" y="21086"/>
                    <a:pt x="0" y="20453"/>
                  </a:cubicBezTo>
                  <a:lnTo>
                    <a:pt x="0" y="1146"/>
                  </a:lnTo>
                  <a:cubicBezTo>
                    <a:pt x="0" y="513"/>
                    <a:pt x="438" y="0"/>
                    <a:pt x="980" y="0"/>
                  </a:cubicBezTo>
                  <a:lnTo>
                    <a:pt x="15217" y="0"/>
                  </a:lnTo>
                  <a:cubicBezTo>
                    <a:pt x="15217" y="0"/>
                    <a:pt x="21600" y="21599"/>
                    <a:pt x="21600" y="21599"/>
                  </a:cubicBezTo>
                  <a:close/>
                </a:path>
              </a:pathLst>
            </a:custGeom>
            <a:solidFill>
              <a:srgbClr val="42424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chemeClr val="bg1"/>
                </a:solidFill>
                <a:effectLst>
                  <a:outerShdw blurRad="38100" dist="38100" dir="2700000" algn="tl">
                    <a:srgbClr val="000000"/>
                  </a:outerShdw>
                </a:effectLst>
              </a:endParaRPr>
            </a:p>
          </p:txBody>
        </p:sp>
        <p:sp>
          <p:nvSpPr>
            <p:cNvPr id="19" name="AutoShape 4"/>
            <p:cNvSpPr/>
            <p:nvPr/>
          </p:nvSpPr>
          <p:spPr bwMode="auto">
            <a:xfrm>
              <a:off x="8058591" y="1214928"/>
              <a:ext cx="108744" cy="1071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794"/>
                  </a:moveTo>
                  <a:cubicBezTo>
                    <a:pt x="21600" y="16761"/>
                    <a:pt x="16755" y="21599"/>
                    <a:pt x="10791" y="21599"/>
                  </a:cubicBezTo>
                  <a:cubicBezTo>
                    <a:pt x="4831" y="21599"/>
                    <a:pt x="0" y="16761"/>
                    <a:pt x="0" y="10794"/>
                  </a:cubicBezTo>
                  <a:cubicBezTo>
                    <a:pt x="0" y="4832"/>
                    <a:pt x="4831" y="0"/>
                    <a:pt x="10791" y="0"/>
                  </a:cubicBezTo>
                  <a:cubicBezTo>
                    <a:pt x="16755" y="0"/>
                    <a:pt x="21600" y="4832"/>
                    <a:pt x="21600" y="10794"/>
                  </a:cubicBezTo>
                  <a:close/>
                </a:path>
              </a:pathLst>
            </a:custGeom>
            <a:solidFill>
              <a:srgbClr val="232323"/>
            </a:solidFill>
            <a:ln w="12700" cap="flat" cmpd="sng">
              <a:solidFill>
                <a:srgbClr val="232323"/>
              </a:solidFill>
              <a:prstDash val="solid"/>
              <a:miter lim="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chemeClr val="bg1"/>
                </a:solidFill>
                <a:effectLst>
                  <a:outerShdw blurRad="38100" dist="38100" dir="2700000" algn="tl">
                    <a:srgbClr val="000000"/>
                  </a:outerShdw>
                </a:effectLst>
              </a:endParaRPr>
            </a:p>
          </p:txBody>
        </p:sp>
        <p:sp>
          <p:nvSpPr>
            <p:cNvPr id="20" name="AutoShape 5"/>
            <p:cNvSpPr/>
            <p:nvPr/>
          </p:nvSpPr>
          <p:spPr bwMode="auto">
            <a:xfrm>
              <a:off x="5118541" y="1374919"/>
              <a:ext cx="5899150" cy="37504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lnTo>
                    <a:pt x="0" y="21599"/>
                  </a:lnTo>
                  <a:lnTo>
                    <a:pt x="0" y="0"/>
                  </a:lnTo>
                  <a:lnTo>
                    <a:pt x="21599" y="0"/>
                  </a:lnTo>
                  <a:cubicBezTo>
                    <a:pt x="21599" y="0"/>
                    <a:pt x="21599" y="21599"/>
                    <a:pt x="21599" y="21599"/>
                  </a:cubicBezTo>
                  <a:close/>
                </a:path>
              </a:pathLst>
            </a:custGeom>
            <a:solidFill>
              <a:srgbClr val="00000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chemeClr val="bg1"/>
                </a:solidFill>
                <a:effectLst>
                  <a:outerShdw blurRad="38100" dist="38100" dir="2700000" algn="tl">
                    <a:srgbClr val="DCDEE0"/>
                  </a:outerShdw>
                </a:effectLst>
              </a:endParaRPr>
            </a:p>
          </p:txBody>
        </p:sp>
        <p:sp>
          <p:nvSpPr>
            <p:cNvPr id="21" name="AutoShape 6"/>
            <p:cNvSpPr/>
            <p:nvPr/>
          </p:nvSpPr>
          <p:spPr bwMode="auto">
            <a:xfrm>
              <a:off x="3937441" y="5330969"/>
              <a:ext cx="8247063" cy="2420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999" y="0"/>
                  </a:moveTo>
                  <a:lnTo>
                    <a:pt x="20988" y="0"/>
                  </a:lnTo>
                  <a:lnTo>
                    <a:pt x="611" y="0"/>
                  </a:lnTo>
                  <a:lnTo>
                    <a:pt x="600" y="0"/>
                  </a:lnTo>
                  <a:cubicBezTo>
                    <a:pt x="268" y="0"/>
                    <a:pt x="0" y="4463"/>
                    <a:pt x="0" y="9970"/>
                  </a:cubicBezTo>
                  <a:lnTo>
                    <a:pt x="0" y="11632"/>
                  </a:lnTo>
                  <a:cubicBezTo>
                    <a:pt x="0" y="17137"/>
                    <a:pt x="268" y="21599"/>
                    <a:pt x="600" y="21599"/>
                  </a:cubicBezTo>
                  <a:lnTo>
                    <a:pt x="611" y="21599"/>
                  </a:lnTo>
                  <a:lnTo>
                    <a:pt x="20988" y="21599"/>
                  </a:lnTo>
                  <a:lnTo>
                    <a:pt x="20999" y="21599"/>
                  </a:lnTo>
                  <a:cubicBezTo>
                    <a:pt x="21331" y="21599"/>
                    <a:pt x="21600" y="17137"/>
                    <a:pt x="21600" y="11632"/>
                  </a:cubicBezTo>
                  <a:lnTo>
                    <a:pt x="21600" y="9970"/>
                  </a:lnTo>
                  <a:cubicBezTo>
                    <a:pt x="21600" y="4463"/>
                    <a:pt x="21331" y="0"/>
                    <a:pt x="20999" y="0"/>
                  </a:cubicBezTo>
                  <a:close/>
                </a:path>
              </a:pathLst>
            </a:custGeom>
            <a:solidFill>
              <a:schemeClr val="tx1">
                <a:lumMod val="50000"/>
                <a:lumOff val="50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chemeClr val="bg1"/>
                </a:solidFill>
                <a:effectLst>
                  <a:outerShdw blurRad="38100" dist="38100" dir="2700000" algn="tl">
                    <a:srgbClr val="000000"/>
                  </a:outerShdw>
                </a:effectLst>
              </a:endParaRPr>
            </a:p>
          </p:txBody>
        </p:sp>
        <p:sp>
          <p:nvSpPr>
            <p:cNvPr id="22" name="AutoShape 7"/>
            <p:cNvSpPr/>
            <p:nvPr/>
          </p:nvSpPr>
          <p:spPr bwMode="auto">
            <a:xfrm>
              <a:off x="3937441" y="5330969"/>
              <a:ext cx="8247063" cy="130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ubicBezTo>
                    <a:pt x="0" y="21599"/>
                    <a:pt x="0" y="0"/>
                    <a:pt x="0" y="0"/>
                  </a:cubicBezTo>
                  <a:close/>
                </a:path>
              </a:pathLst>
            </a:custGeom>
            <a:solidFill>
              <a:schemeClr val="bg2">
                <a:lumMod val="7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chemeClr val="bg1"/>
                </a:solidFill>
                <a:effectLst>
                  <a:outerShdw blurRad="38100" dist="38100" dir="2700000" algn="tl">
                    <a:srgbClr val="000000"/>
                  </a:outerShdw>
                </a:effectLst>
              </a:endParaRPr>
            </a:p>
          </p:txBody>
        </p:sp>
      </p:grpSp>
      <p:sp>
        <p:nvSpPr>
          <p:cNvPr id="24" name="文本框 23"/>
          <p:cNvSpPr txBox="1"/>
          <p:nvPr/>
        </p:nvSpPr>
        <p:spPr>
          <a:xfrm>
            <a:off x="1879626" y="2317668"/>
            <a:ext cx="3289300" cy="461665"/>
          </a:xfrm>
          <a:prstGeom prst="rect">
            <a:avLst/>
          </a:prstGeom>
          <a:noFill/>
        </p:spPr>
        <p:txBody>
          <a:bodyPr wrap="square" rtlCol="0">
            <a:spAutoFit/>
          </a:bodyPr>
          <a:lstStyle/>
          <a:p>
            <a:pPr algn="ctr"/>
            <a:r>
              <a:rPr lang="zh-CN" altLang="en-US" sz="2400" b="1" dirty="0">
                <a:solidFill>
                  <a:schemeClr val="bg1"/>
                </a:solidFill>
                <a:latin typeface="微软雅黑" pitchFamily="34" charset="-122"/>
                <a:ea typeface="微软雅黑" pitchFamily="34" charset="-122"/>
              </a:rPr>
              <a:t>点击输入标题</a:t>
            </a:r>
          </a:p>
        </p:txBody>
      </p:sp>
      <p:sp>
        <p:nvSpPr>
          <p:cNvPr id="25" name="文本框 8"/>
          <p:cNvSpPr txBox="1"/>
          <p:nvPr/>
        </p:nvSpPr>
        <p:spPr>
          <a:xfrm>
            <a:off x="965251" y="2891215"/>
            <a:ext cx="5118050" cy="8460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lnSpc>
                <a:spcPct val="120000"/>
              </a:lnSpc>
              <a:spcBef>
                <a:spcPct val="20000"/>
              </a:spcBef>
            </a:pPr>
            <a:r>
              <a:rPr lang="zh-CN" altLang="en-US" sz="1400" dirty="0">
                <a:solidFill>
                  <a:schemeClr val="bg1"/>
                </a:solidFill>
                <a:latin typeface="+mn-ea"/>
                <a:cs typeface="+mn-ea"/>
                <a:sym typeface="+mn-lt"/>
              </a:rPr>
              <a:t>毕业论文，泛指专科毕业论文、本科毕业论文（学士学位毕业论文）、硕士研究生毕业论文（硕士学位论文）毕业论文，泛指专科毕业论文、本科毕业论文（学士学位毕业论文</a:t>
            </a:r>
            <a:endParaRPr lang="en-US" altLang="zh-CN" sz="1400" dirty="0">
              <a:solidFill>
                <a:schemeClr val="bg1"/>
              </a:solidFill>
              <a:latin typeface="+mn-ea"/>
              <a:cs typeface="+mn-ea"/>
              <a:sym typeface="+mn-lt"/>
            </a:endParaRPr>
          </a:p>
        </p:txBody>
      </p:sp>
      <p:sp>
        <p:nvSpPr>
          <p:cNvPr id="26" name="文本框 8"/>
          <p:cNvSpPr txBox="1"/>
          <p:nvPr/>
        </p:nvSpPr>
        <p:spPr>
          <a:xfrm>
            <a:off x="2032026" y="5380245"/>
            <a:ext cx="8127949" cy="8460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6660">
              <a:lnSpc>
                <a:spcPct val="120000"/>
              </a:lnSpc>
              <a:spcBef>
                <a:spcPct val="20000"/>
              </a:spcBef>
            </a:pPr>
            <a:r>
              <a:rPr lang="zh-CN" altLang="en-US" sz="1400" dirty="0">
                <a:solidFill>
                  <a:schemeClr val="tx1">
                    <a:lumMod val="85000"/>
                    <a:lumOff val="15000"/>
                  </a:schemeClr>
                </a:solidFill>
                <a:latin typeface="+mn-ea"/>
                <a:cs typeface="+mn-ea"/>
                <a:sym typeface="+mn-lt"/>
              </a:rPr>
              <a:t>毕业论文，泛指专科毕业论文、本科毕业论文（学士学位毕业论文）、硕士研究生毕业论文（硕士学位论文）毕业论文，泛指专科毕业论文、本科毕业论文（学士学位毕业论文）、硕士研究生毕业论文（硕士学位论文）毕业论文，泛指专科毕业论文、本科毕业论文（学士学位毕业论文）</a:t>
            </a:r>
            <a:endParaRPr lang="en-US" altLang="zh-CN" sz="1400" dirty="0">
              <a:solidFill>
                <a:schemeClr val="tx1">
                  <a:lumMod val="85000"/>
                  <a:lumOff val="15000"/>
                </a:schemeClr>
              </a:solidFill>
              <a:latin typeface="+mn-ea"/>
              <a:cs typeface="+mn-ea"/>
              <a:sym typeface="+mn-lt"/>
            </a:endParaRP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13033" b="47929"/>
          <a:stretch>
            <a:fillRect/>
          </a:stretch>
        </p:blipFill>
        <p:spPr>
          <a:xfrm>
            <a:off x="7719060" y="2132472"/>
            <a:ext cx="3644763" cy="2278417"/>
          </a:xfrm>
          <a:prstGeom prst="rect">
            <a:avLst/>
          </a:prstGeom>
        </p:spPr>
      </p:pic>
      <p:grpSp>
        <p:nvGrpSpPr>
          <p:cNvPr id="27" name="组合 26"/>
          <p:cNvGrpSpPr/>
          <p:nvPr/>
        </p:nvGrpSpPr>
        <p:grpSpPr>
          <a:xfrm>
            <a:off x="4165600" y="277508"/>
            <a:ext cx="3860800" cy="461665"/>
            <a:chOff x="4165600" y="226708"/>
            <a:chExt cx="3860800" cy="461665"/>
          </a:xfrm>
        </p:grpSpPr>
        <p:sp>
          <p:nvSpPr>
            <p:cNvPr id="28" name="文本框 27"/>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研究结论</a:t>
              </a:r>
            </a:p>
          </p:txBody>
        </p:sp>
        <p:cxnSp>
          <p:nvCxnSpPr>
            <p:cNvPr id="29" name="直接连接符 28"/>
            <p:cNvCxnSpPr/>
            <p:nvPr/>
          </p:nvCxnSpPr>
          <p:spPr>
            <a:xfrm>
              <a:off x="4831844"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861408"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3755" y="2518800"/>
            <a:ext cx="7453948" cy="652230"/>
          </a:xfrm>
          <a:prstGeom prst="rect">
            <a:avLst/>
          </a:prstGeom>
          <a:noFill/>
        </p:spPr>
        <p:txBody>
          <a:bodyPr wrap="square" rtlCol="0">
            <a:spAutoFit/>
          </a:bodyPr>
          <a:lstStyle/>
          <a:p>
            <a:pPr algn="ctr">
              <a:lnSpc>
                <a:spcPct val="90000"/>
              </a:lnSpc>
              <a:spcBef>
                <a:spcPts val="1000"/>
              </a:spcBef>
            </a:pPr>
            <a:r>
              <a:rPr kumimoji="1" lang="zh-CN" altLang="en-US" sz="4000" dirty="0">
                <a:ln w="38100">
                  <a:noFill/>
                </a:ln>
                <a:solidFill>
                  <a:srgbClr val="231F20"/>
                </a:solidFill>
                <a:latin typeface="+mn-ea"/>
                <a:sym typeface="Wingdings" pitchFamily="2" charset="2"/>
              </a:rPr>
              <a:t>致谢</a:t>
            </a:r>
            <a:endParaRPr kumimoji="1" lang="zh-CN" altLang="en-US" sz="4000" dirty="0">
              <a:ln w="38100">
                <a:noFill/>
              </a:ln>
              <a:solidFill>
                <a:srgbClr val="231F20"/>
              </a:solidFill>
              <a:latin typeface="+mn-ea"/>
            </a:endParaRPr>
          </a:p>
        </p:txBody>
      </p:sp>
      <p:sp>
        <p:nvSpPr>
          <p:cNvPr id="3" name="文本框 2"/>
          <p:cNvSpPr txBox="1"/>
          <p:nvPr/>
        </p:nvSpPr>
        <p:spPr>
          <a:xfrm>
            <a:off x="4027989" y="3171030"/>
            <a:ext cx="5745480" cy="433324"/>
          </a:xfrm>
          <a:prstGeom prst="rect">
            <a:avLst/>
          </a:prstGeom>
          <a:noFill/>
        </p:spPr>
        <p:txBody>
          <a:bodyPr wrap="square" rtlCol="0">
            <a:spAutoFit/>
          </a:bodyPr>
          <a:lstStyle/>
          <a:p>
            <a:pPr algn="ctr">
              <a:lnSpc>
                <a:spcPct val="90000"/>
              </a:lnSpc>
              <a:spcBef>
                <a:spcPts val="1000"/>
              </a:spcBef>
            </a:pPr>
            <a:r>
              <a:rPr kumimoji="1" lang="zh-CN" altLang="en-US" sz="2400" dirty="0">
                <a:ln w="38100">
                  <a:noFill/>
                </a:ln>
                <a:solidFill>
                  <a:srgbClr val="231F20"/>
                </a:solidFill>
                <a:latin typeface="+mn-ea"/>
              </a:rPr>
              <a:t>语大义之方， 论万物之理 。受益终身</a:t>
            </a:r>
            <a:r>
              <a:rPr kumimoji="1" lang="en-US" altLang="zh-CN" sz="2400" dirty="0">
                <a:ln w="38100">
                  <a:noFill/>
                </a:ln>
                <a:solidFill>
                  <a:srgbClr val="231F20"/>
                </a:solidFill>
                <a:latin typeface="+mn-ea"/>
              </a:rPr>
              <a:t>! </a:t>
            </a:r>
            <a:endParaRPr kumimoji="1" lang="zh-CN" altLang="en-US" sz="2400" dirty="0">
              <a:ln w="38100">
                <a:noFill/>
              </a:ln>
              <a:solidFill>
                <a:srgbClr val="231F20"/>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www.PPTBZ.com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宝藏！</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pic>
        <p:nvPicPr>
          <p:cNvPr id="2" name="图片 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3478" y="3998509"/>
            <a:ext cx="3428572" cy="1015873"/>
          </a:xfrm>
          <a:prstGeom prst="rect">
            <a:avLst/>
          </a:prstGeom>
        </p:spPr>
      </p:pic>
    </p:spTree>
    <p:extLst>
      <p:ext uri="{BB962C8B-B14F-4D97-AF65-F5344CB8AC3E}">
        <p14:creationId xmlns:p14="http://schemas.microsoft.com/office/powerpoint/2010/main" val="1858626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3330"/>
          </a:xfrm>
          <a:prstGeom prst="rect">
            <a:avLst/>
          </a:prstGeom>
          <a:noFill/>
        </p:spPr>
        <p:txBody>
          <a:bodyPr wrap="square" rtlCol="0">
            <a:spAutoFit/>
          </a:bodyPr>
          <a:lstStyle/>
          <a:p>
            <a:r>
              <a:rPr lang="en-US" altLang="zh-CN" sz="5400" dirty="0">
                <a:solidFill>
                  <a:prstClr val="black"/>
                </a:solidFill>
                <a:latin typeface="微软雅黑" pitchFamily="34" charset="-122"/>
                <a:ea typeface="微软雅黑" pitchFamily="34" charset="-122"/>
              </a:rPr>
              <a:t>01</a:t>
            </a:r>
            <a:endParaRPr lang="zh-CN" altLang="en-US" sz="5400" dirty="0">
              <a:solidFill>
                <a:prstClr val="black"/>
              </a:solidFill>
              <a:latin typeface="微软雅黑" pitchFamily="34" charset="-122"/>
              <a:ea typeface="微软雅黑" pitchFamily="34" charset="-122"/>
            </a:endParaRPr>
          </a:p>
        </p:txBody>
      </p:sp>
      <p:grpSp>
        <p:nvGrpSpPr>
          <p:cNvPr id="24" name="组合 23"/>
          <p:cNvGrpSpPr/>
          <p:nvPr/>
        </p:nvGrpSpPr>
        <p:grpSpPr>
          <a:xfrm>
            <a:off x="6169352" y="2769955"/>
            <a:ext cx="3325090" cy="825578"/>
            <a:chOff x="6169352" y="2738001"/>
            <a:chExt cx="3325090" cy="825578"/>
          </a:xfrm>
        </p:grpSpPr>
        <p:sp>
          <p:nvSpPr>
            <p:cNvPr id="19" name="文本框 18"/>
            <p:cNvSpPr txBox="1"/>
            <p:nvPr/>
          </p:nvSpPr>
          <p:spPr>
            <a:xfrm>
              <a:off x="6169352" y="2738001"/>
              <a:ext cx="3325090" cy="584775"/>
            </a:xfrm>
            <a:prstGeom prst="rect">
              <a:avLst/>
            </a:prstGeom>
            <a:noFill/>
          </p:spPr>
          <p:txBody>
            <a:bodyPr wrap="square" rtlCol="0">
              <a:spAutoFit/>
            </a:bodyPr>
            <a:lstStyle/>
            <a:p>
              <a:r>
                <a:rPr lang="zh-CN" altLang="en-US" sz="3200" spc="300" dirty="0">
                  <a:latin typeface="微软雅黑" pitchFamily="34" charset="-122"/>
                  <a:ea typeface="微软雅黑" pitchFamily="34" charset="-122"/>
                </a:rPr>
                <a:t>研究背景及意义</a:t>
              </a:r>
              <a:endParaRPr lang="zh-CN" altLang="en-US" sz="3200" dirty="0">
                <a:solidFill>
                  <a:prstClr val="black"/>
                </a:solidFill>
                <a:latin typeface="微软雅黑" pitchFamily="34" charset="-122"/>
                <a:ea typeface="微软雅黑" pitchFamily="34" charset="-122"/>
              </a:endParaRPr>
            </a:p>
          </p:txBody>
        </p:sp>
        <p:sp>
          <p:nvSpPr>
            <p:cNvPr id="23" name="文本框 22"/>
            <p:cNvSpPr txBox="1"/>
            <p:nvPr/>
          </p:nvSpPr>
          <p:spPr>
            <a:xfrm>
              <a:off x="6213348" y="3255802"/>
              <a:ext cx="3188208" cy="307777"/>
            </a:xfrm>
            <a:prstGeom prst="rect">
              <a:avLst/>
            </a:prstGeom>
            <a:noFill/>
          </p:spPr>
          <p:txBody>
            <a:bodyPr wrap="square" rtlCol="0">
              <a:spAutoFit/>
            </a:bodyPr>
            <a:lstStyle/>
            <a:p>
              <a:pPr algn="dist"/>
              <a:r>
                <a:rPr lang="en-US" altLang="zh-CN" sz="1400" dirty="0">
                  <a:solidFill>
                    <a:prstClr val="black"/>
                  </a:solidFill>
                  <a:latin typeface="微软雅黑" pitchFamily="34" charset="-122"/>
                  <a:ea typeface="微软雅黑" pitchFamily="34" charset="-122"/>
                </a:rPr>
                <a:t>BACKGROUND AND MEANING</a:t>
              </a:r>
              <a:endParaRPr lang="zh-CN" altLang="en-US" sz="1400" dirty="0">
                <a:solidFill>
                  <a:prstClr val="black"/>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
          <p:cNvSpPr/>
          <p:nvPr/>
        </p:nvSpPr>
        <p:spPr>
          <a:xfrm>
            <a:off x="1031383" y="1544590"/>
            <a:ext cx="4471544" cy="2546561"/>
          </a:xfrm>
          <a:prstGeom prst="rect">
            <a:avLst/>
          </a:prstGeom>
          <a:solidFill>
            <a:srgbClr val="60565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en-US" sz="1200">
              <a:solidFill>
                <a:schemeClr val="bg1"/>
              </a:solidFill>
              <a:cs typeface="+mn-ea"/>
              <a:sym typeface="+mn-lt"/>
            </a:endParaRPr>
          </a:p>
        </p:txBody>
      </p:sp>
      <p:grpSp>
        <p:nvGrpSpPr>
          <p:cNvPr id="13" name="组合 12"/>
          <p:cNvGrpSpPr/>
          <p:nvPr/>
        </p:nvGrpSpPr>
        <p:grpSpPr>
          <a:xfrm>
            <a:off x="4165600" y="277508"/>
            <a:ext cx="3860800" cy="461665"/>
            <a:chOff x="4165600" y="226708"/>
            <a:chExt cx="3860800" cy="461665"/>
          </a:xfrm>
        </p:grpSpPr>
        <p:sp>
          <p:nvSpPr>
            <p:cNvPr id="6" name="文本框 5"/>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研究背景及意义</a:t>
              </a:r>
            </a:p>
          </p:txBody>
        </p:sp>
        <p:cxnSp>
          <p:nvCxnSpPr>
            <p:cNvPr id="8" name="直接连接符 7"/>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Rectangle 11"/>
          <p:cNvSpPr/>
          <p:nvPr/>
        </p:nvSpPr>
        <p:spPr>
          <a:xfrm>
            <a:off x="5502926" y="1544590"/>
            <a:ext cx="5650177" cy="25465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en-US" sz="1200">
              <a:solidFill>
                <a:schemeClr val="bg1"/>
              </a:solidFill>
              <a:cs typeface="+mn-ea"/>
              <a:sym typeface="+mn-lt"/>
            </a:endParaRPr>
          </a:p>
        </p:txBody>
      </p:sp>
      <p:sp>
        <p:nvSpPr>
          <p:cNvPr id="19" name="矩形 18"/>
          <p:cNvSpPr/>
          <p:nvPr/>
        </p:nvSpPr>
        <p:spPr>
          <a:xfrm>
            <a:off x="6045282" y="2495155"/>
            <a:ext cx="4695484" cy="753668"/>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bg1"/>
                </a:solidFill>
                <a:latin typeface="+mn-ea"/>
                <a:cs typeface="+mn-ea"/>
                <a:sym typeface="+mn-lt"/>
              </a:rPr>
              <a:t>毕业论文，泛指专科毕业论文、本科毕业论文（学士学位毕业论文）、硕士研究生毕业论文（硕士学位论文）毕业论文，泛指专科毕业论文</a:t>
            </a:r>
            <a:endParaRPr lang="en-US" altLang="zh-CN" sz="1400" dirty="0">
              <a:solidFill>
                <a:schemeClr val="bg1"/>
              </a:solidFill>
              <a:latin typeface="+mn-ea"/>
              <a:cs typeface="+mn-ea"/>
              <a:sym typeface="+mn-lt"/>
            </a:endParaRPr>
          </a:p>
        </p:txBody>
      </p:sp>
      <p:sp>
        <p:nvSpPr>
          <p:cNvPr id="20" name="矩形 19"/>
          <p:cNvSpPr/>
          <p:nvPr/>
        </p:nvSpPr>
        <p:spPr>
          <a:xfrm>
            <a:off x="1031382" y="4569623"/>
            <a:ext cx="10121721" cy="49513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85000"/>
                    <a:lumOff val="15000"/>
                  </a:schemeClr>
                </a:solidFill>
                <a:latin typeface="+mn-ea"/>
                <a:cs typeface="+mn-ea"/>
                <a:sym typeface="+mn-lt"/>
              </a:rPr>
              <a:t>毕业论文，泛指专科毕业论文、本科毕业论文（学士学位毕业论文）、硕士研究生毕业论文（硕士学位论文）毕业论文，泛指专科毕业论文、本科毕业论文（学士学位毕业论文）</a:t>
            </a:r>
            <a:endParaRPr lang="en-US" altLang="zh-CN" sz="1400" dirty="0">
              <a:solidFill>
                <a:schemeClr val="tx1">
                  <a:lumMod val="85000"/>
                  <a:lumOff val="15000"/>
                </a:schemeClr>
              </a:solidFill>
              <a:latin typeface="+mn-ea"/>
              <a:cs typeface="+mn-ea"/>
              <a:sym typeface="+mn-lt"/>
            </a:endParaRPr>
          </a:p>
        </p:txBody>
      </p:sp>
      <p:sp>
        <p:nvSpPr>
          <p:cNvPr id="21" name="矩形 20"/>
          <p:cNvSpPr/>
          <p:nvPr/>
        </p:nvSpPr>
        <p:spPr>
          <a:xfrm>
            <a:off x="1031382" y="5167843"/>
            <a:ext cx="10121721" cy="753668"/>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85000"/>
                    <a:lumOff val="15000"/>
                  </a:schemeClr>
                </a:solidFill>
                <a:latin typeface="+mn-ea"/>
                <a:cs typeface="+mn-ea"/>
                <a:sym typeface="+mn-lt"/>
              </a:rPr>
              <a:t>毕业论文，泛指专科毕业论文、本科毕业论文（学士学位毕业论文）、硕士研究生毕业论文（硕士学位论文）毕业论文，泛指专科毕业论文、本科毕业论文（学士学位毕业论文）、硕士研究生毕业论文（硕士学位论文）毕业论文，泛指专科毕业论文、本科毕业论文（学士学位毕业论文）</a:t>
            </a:r>
            <a:endParaRPr lang="en-US" altLang="zh-CN" sz="1400" dirty="0">
              <a:solidFill>
                <a:schemeClr val="tx1">
                  <a:lumMod val="85000"/>
                  <a:lumOff val="15000"/>
                </a:schemeClr>
              </a:solidFill>
              <a:latin typeface="+mn-ea"/>
              <a:cs typeface="+mn-ea"/>
              <a:sym typeface="+mn-lt"/>
            </a:endParaRPr>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b="39237"/>
          <a:stretch>
            <a:fillRect/>
          </a:stretch>
        </p:blipFill>
        <p:spPr>
          <a:xfrm>
            <a:off x="1031381" y="1544590"/>
            <a:ext cx="4601564" cy="25465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5"/>
          <p:cNvSpPr/>
          <p:nvPr/>
        </p:nvSpPr>
        <p:spPr>
          <a:xfrm>
            <a:off x="4891501" y="1910793"/>
            <a:ext cx="2297750" cy="2298349"/>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900" dirty="0">
              <a:latin typeface="Sinkin Sans 300 Light" charset="0"/>
              <a:ea typeface="Sinkin Sans 300 Light" charset="0"/>
              <a:cs typeface="Sinkin Sans 300 Light" charset="0"/>
            </a:endParaRPr>
          </a:p>
        </p:txBody>
      </p:sp>
      <p:sp>
        <p:nvSpPr>
          <p:cNvPr id="7" name="Oval 58"/>
          <p:cNvSpPr/>
          <p:nvPr/>
        </p:nvSpPr>
        <p:spPr>
          <a:xfrm>
            <a:off x="2130957" y="2161784"/>
            <a:ext cx="1787242" cy="17877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inkin Sans 300 Light" charset="0"/>
              <a:ea typeface="Sinkin Sans 300 Light" charset="0"/>
              <a:cs typeface="Sinkin Sans 300 Light" charset="0"/>
            </a:endParaRPr>
          </a:p>
        </p:txBody>
      </p:sp>
      <p:sp>
        <p:nvSpPr>
          <p:cNvPr id="8" name="Oval 61"/>
          <p:cNvSpPr/>
          <p:nvPr/>
        </p:nvSpPr>
        <p:spPr>
          <a:xfrm>
            <a:off x="8226481" y="2161784"/>
            <a:ext cx="1787242" cy="1787708"/>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900" dirty="0">
              <a:latin typeface="Sinkin Sans 300 Light" charset="0"/>
              <a:ea typeface="Sinkin Sans 300 Light" charset="0"/>
              <a:cs typeface="Sinkin Sans 300 Light" charset="0"/>
            </a:endParaRPr>
          </a:p>
        </p:txBody>
      </p:sp>
      <p:sp>
        <p:nvSpPr>
          <p:cNvPr id="9" name="Freeform 72"/>
          <p:cNvSpPr>
            <a:spLocks noEditPoints="1"/>
          </p:cNvSpPr>
          <p:nvPr/>
        </p:nvSpPr>
        <p:spPr bwMode="auto">
          <a:xfrm>
            <a:off x="5511065" y="2464833"/>
            <a:ext cx="1144012" cy="1071144"/>
          </a:xfrm>
          <a:custGeom>
            <a:avLst/>
            <a:gdLst>
              <a:gd name="T0" fmla="*/ 73 w 73"/>
              <a:gd name="T1" fmla="*/ 14 h 68"/>
              <a:gd name="T2" fmla="*/ 73 w 73"/>
              <a:gd name="T3" fmla="*/ 19 h 68"/>
              <a:gd name="T4" fmla="*/ 68 w 73"/>
              <a:gd name="T5" fmla="*/ 19 h 68"/>
              <a:gd name="T6" fmla="*/ 65 w 73"/>
              <a:gd name="T7" fmla="*/ 22 h 68"/>
              <a:gd name="T8" fmla="*/ 7 w 73"/>
              <a:gd name="T9" fmla="*/ 22 h 68"/>
              <a:gd name="T10" fmla="*/ 5 w 73"/>
              <a:gd name="T11" fmla="*/ 19 h 68"/>
              <a:gd name="T12" fmla="*/ 0 w 73"/>
              <a:gd name="T13" fmla="*/ 19 h 68"/>
              <a:gd name="T14" fmla="*/ 0 w 73"/>
              <a:gd name="T15" fmla="*/ 14 h 68"/>
              <a:gd name="T16" fmla="*/ 36 w 73"/>
              <a:gd name="T17" fmla="*/ 0 h 68"/>
              <a:gd name="T18" fmla="*/ 73 w 73"/>
              <a:gd name="T19" fmla="*/ 14 h 68"/>
              <a:gd name="T20" fmla="*/ 73 w 73"/>
              <a:gd name="T21" fmla="*/ 63 h 68"/>
              <a:gd name="T22" fmla="*/ 73 w 73"/>
              <a:gd name="T23" fmla="*/ 68 h 68"/>
              <a:gd name="T24" fmla="*/ 0 w 73"/>
              <a:gd name="T25" fmla="*/ 68 h 68"/>
              <a:gd name="T26" fmla="*/ 0 w 73"/>
              <a:gd name="T27" fmla="*/ 63 h 68"/>
              <a:gd name="T28" fmla="*/ 2 w 73"/>
              <a:gd name="T29" fmla="*/ 60 h 68"/>
              <a:gd name="T30" fmla="*/ 70 w 73"/>
              <a:gd name="T31" fmla="*/ 60 h 68"/>
              <a:gd name="T32" fmla="*/ 73 w 73"/>
              <a:gd name="T33" fmla="*/ 63 h 68"/>
              <a:gd name="T34" fmla="*/ 19 w 73"/>
              <a:gd name="T35" fmla="*/ 24 h 68"/>
              <a:gd name="T36" fmla="*/ 19 w 73"/>
              <a:gd name="T37" fmla="*/ 53 h 68"/>
              <a:gd name="T38" fmla="*/ 24 w 73"/>
              <a:gd name="T39" fmla="*/ 53 h 68"/>
              <a:gd name="T40" fmla="*/ 24 w 73"/>
              <a:gd name="T41" fmla="*/ 24 h 68"/>
              <a:gd name="T42" fmla="*/ 34 w 73"/>
              <a:gd name="T43" fmla="*/ 24 h 68"/>
              <a:gd name="T44" fmla="*/ 34 w 73"/>
              <a:gd name="T45" fmla="*/ 53 h 68"/>
              <a:gd name="T46" fmla="*/ 39 w 73"/>
              <a:gd name="T47" fmla="*/ 53 h 68"/>
              <a:gd name="T48" fmla="*/ 39 w 73"/>
              <a:gd name="T49" fmla="*/ 24 h 68"/>
              <a:gd name="T50" fmla="*/ 48 w 73"/>
              <a:gd name="T51" fmla="*/ 24 h 68"/>
              <a:gd name="T52" fmla="*/ 48 w 73"/>
              <a:gd name="T53" fmla="*/ 53 h 68"/>
              <a:gd name="T54" fmla="*/ 53 w 73"/>
              <a:gd name="T55" fmla="*/ 53 h 68"/>
              <a:gd name="T56" fmla="*/ 53 w 73"/>
              <a:gd name="T57" fmla="*/ 24 h 68"/>
              <a:gd name="T58" fmla="*/ 63 w 73"/>
              <a:gd name="T59" fmla="*/ 24 h 68"/>
              <a:gd name="T60" fmla="*/ 63 w 73"/>
              <a:gd name="T61" fmla="*/ 53 h 68"/>
              <a:gd name="T62" fmla="*/ 65 w 73"/>
              <a:gd name="T63" fmla="*/ 53 h 68"/>
              <a:gd name="T64" fmla="*/ 68 w 73"/>
              <a:gd name="T65" fmla="*/ 56 h 68"/>
              <a:gd name="T66" fmla="*/ 68 w 73"/>
              <a:gd name="T67" fmla="*/ 58 h 68"/>
              <a:gd name="T68" fmla="*/ 5 w 73"/>
              <a:gd name="T69" fmla="*/ 58 h 68"/>
              <a:gd name="T70" fmla="*/ 5 w 73"/>
              <a:gd name="T71" fmla="*/ 56 h 68"/>
              <a:gd name="T72" fmla="*/ 7 w 73"/>
              <a:gd name="T73" fmla="*/ 53 h 68"/>
              <a:gd name="T74" fmla="*/ 9 w 73"/>
              <a:gd name="T75" fmla="*/ 53 h 68"/>
              <a:gd name="T76" fmla="*/ 9 w 73"/>
              <a:gd name="T77" fmla="*/ 24 h 68"/>
              <a:gd name="T78" fmla="*/ 19 w 73"/>
              <a:gd name="T79" fmla="*/ 24 h 6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3" h="68">
                <a:moveTo>
                  <a:pt x="73" y="14"/>
                </a:moveTo>
                <a:cubicBezTo>
                  <a:pt x="73" y="19"/>
                  <a:pt x="73" y="19"/>
                  <a:pt x="73" y="19"/>
                </a:cubicBezTo>
                <a:cubicBezTo>
                  <a:pt x="68" y="19"/>
                  <a:pt x="68" y="19"/>
                  <a:pt x="68" y="19"/>
                </a:cubicBezTo>
                <a:cubicBezTo>
                  <a:pt x="68" y="20"/>
                  <a:pt x="67" y="22"/>
                  <a:pt x="65" y="22"/>
                </a:cubicBezTo>
                <a:cubicBezTo>
                  <a:pt x="7" y="22"/>
                  <a:pt x="7" y="22"/>
                  <a:pt x="7" y="22"/>
                </a:cubicBezTo>
                <a:cubicBezTo>
                  <a:pt x="6" y="22"/>
                  <a:pt x="5" y="20"/>
                  <a:pt x="5" y="19"/>
                </a:cubicBezTo>
                <a:cubicBezTo>
                  <a:pt x="0" y="19"/>
                  <a:pt x="0" y="19"/>
                  <a:pt x="0" y="19"/>
                </a:cubicBezTo>
                <a:cubicBezTo>
                  <a:pt x="0" y="14"/>
                  <a:pt x="0" y="14"/>
                  <a:pt x="0" y="14"/>
                </a:cubicBezTo>
                <a:cubicBezTo>
                  <a:pt x="36" y="0"/>
                  <a:pt x="36" y="0"/>
                  <a:pt x="36" y="0"/>
                </a:cubicBezTo>
                <a:lnTo>
                  <a:pt x="73" y="14"/>
                </a:lnTo>
                <a:close/>
                <a:moveTo>
                  <a:pt x="73" y="63"/>
                </a:moveTo>
                <a:cubicBezTo>
                  <a:pt x="73" y="68"/>
                  <a:pt x="73" y="68"/>
                  <a:pt x="73" y="68"/>
                </a:cubicBezTo>
                <a:cubicBezTo>
                  <a:pt x="0" y="68"/>
                  <a:pt x="0" y="68"/>
                  <a:pt x="0" y="68"/>
                </a:cubicBezTo>
                <a:cubicBezTo>
                  <a:pt x="0" y="63"/>
                  <a:pt x="0" y="63"/>
                  <a:pt x="0" y="63"/>
                </a:cubicBezTo>
                <a:cubicBezTo>
                  <a:pt x="0" y="62"/>
                  <a:pt x="1" y="60"/>
                  <a:pt x="2" y="60"/>
                </a:cubicBezTo>
                <a:cubicBezTo>
                  <a:pt x="70" y="60"/>
                  <a:pt x="70" y="60"/>
                  <a:pt x="70" y="60"/>
                </a:cubicBezTo>
                <a:cubicBezTo>
                  <a:pt x="71" y="60"/>
                  <a:pt x="73" y="62"/>
                  <a:pt x="73" y="63"/>
                </a:cubicBezTo>
                <a:close/>
                <a:moveTo>
                  <a:pt x="19" y="24"/>
                </a:moveTo>
                <a:cubicBezTo>
                  <a:pt x="19" y="53"/>
                  <a:pt x="19" y="53"/>
                  <a:pt x="19" y="53"/>
                </a:cubicBezTo>
                <a:cubicBezTo>
                  <a:pt x="24" y="53"/>
                  <a:pt x="24" y="53"/>
                  <a:pt x="24" y="53"/>
                </a:cubicBezTo>
                <a:cubicBezTo>
                  <a:pt x="24" y="24"/>
                  <a:pt x="24" y="24"/>
                  <a:pt x="24" y="24"/>
                </a:cubicBezTo>
                <a:cubicBezTo>
                  <a:pt x="34" y="24"/>
                  <a:pt x="34" y="24"/>
                  <a:pt x="34" y="24"/>
                </a:cubicBezTo>
                <a:cubicBezTo>
                  <a:pt x="34" y="53"/>
                  <a:pt x="34" y="53"/>
                  <a:pt x="34" y="53"/>
                </a:cubicBezTo>
                <a:cubicBezTo>
                  <a:pt x="39" y="53"/>
                  <a:pt x="39" y="53"/>
                  <a:pt x="39" y="53"/>
                </a:cubicBezTo>
                <a:cubicBezTo>
                  <a:pt x="39" y="24"/>
                  <a:pt x="39" y="24"/>
                  <a:pt x="39" y="24"/>
                </a:cubicBezTo>
                <a:cubicBezTo>
                  <a:pt x="48" y="24"/>
                  <a:pt x="48" y="24"/>
                  <a:pt x="48" y="24"/>
                </a:cubicBezTo>
                <a:cubicBezTo>
                  <a:pt x="48" y="53"/>
                  <a:pt x="48" y="53"/>
                  <a:pt x="48" y="53"/>
                </a:cubicBezTo>
                <a:cubicBezTo>
                  <a:pt x="53" y="53"/>
                  <a:pt x="53" y="53"/>
                  <a:pt x="53" y="53"/>
                </a:cubicBezTo>
                <a:cubicBezTo>
                  <a:pt x="53" y="24"/>
                  <a:pt x="53" y="24"/>
                  <a:pt x="53" y="24"/>
                </a:cubicBezTo>
                <a:cubicBezTo>
                  <a:pt x="63" y="24"/>
                  <a:pt x="63" y="24"/>
                  <a:pt x="63" y="24"/>
                </a:cubicBezTo>
                <a:cubicBezTo>
                  <a:pt x="63" y="53"/>
                  <a:pt x="63" y="53"/>
                  <a:pt x="63" y="53"/>
                </a:cubicBezTo>
                <a:cubicBezTo>
                  <a:pt x="65" y="53"/>
                  <a:pt x="65" y="53"/>
                  <a:pt x="65" y="53"/>
                </a:cubicBezTo>
                <a:cubicBezTo>
                  <a:pt x="67" y="53"/>
                  <a:pt x="68" y="54"/>
                  <a:pt x="68" y="56"/>
                </a:cubicBezTo>
                <a:cubicBezTo>
                  <a:pt x="68" y="58"/>
                  <a:pt x="68" y="58"/>
                  <a:pt x="68" y="58"/>
                </a:cubicBezTo>
                <a:cubicBezTo>
                  <a:pt x="5" y="58"/>
                  <a:pt x="5" y="58"/>
                  <a:pt x="5" y="58"/>
                </a:cubicBezTo>
                <a:cubicBezTo>
                  <a:pt x="5" y="56"/>
                  <a:pt x="5" y="56"/>
                  <a:pt x="5" y="56"/>
                </a:cubicBezTo>
                <a:cubicBezTo>
                  <a:pt x="5" y="54"/>
                  <a:pt x="6" y="53"/>
                  <a:pt x="7" y="53"/>
                </a:cubicBezTo>
                <a:cubicBezTo>
                  <a:pt x="9" y="53"/>
                  <a:pt x="9" y="53"/>
                  <a:pt x="9" y="53"/>
                </a:cubicBezTo>
                <a:cubicBezTo>
                  <a:pt x="9" y="24"/>
                  <a:pt x="9" y="24"/>
                  <a:pt x="9" y="24"/>
                </a:cubicBezTo>
                <a:lnTo>
                  <a:pt x="19"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9600" dirty="0">
              <a:latin typeface="Sinkin Sans 300 Light" charset="0"/>
            </a:endParaRPr>
          </a:p>
        </p:txBody>
      </p:sp>
      <p:sp>
        <p:nvSpPr>
          <p:cNvPr id="10" name="Freeform 158"/>
          <p:cNvSpPr>
            <a:spLocks noEditPoints="1"/>
          </p:cNvSpPr>
          <p:nvPr/>
        </p:nvSpPr>
        <p:spPr bwMode="auto">
          <a:xfrm>
            <a:off x="2699606" y="2770597"/>
            <a:ext cx="665095" cy="570082"/>
          </a:xfrm>
          <a:custGeom>
            <a:avLst/>
            <a:gdLst>
              <a:gd name="T0" fmla="*/ 68 w 68"/>
              <a:gd name="T1" fmla="*/ 30 h 58"/>
              <a:gd name="T2" fmla="*/ 0 w 68"/>
              <a:gd name="T3" fmla="*/ 30 h 58"/>
              <a:gd name="T4" fmla="*/ 0 w 68"/>
              <a:gd name="T5" fmla="*/ 15 h 58"/>
              <a:gd name="T6" fmla="*/ 7 w 68"/>
              <a:gd name="T7" fmla="*/ 9 h 58"/>
              <a:gd name="T8" fmla="*/ 20 w 68"/>
              <a:gd name="T9" fmla="*/ 9 h 58"/>
              <a:gd name="T10" fmla="*/ 20 w 68"/>
              <a:gd name="T11" fmla="*/ 3 h 58"/>
              <a:gd name="T12" fmla="*/ 24 w 68"/>
              <a:gd name="T13" fmla="*/ 0 h 58"/>
              <a:gd name="T14" fmla="*/ 45 w 68"/>
              <a:gd name="T15" fmla="*/ 0 h 58"/>
              <a:gd name="T16" fmla="*/ 49 w 68"/>
              <a:gd name="T17" fmla="*/ 3 h 58"/>
              <a:gd name="T18" fmla="*/ 49 w 68"/>
              <a:gd name="T19" fmla="*/ 9 h 58"/>
              <a:gd name="T20" fmla="*/ 62 w 68"/>
              <a:gd name="T21" fmla="*/ 9 h 58"/>
              <a:gd name="T22" fmla="*/ 68 w 68"/>
              <a:gd name="T23" fmla="*/ 15 h 58"/>
              <a:gd name="T24" fmla="*/ 68 w 68"/>
              <a:gd name="T25" fmla="*/ 30 h 58"/>
              <a:gd name="T26" fmla="*/ 68 w 68"/>
              <a:gd name="T27" fmla="*/ 52 h 58"/>
              <a:gd name="T28" fmla="*/ 62 w 68"/>
              <a:gd name="T29" fmla="*/ 58 h 58"/>
              <a:gd name="T30" fmla="*/ 7 w 68"/>
              <a:gd name="T31" fmla="*/ 58 h 58"/>
              <a:gd name="T32" fmla="*/ 0 w 68"/>
              <a:gd name="T33" fmla="*/ 52 h 58"/>
              <a:gd name="T34" fmla="*/ 0 w 68"/>
              <a:gd name="T35" fmla="*/ 34 h 58"/>
              <a:gd name="T36" fmla="*/ 26 w 68"/>
              <a:gd name="T37" fmla="*/ 34 h 58"/>
              <a:gd name="T38" fmla="*/ 26 w 68"/>
              <a:gd name="T39" fmla="*/ 40 h 58"/>
              <a:gd name="T40" fmla="*/ 28 w 68"/>
              <a:gd name="T41" fmla="*/ 42 h 58"/>
              <a:gd name="T42" fmla="*/ 41 w 68"/>
              <a:gd name="T43" fmla="*/ 42 h 58"/>
              <a:gd name="T44" fmla="*/ 43 w 68"/>
              <a:gd name="T45" fmla="*/ 40 h 58"/>
              <a:gd name="T46" fmla="*/ 43 w 68"/>
              <a:gd name="T47" fmla="*/ 34 h 58"/>
              <a:gd name="T48" fmla="*/ 68 w 68"/>
              <a:gd name="T49" fmla="*/ 34 h 58"/>
              <a:gd name="T50" fmla="*/ 68 w 68"/>
              <a:gd name="T51" fmla="*/ 52 h 58"/>
              <a:gd name="T52" fmla="*/ 44 w 68"/>
              <a:gd name="T53" fmla="*/ 9 h 58"/>
              <a:gd name="T54" fmla="*/ 44 w 68"/>
              <a:gd name="T55" fmla="*/ 5 h 58"/>
              <a:gd name="T56" fmla="*/ 25 w 68"/>
              <a:gd name="T57" fmla="*/ 5 h 58"/>
              <a:gd name="T58" fmla="*/ 25 w 68"/>
              <a:gd name="T59" fmla="*/ 9 h 58"/>
              <a:gd name="T60" fmla="*/ 44 w 68"/>
              <a:gd name="T61" fmla="*/ 9 h 58"/>
              <a:gd name="T62" fmla="*/ 39 w 68"/>
              <a:gd name="T63" fmla="*/ 39 h 58"/>
              <a:gd name="T64" fmla="*/ 30 w 68"/>
              <a:gd name="T65" fmla="*/ 39 h 58"/>
              <a:gd name="T66" fmla="*/ 30 w 68"/>
              <a:gd name="T67" fmla="*/ 34 h 58"/>
              <a:gd name="T68" fmla="*/ 39 w 68"/>
              <a:gd name="T69" fmla="*/ 34 h 58"/>
              <a:gd name="T70" fmla="*/ 39 w 68"/>
              <a:gd name="T71" fmla="*/ 39 h 5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8" h="58">
                <a:moveTo>
                  <a:pt x="68" y="30"/>
                </a:moveTo>
                <a:cubicBezTo>
                  <a:pt x="0" y="30"/>
                  <a:pt x="0" y="30"/>
                  <a:pt x="0" y="30"/>
                </a:cubicBezTo>
                <a:cubicBezTo>
                  <a:pt x="0" y="15"/>
                  <a:pt x="0" y="15"/>
                  <a:pt x="0" y="15"/>
                </a:cubicBezTo>
                <a:cubicBezTo>
                  <a:pt x="0" y="12"/>
                  <a:pt x="3" y="9"/>
                  <a:pt x="7"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62" y="9"/>
                  <a:pt x="62" y="9"/>
                  <a:pt x="62" y="9"/>
                </a:cubicBezTo>
                <a:cubicBezTo>
                  <a:pt x="66" y="9"/>
                  <a:pt x="68" y="12"/>
                  <a:pt x="68" y="15"/>
                </a:cubicBezTo>
                <a:lnTo>
                  <a:pt x="68" y="30"/>
                </a:lnTo>
                <a:close/>
                <a:moveTo>
                  <a:pt x="68" y="52"/>
                </a:moveTo>
                <a:cubicBezTo>
                  <a:pt x="68" y="55"/>
                  <a:pt x="66" y="58"/>
                  <a:pt x="62" y="58"/>
                </a:cubicBezTo>
                <a:cubicBezTo>
                  <a:pt x="7" y="58"/>
                  <a:pt x="7" y="58"/>
                  <a:pt x="7" y="58"/>
                </a:cubicBezTo>
                <a:cubicBezTo>
                  <a:pt x="3" y="58"/>
                  <a:pt x="0" y="55"/>
                  <a:pt x="0" y="52"/>
                </a:cubicBezTo>
                <a:cubicBezTo>
                  <a:pt x="0" y="34"/>
                  <a:pt x="0" y="34"/>
                  <a:pt x="0" y="34"/>
                </a:cubicBezTo>
                <a:cubicBezTo>
                  <a:pt x="26" y="34"/>
                  <a:pt x="26" y="34"/>
                  <a:pt x="26" y="34"/>
                </a:cubicBezTo>
                <a:cubicBezTo>
                  <a:pt x="26" y="40"/>
                  <a:pt x="26" y="40"/>
                  <a:pt x="26" y="40"/>
                </a:cubicBezTo>
                <a:cubicBezTo>
                  <a:pt x="26" y="41"/>
                  <a:pt x="27" y="42"/>
                  <a:pt x="28" y="42"/>
                </a:cubicBezTo>
                <a:cubicBezTo>
                  <a:pt x="41" y="42"/>
                  <a:pt x="41" y="42"/>
                  <a:pt x="41" y="42"/>
                </a:cubicBezTo>
                <a:cubicBezTo>
                  <a:pt x="42" y="42"/>
                  <a:pt x="43" y="41"/>
                  <a:pt x="43" y="40"/>
                </a:cubicBezTo>
                <a:cubicBezTo>
                  <a:pt x="43" y="34"/>
                  <a:pt x="43" y="34"/>
                  <a:pt x="43" y="34"/>
                </a:cubicBezTo>
                <a:cubicBezTo>
                  <a:pt x="68" y="34"/>
                  <a:pt x="68" y="34"/>
                  <a:pt x="68" y="34"/>
                </a:cubicBezTo>
                <a:lnTo>
                  <a:pt x="68" y="52"/>
                </a:lnTo>
                <a:close/>
                <a:moveTo>
                  <a:pt x="44" y="9"/>
                </a:moveTo>
                <a:cubicBezTo>
                  <a:pt x="44" y="5"/>
                  <a:pt x="44" y="5"/>
                  <a:pt x="44" y="5"/>
                </a:cubicBezTo>
                <a:cubicBezTo>
                  <a:pt x="25" y="5"/>
                  <a:pt x="25" y="5"/>
                  <a:pt x="25" y="5"/>
                </a:cubicBezTo>
                <a:cubicBezTo>
                  <a:pt x="25" y="9"/>
                  <a:pt x="25" y="9"/>
                  <a:pt x="25" y="9"/>
                </a:cubicBezTo>
                <a:lnTo>
                  <a:pt x="44" y="9"/>
                </a:lnTo>
                <a:close/>
                <a:moveTo>
                  <a:pt x="39" y="39"/>
                </a:moveTo>
                <a:cubicBezTo>
                  <a:pt x="30" y="39"/>
                  <a:pt x="30" y="39"/>
                  <a:pt x="30" y="39"/>
                </a:cubicBezTo>
                <a:cubicBezTo>
                  <a:pt x="30" y="34"/>
                  <a:pt x="30" y="34"/>
                  <a:pt x="30" y="34"/>
                </a:cubicBezTo>
                <a:cubicBezTo>
                  <a:pt x="39" y="34"/>
                  <a:pt x="39" y="34"/>
                  <a:pt x="39" y="34"/>
                </a:cubicBezTo>
                <a:lnTo>
                  <a:pt x="39"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9600" dirty="0">
              <a:latin typeface="Sinkin Sans 300 Light" charset="0"/>
            </a:endParaRPr>
          </a:p>
        </p:txBody>
      </p:sp>
      <p:sp>
        <p:nvSpPr>
          <p:cNvPr id="11" name="Freeform 226"/>
          <p:cNvSpPr>
            <a:spLocks noEditPoints="1"/>
          </p:cNvSpPr>
          <p:nvPr/>
        </p:nvSpPr>
        <p:spPr bwMode="auto">
          <a:xfrm>
            <a:off x="8707943" y="2825437"/>
            <a:ext cx="850598" cy="570082"/>
          </a:xfrm>
          <a:custGeom>
            <a:avLst/>
            <a:gdLst>
              <a:gd name="T0" fmla="*/ 86 w 87"/>
              <a:gd name="T1" fmla="*/ 15 h 58"/>
              <a:gd name="T2" fmla="*/ 44 w 87"/>
              <a:gd name="T3" fmla="*/ 29 h 58"/>
              <a:gd name="T4" fmla="*/ 43 w 87"/>
              <a:gd name="T5" fmla="*/ 29 h 58"/>
              <a:gd name="T6" fmla="*/ 43 w 87"/>
              <a:gd name="T7" fmla="*/ 29 h 58"/>
              <a:gd name="T8" fmla="*/ 18 w 87"/>
              <a:gd name="T9" fmla="*/ 21 h 58"/>
              <a:gd name="T10" fmla="*/ 14 w 87"/>
              <a:gd name="T11" fmla="*/ 32 h 58"/>
              <a:gd name="T12" fmla="*/ 17 w 87"/>
              <a:gd name="T13" fmla="*/ 36 h 58"/>
              <a:gd name="T14" fmla="*/ 15 w 87"/>
              <a:gd name="T15" fmla="*/ 40 h 58"/>
              <a:gd name="T16" fmla="*/ 17 w 87"/>
              <a:gd name="T17" fmla="*/ 56 h 58"/>
              <a:gd name="T18" fmla="*/ 16 w 87"/>
              <a:gd name="T19" fmla="*/ 57 h 58"/>
              <a:gd name="T20" fmla="*/ 16 w 87"/>
              <a:gd name="T21" fmla="*/ 58 h 58"/>
              <a:gd name="T22" fmla="*/ 8 w 87"/>
              <a:gd name="T23" fmla="*/ 58 h 58"/>
              <a:gd name="T24" fmla="*/ 7 w 87"/>
              <a:gd name="T25" fmla="*/ 57 h 58"/>
              <a:gd name="T26" fmla="*/ 7 w 87"/>
              <a:gd name="T27" fmla="*/ 56 h 58"/>
              <a:gd name="T28" fmla="*/ 9 w 87"/>
              <a:gd name="T29" fmla="*/ 40 h 58"/>
              <a:gd name="T30" fmla="*/ 7 w 87"/>
              <a:gd name="T31" fmla="*/ 36 h 58"/>
              <a:gd name="T32" fmla="*/ 10 w 87"/>
              <a:gd name="T33" fmla="*/ 32 h 58"/>
              <a:gd name="T34" fmla="*/ 13 w 87"/>
              <a:gd name="T35" fmla="*/ 19 h 58"/>
              <a:gd name="T36" fmla="*/ 1 w 87"/>
              <a:gd name="T37" fmla="*/ 15 h 58"/>
              <a:gd name="T38" fmla="*/ 0 w 87"/>
              <a:gd name="T39" fmla="*/ 14 h 58"/>
              <a:gd name="T40" fmla="*/ 1 w 87"/>
              <a:gd name="T41" fmla="*/ 13 h 58"/>
              <a:gd name="T42" fmla="*/ 43 w 87"/>
              <a:gd name="T43" fmla="*/ 0 h 58"/>
              <a:gd name="T44" fmla="*/ 43 w 87"/>
              <a:gd name="T45" fmla="*/ 0 h 58"/>
              <a:gd name="T46" fmla="*/ 44 w 87"/>
              <a:gd name="T47" fmla="*/ 0 h 58"/>
              <a:gd name="T48" fmla="*/ 86 w 87"/>
              <a:gd name="T49" fmla="*/ 13 h 58"/>
              <a:gd name="T50" fmla="*/ 87 w 87"/>
              <a:gd name="T51" fmla="*/ 14 h 58"/>
              <a:gd name="T52" fmla="*/ 86 w 87"/>
              <a:gd name="T53" fmla="*/ 15 h 58"/>
              <a:gd name="T54" fmla="*/ 68 w 87"/>
              <a:gd name="T55" fmla="*/ 38 h 58"/>
              <a:gd name="T56" fmla="*/ 43 w 87"/>
              <a:gd name="T57" fmla="*/ 48 h 58"/>
              <a:gd name="T58" fmla="*/ 19 w 87"/>
              <a:gd name="T59" fmla="*/ 38 h 58"/>
              <a:gd name="T60" fmla="*/ 20 w 87"/>
              <a:gd name="T61" fmla="*/ 26 h 58"/>
              <a:gd name="T62" fmla="*/ 42 w 87"/>
              <a:gd name="T63" fmla="*/ 33 h 58"/>
              <a:gd name="T64" fmla="*/ 43 w 87"/>
              <a:gd name="T65" fmla="*/ 34 h 58"/>
              <a:gd name="T66" fmla="*/ 45 w 87"/>
              <a:gd name="T67" fmla="*/ 33 h 58"/>
              <a:gd name="T68" fmla="*/ 67 w 87"/>
              <a:gd name="T69" fmla="*/ 26 h 58"/>
              <a:gd name="T70" fmla="*/ 68 w 87"/>
              <a:gd name="T71" fmla="*/ 38 h 5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9600" dirty="0">
              <a:latin typeface="Sinkin Sans 300 Light" charset="0"/>
            </a:endParaRPr>
          </a:p>
        </p:txBody>
      </p:sp>
      <p:sp>
        <p:nvSpPr>
          <p:cNvPr id="12" name="TextBox 5"/>
          <p:cNvSpPr txBox="1"/>
          <p:nvPr/>
        </p:nvSpPr>
        <p:spPr>
          <a:xfrm>
            <a:off x="2130957" y="4416328"/>
            <a:ext cx="1835071" cy="338554"/>
          </a:xfrm>
          <a:prstGeom prst="rect">
            <a:avLst/>
          </a:prstGeom>
          <a:noFill/>
        </p:spPr>
        <p:txBody>
          <a:bodyPr wrap="none" rtlCol="0">
            <a:noAutofit/>
          </a:bodyPr>
          <a:lstStyle/>
          <a:p>
            <a:pPr algn="ctr"/>
            <a:r>
              <a:rPr lang="zh-CN" altLang="en-US" sz="1600" b="1" dirty="0"/>
              <a:t>点击输入标题</a:t>
            </a:r>
          </a:p>
        </p:txBody>
      </p:sp>
      <p:sp>
        <p:nvSpPr>
          <p:cNvPr id="13" name="TextBox 6"/>
          <p:cNvSpPr txBox="1"/>
          <p:nvPr/>
        </p:nvSpPr>
        <p:spPr>
          <a:xfrm>
            <a:off x="1903673" y="4741307"/>
            <a:ext cx="2289638" cy="738664"/>
          </a:xfrm>
          <a:prstGeom prst="rect">
            <a:avLst/>
          </a:prstGeom>
          <a:noFill/>
        </p:spPr>
        <p:txBody>
          <a:bodyPr wrap="square" rtlCol="0">
            <a:spAutoFit/>
          </a:bodyPr>
          <a:lstStyle/>
          <a:p>
            <a:pPr algn="ctr"/>
            <a:r>
              <a:rPr lang="zh-CN" altLang="en-US" sz="1400" dirty="0">
                <a:cs typeface="+mn-ea"/>
                <a:sym typeface="+mn-lt"/>
              </a:rPr>
              <a:t>单击此处编辑您要的内容，建议您在展示时采用微软雅黑字体</a:t>
            </a:r>
            <a:endParaRPr lang="en-US" sz="1400" b="1" dirty="0"/>
          </a:p>
        </p:txBody>
      </p:sp>
      <p:sp>
        <p:nvSpPr>
          <p:cNvPr id="14" name="TextBox 5"/>
          <p:cNvSpPr txBox="1"/>
          <p:nvPr/>
        </p:nvSpPr>
        <p:spPr>
          <a:xfrm>
            <a:off x="5075464" y="4416328"/>
            <a:ext cx="1835071" cy="338554"/>
          </a:xfrm>
          <a:prstGeom prst="rect">
            <a:avLst/>
          </a:prstGeom>
          <a:noFill/>
        </p:spPr>
        <p:txBody>
          <a:bodyPr wrap="none" rtlCol="0">
            <a:noAutofit/>
          </a:bodyPr>
          <a:lstStyle/>
          <a:p>
            <a:pPr algn="ctr"/>
            <a:r>
              <a:rPr lang="zh-CN" altLang="en-US" sz="1600" b="1" dirty="0"/>
              <a:t>点击输入标题</a:t>
            </a:r>
          </a:p>
        </p:txBody>
      </p:sp>
      <p:sp>
        <p:nvSpPr>
          <p:cNvPr id="15" name="TextBox 6"/>
          <p:cNvSpPr txBox="1"/>
          <p:nvPr/>
        </p:nvSpPr>
        <p:spPr>
          <a:xfrm>
            <a:off x="4848180" y="4741307"/>
            <a:ext cx="2289638" cy="738664"/>
          </a:xfrm>
          <a:prstGeom prst="rect">
            <a:avLst/>
          </a:prstGeom>
          <a:noFill/>
        </p:spPr>
        <p:txBody>
          <a:bodyPr wrap="square" rtlCol="0">
            <a:spAutoFit/>
          </a:bodyPr>
          <a:lstStyle/>
          <a:p>
            <a:pPr algn="ctr"/>
            <a:r>
              <a:rPr lang="zh-CN" altLang="en-US" sz="1400" dirty="0">
                <a:cs typeface="+mn-ea"/>
                <a:sym typeface="+mn-lt"/>
              </a:rPr>
              <a:t>单击此处编辑您要的内容，建议您在展示时采用微软雅黑字体</a:t>
            </a:r>
            <a:endParaRPr lang="en-US" sz="1400" b="1" dirty="0"/>
          </a:p>
        </p:txBody>
      </p:sp>
      <p:sp>
        <p:nvSpPr>
          <p:cNvPr id="16" name="TextBox 5"/>
          <p:cNvSpPr txBox="1"/>
          <p:nvPr/>
        </p:nvSpPr>
        <p:spPr>
          <a:xfrm>
            <a:off x="8272323" y="4416328"/>
            <a:ext cx="1835071" cy="338554"/>
          </a:xfrm>
          <a:prstGeom prst="rect">
            <a:avLst/>
          </a:prstGeom>
          <a:noFill/>
        </p:spPr>
        <p:txBody>
          <a:bodyPr wrap="none" rtlCol="0">
            <a:noAutofit/>
          </a:bodyPr>
          <a:lstStyle/>
          <a:p>
            <a:pPr algn="ctr"/>
            <a:r>
              <a:rPr lang="zh-CN" altLang="en-US" sz="1600" b="1" dirty="0"/>
              <a:t>点击输入标题</a:t>
            </a:r>
          </a:p>
        </p:txBody>
      </p:sp>
      <p:sp>
        <p:nvSpPr>
          <p:cNvPr id="17" name="TextBox 6"/>
          <p:cNvSpPr txBox="1"/>
          <p:nvPr/>
        </p:nvSpPr>
        <p:spPr>
          <a:xfrm>
            <a:off x="8045039" y="4741307"/>
            <a:ext cx="2289638" cy="738664"/>
          </a:xfrm>
          <a:prstGeom prst="rect">
            <a:avLst/>
          </a:prstGeom>
          <a:noFill/>
        </p:spPr>
        <p:txBody>
          <a:bodyPr wrap="square" rtlCol="0">
            <a:spAutoFit/>
          </a:bodyPr>
          <a:lstStyle/>
          <a:p>
            <a:pPr algn="ctr"/>
            <a:r>
              <a:rPr lang="zh-CN" altLang="en-US" sz="1400" dirty="0">
                <a:cs typeface="+mn-ea"/>
                <a:sym typeface="+mn-lt"/>
              </a:rPr>
              <a:t>单击此处编辑您要的内容，建议您在展示时采用微软雅黑字体</a:t>
            </a:r>
            <a:endParaRPr lang="en-US" sz="1400" b="1" dirty="0"/>
          </a:p>
        </p:txBody>
      </p:sp>
      <p:grpSp>
        <p:nvGrpSpPr>
          <p:cNvPr id="21" name="组合 20"/>
          <p:cNvGrpSpPr/>
          <p:nvPr/>
        </p:nvGrpSpPr>
        <p:grpSpPr>
          <a:xfrm>
            <a:off x="4165600" y="277508"/>
            <a:ext cx="3860800" cy="461665"/>
            <a:chOff x="4165600" y="226708"/>
            <a:chExt cx="3860800" cy="461665"/>
          </a:xfrm>
        </p:grpSpPr>
        <p:sp>
          <p:nvSpPr>
            <p:cNvPr id="22" name="文本框 21"/>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研究背景及意义</a:t>
              </a:r>
            </a:p>
          </p:txBody>
        </p:sp>
        <p:cxnSp>
          <p:nvCxnSpPr>
            <p:cNvPr id="23" name="直接连接符 22"/>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739" y="1724669"/>
            <a:ext cx="3777382" cy="3811722"/>
          </a:xfrm>
          <a:prstGeom prst="rect">
            <a:avLst/>
          </a:prstGeom>
        </p:spPr>
      </p:pic>
      <p:sp>
        <p:nvSpPr>
          <p:cNvPr id="45" name="圆角矩形 44"/>
          <p:cNvSpPr/>
          <p:nvPr/>
        </p:nvSpPr>
        <p:spPr>
          <a:xfrm>
            <a:off x="6305870" y="1943512"/>
            <a:ext cx="4590731" cy="1475753"/>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a:off x="6639245" y="2399091"/>
            <a:ext cx="3923980" cy="738664"/>
          </a:xfrm>
          <a:prstGeom prst="rect">
            <a:avLst/>
          </a:prstGeom>
        </p:spPr>
        <p:txBody>
          <a:bodyPr wrap="square">
            <a:spAutoFit/>
          </a:bodyPr>
          <a:lstStyle/>
          <a:p>
            <a:pPr algn="ctr"/>
            <a:r>
              <a:rPr lang="zh-CN" altLang="en-US" sz="1400" dirty="0">
                <a:solidFill>
                  <a:schemeClr val="tx1">
                    <a:lumMod val="85000"/>
                    <a:lumOff val="15000"/>
                  </a:schemeClr>
                </a:solidFill>
                <a:cs typeface="+mn-ea"/>
                <a:sym typeface="+mn-lt"/>
              </a:rPr>
              <a:t>单击此处编辑您要的内容，建议您在展示时采用微软雅黑字体，本模版所有图形线条及其相应素材均可自由编辑、改色、替换。</a:t>
            </a:r>
          </a:p>
        </p:txBody>
      </p:sp>
      <p:sp>
        <p:nvSpPr>
          <p:cNvPr id="47" name="圆角矩形 46"/>
          <p:cNvSpPr/>
          <p:nvPr/>
        </p:nvSpPr>
        <p:spPr>
          <a:xfrm>
            <a:off x="6305869" y="4153355"/>
            <a:ext cx="4590731" cy="1475753"/>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圆角矩形 48"/>
          <p:cNvSpPr/>
          <p:nvPr/>
        </p:nvSpPr>
        <p:spPr>
          <a:xfrm>
            <a:off x="6961476" y="1709429"/>
            <a:ext cx="3279515" cy="46216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50" name="文本框 49"/>
          <p:cNvSpPr txBox="1"/>
          <p:nvPr/>
        </p:nvSpPr>
        <p:spPr>
          <a:xfrm>
            <a:off x="7192722" y="1759227"/>
            <a:ext cx="2797972" cy="338554"/>
          </a:xfrm>
          <a:prstGeom prst="rect">
            <a:avLst/>
          </a:prstGeom>
          <a:noFill/>
        </p:spPr>
        <p:txBody>
          <a:bodyPr wrap="square" rtlCol="0">
            <a:spAutoFit/>
          </a:bodyPr>
          <a:lstStyle/>
          <a:p>
            <a:pPr lvl="0" algn="ctr" defTabSz="1216660">
              <a:spcBef>
                <a:spcPct val="20000"/>
              </a:spcBef>
              <a:defRPr/>
            </a:pPr>
            <a:r>
              <a:rPr lang="zh-CN" altLang="en-US" sz="1600" b="1" dirty="0">
                <a:solidFill>
                  <a:schemeClr val="bg1"/>
                </a:solidFill>
                <a:cs typeface="+mn-ea"/>
                <a:sym typeface="+mn-lt"/>
              </a:rPr>
              <a:t>点击添加标题</a:t>
            </a:r>
            <a:endParaRPr lang="en-US" altLang="zh-CN" sz="1600" b="1" dirty="0">
              <a:solidFill>
                <a:schemeClr val="bg1"/>
              </a:solidFill>
              <a:cs typeface="+mn-ea"/>
              <a:sym typeface="+mn-lt"/>
            </a:endParaRPr>
          </a:p>
        </p:txBody>
      </p:sp>
      <p:sp>
        <p:nvSpPr>
          <p:cNvPr id="51" name="圆角矩形 50"/>
          <p:cNvSpPr/>
          <p:nvPr/>
        </p:nvSpPr>
        <p:spPr>
          <a:xfrm>
            <a:off x="6961476" y="3960579"/>
            <a:ext cx="3279515" cy="46216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52" name="文本框 51"/>
          <p:cNvSpPr txBox="1"/>
          <p:nvPr/>
        </p:nvSpPr>
        <p:spPr>
          <a:xfrm>
            <a:off x="7173672" y="4012857"/>
            <a:ext cx="2797972" cy="338554"/>
          </a:xfrm>
          <a:prstGeom prst="rect">
            <a:avLst/>
          </a:prstGeom>
          <a:noFill/>
        </p:spPr>
        <p:txBody>
          <a:bodyPr wrap="square" rtlCol="0">
            <a:spAutoFit/>
          </a:bodyPr>
          <a:lstStyle/>
          <a:p>
            <a:pPr lvl="0" algn="ctr" defTabSz="1216660">
              <a:spcBef>
                <a:spcPct val="20000"/>
              </a:spcBef>
              <a:defRPr/>
            </a:pPr>
            <a:r>
              <a:rPr lang="zh-CN" altLang="en-US" sz="1600" b="1" dirty="0">
                <a:solidFill>
                  <a:schemeClr val="bg1"/>
                </a:solidFill>
                <a:cs typeface="+mn-ea"/>
                <a:sym typeface="+mn-lt"/>
              </a:rPr>
              <a:t>点击添加标题</a:t>
            </a:r>
            <a:endParaRPr lang="en-US" altLang="zh-CN" sz="1600" b="1" dirty="0">
              <a:solidFill>
                <a:schemeClr val="bg1"/>
              </a:solidFill>
              <a:cs typeface="+mn-ea"/>
              <a:sym typeface="+mn-lt"/>
            </a:endParaRPr>
          </a:p>
        </p:txBody>
      </p:sp>
      <p:sp>
        <p:nvSpPr>
          <p:cNvPr id="53" name="矩形 52"/>
          <p:cNvSpPr/>
          <p:nvPr/>
        </p:nvSpPr>
        <p:spPr>
          <a:xfrm>
            <a:off x="6639245" y="4615399"/>
            <a:ext cx="3923980" cy="738664"/>
          </a:xfrm>
          <a:prstGeom prst="rect">
            <a:avLst/>
          </a:prstGeom>
        </p:spPr>
        <p:txBody>
          <a:bodyPr wrap="square">
            <a:spAutoFit/>
          </a:bodyPr>
          <a:lstStyle/>
          <a:p>
            <a:pPr algn="ctr"/>
            <a:r>
              <a:rPr lang="zh-CN" altLang="en-US" sz="1400" dirty="0">
                <a:solidFill>
                  <a:schemeClr val="tx1">
                    <a:lumMod val="85000"/>
                    <a:lumOff val="15000"/>
                  </a:schemeClr>
                </a:solidFill>
                <a:cs typeface="+mn-ea"/>
                <a:sym typeface="+mn-lt"/>
              </a:rPr>
              <a:t>单击此处编辑您要的内容，建议您在展示时采用微软雅黑字体，本模版所有图形线条及其相应素材均可自由编辑、改色、替换。</a:t>
            </a:r>
          </a:p>
        </p:txBody>
      </p:sp>
      <p:grpSp>
        <p:nvGrpSpPr>
          <p:cNvPr id="15" name="组合 14"/>
          <p:cNvGrpSpPr/>
          <p:nvPr/>
        </p:nvGrpSpPr>
        <p:grpSpPr>
          <a:xfrm>
            <a:off x="4165600" y="277508"/>
            <a:ext cx="3860800" cy="461665"/>
            <a:chOff x="4165600" y="226708"/>
            <a:chExt cx="3860800" cy="461665"/>
          </a:xfrm>
        </p:grpSpPr>
        <p:sp>
          <p:nvSpPr>
            <p:cNvPr id="16" name="文本框 15"/>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研究背景及意义</a:t>
              </a:r>
            </a:p>
          </p:txBody>
        </p:sp>
        <p:cxnSp>
          <p:nvCxnSpPr>
            <p:cNvPr id="17" name="直接连接符 16"/>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
          <p:cNvSpPr/>
          <p:nvPr/>
        </p:nvSpPr>
        <p:spPr>
          <a:xfrm>
            <a:off x="2483041" y="3266123"/>
            <a:ext cx="2360236" cy="2360236"/>
          </a:xfrm>
          <a:prstGeom prst="leftCircularArrow">
            <a:avLst>
              <a:gd name="adj1" fmla="val 2872"/>
              <a:gd name="adj2" fmla="val 351158"/>
              <a:gd name="adj3" fmla="val 2126668"/>
              <a:gd name="adj4" fmla="val 9024489"/>
              <a:gd name="adj5" fmla="val 3351"/>
            </a:avLst>
          </a:prstGeom>
          <a:solidFill>
            <a:schemeClr val="accent1"/>
          </a:solidFill>
          <a:ln>
            <a:no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8" name="Freeform 3"/>
          <p:cNvSpPr/>
          <p:nvPr/>
        </p:nvSpPr>
        <p:spPr>
          <a:xfrm>
            <a:off x="1396834" y="2903403"/>
            <a:ext cx="1937153" cy="1597745"/>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algn="l" defTabSz="977900">
              <a:lnSpc>
                <a:spcPct val="90000"/>
              </a:lnSpc>
              <a:spcBef>
                <a:spcPct val="0"/>
              </a:spcBef>
              <a:spcAft>
                <a:spcPct val="15000"/>
              </a:spcAft>
              <a:buFont typeface="+mj-lt"/>
              <a:buAutoNum type="arabicPeriod"/>
            </a:pPr>
            <a:endParaRPr lang="en-US" kern="1200" dirty="0">
              <a:cs typeface="+mn-ea"/>
              <a:sym typeface="+mn-lt"/>
            </a:endParaRPr>
          </a:p>
        </p:txBody>
      </p:sp>
      <p:sp>
        <p:nvSpPr>
          <p:cNvPr id="9" name="Freeform 4"/>
          <p:cNvSpPr/>
          <p:nvPr/>
        </p:nvSpPr>
        <p:spPr>
          <a:xfrm>
            <a:off x="1827313" y="4152193"/>
            <a:ext cx="1721914" cy="684748"/>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1"/>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lvl="0" algn="ctr" defTabSz="1111250">
              <a:lnSpc>
                <a:spcPct val="90000"/>
              </a:lnSpc>
              <a:spcBef>
                <a:spcPct val="0"/>
              </a:spcBef>
              <a:spcAft>
                <a:spcPct val="35000"/>
              </a:spcAft>
            </a:pPr>
            <a:endParaRPr lang="en-US" sz="2400" kern="1200" dirty="0">
              <a:cs typeface="+mn-ea"/>
              <a:sym typeface="+mn-lt"/>
            </a:endParaRPr>
          </a:p>
        </p:txBody>
      </p:sp>
      <p:sp>
        <p:nvSpPr>
          <p:cNvPr id="10" name="Circular Arrow 5"/>
          <p:cNvSpPr/>
          <p:nvPr/>
        </p:nvSpPr>
        <p:spPr>
          <a:xfrm>
            <a:off x="4806597" y="1612318"/>
            <a:ext cx="2641470" cy="2641470"/>
          </a:xfrm>
          <a:prstGeom prst="circularArrow">
            <a:avLst>
              <a:gd name="adj1" fmla="val 2567"/>
              <a:gd name="adj2" fmla="val 311540"/>
              <a:gd name="adj3" fmla="val 19512949"/>
              <a:gd name="adj4" fmla="val 12575511"/>
              <a:gd name="adj5" fmla="val 2994"/>
            </a:avLst>
          </a:prstGeom>
          <a:solidFill>
            <a:schemeClr val="accent2"/>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11" name="Freeform 7"/>
          <p:cNvSpPr/>
          <p:nvPr/>
        </p:nvSpPr>
        <p:spPr>
          <a:xfrm>
            <a:off x="3864961" y="2902421"/>
            <a:ext cx="1937153" cy="1597748"/>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chemeClr val="accent2"/>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292662" rIns="66227" bIns="66226" numCol="1" spcCol="1270" anchor="b" anchorCtr="0">
            <a:noAutofit/>
          </a:bodyPr>
          <a:lstStyle/>
          <a:p>
            <a:pPr marL="228600" lvl="1" indent="-228600" defTabSz="977900">
              <a:lnSpc>
                <a:spcPct val="90000"/>
              </a:lnSpc>
              <a:spcBef>
                <a:spcPct val="0"/>
              </a:spcBef>
              <a:spcAft>
                <a:spcPct val="15000"/>
              </a:spcAft>
              <a:buFont typeface="+mj-lt"/>
              <a:buAutoNum type="arabicPeriod" startAt="3"/>
            </a:pPr>
            <a:endParaRPr lang="en-US" kern="1200" dirty="0">
              <a:cs typeface="+mn-ea"/>
              <a:sym typeface="+mn-lt"/>
            </a:endParaRPr>
          </a:p>
        </p:txBody>
      </p:sp>
      <p:sp>
        <p:nvSpPr>
          <p:cNvPr id="12" name="Freeform 8"/>
          <p:cNvSpPr/>
          <p:nvPr/>
        </p:nvSpPr>
        <p:spPr>
          <a:xfrm>
            <a:off x="4295440" y="2559812"/>
            <a:ext cx="1721914"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13" name="Freeform 10"/>
          <p:cNvSpPr/>
          <p:nvPr/>
        </p:nvSpPr>
        <p:spPr>
          <a:xfrm>
            <a:off x="6316666" y="2921364"/>
            <a:ext cx="1937153" cy="1597746"/>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defTabSz="977900">
              <a:lnSpc>
                <a:spcPct val="90000"/>
              </a:lnSpc>
              <a:spcBef>
                <a:spcPct val="0"/>
              </a:spcBef>
              <a:spcAft>
                <a:spcPct val="15000"/>
              </a:spcAft>
              <a:buFont typeface="+mj-lt"/>
              <a:buAutoNum type="arabicPeriod"/>
            </a:pPr>
            <a:endParaRPr lang="en-US" dirty="0">
              <a:cs typeface="+mn-ea"/>
              <a:sym typeface="+mn-lt"/>
            </a:endParaRPr>
          </a:p>
        </p:txBody>
      </p:sp>
      <p:sp>
        <p:nvSpPr>
          <p:cNvPr id="14" name="Freeform 11"/>
          <p:cNvSpPr/>
          <p:nvPr/>
        </p:nvSpPr>
        <p:spPr>
          <a:xfrm>
            <a:off x="6747145" y="4174644"/>
            <a:ext cx="1721914"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1"/>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15" name="Shape 16"/>
          <p:cNvSpPr/>
          <p:nvPr/>
        </p:nvSpPr>
        <p:spPr>
          <a:xfrm>
            <a:off x="7283066" y="3256441"/>
            <a:ext cx="2360236" cy="2360236"/>
          </a:xfrm>
          <a:prstGeom prst="leftCircularArrow">
            <a:avLst>
              <a:gd name="adj1" fmla="val 2872"/>
              <a:gd name="adj2" fmla="val 351158"/>
              <a:gd name="adj3" fmla="val 2126668"/>
              <a:gd name="adj4" fmla="val 9024489"/>
              <a:gd name="adj5" fmla="val 3351"/>
            </a:avLst>
          </a:prstGeom>
          <a:solidFill>
            <a:schemeClr val="accent1"/>
          </a:solidFill>
          <a:ln>
            <a:no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16" name="Freeform 18"/>
          <p:cNvSpPr/>
          <p:nvPr/>
        </p:nvSpPr>
        <p:spPr>
          <a:xfrm>
            <a:off x="8768372" y="2920384"/>
            <a:ext cx="1937152" cy="1597747"/>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chemeClr val="accent2"/>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292662" rIns="66227" bIns="66226" numCol="1" spcCol="1270" anchor="b" anchorCtr="0">
            <a:noAutofit/>
          </a:bodyPr>
          <a:lstStyle/>
          <a:p>
            <a:pPr marL="228600" lvl="1" indent="-228600" defTabSz="977900">
              <a:lnSpc>
                <a:spcPct val="90000"/>
              </a:lnSpc>
              <a:spcBef>
                <a:spcPct val="0"/>
              </a:spcBef>
              <a:spcAft>
                <a:spcPct val="15000"/>
              </a:spcAft>
              <a:buFont typeface="+mj-lt"/>
              <a:buAutoNum type="arabicPeriod" startAt="3"/>
            </a:pPr>
            <a:endParaRPr lang="en-US" dirty="0">
              <a:cs typeface="+mn-ea"/>
              <a:sym typeface="+mn-lt"/>
            </a:endParaRPr>
          </a:p>
        </p:txBody>
      </p:sp>
      <p:sp>
        <p:nvSpPr>
          <p:cNvPr id="17" name="Freeform 19"/>
          <p:cNvSpPr/>
          <p:nvPr/>
        </p:nvSpPr>
        <p:spPr>
          <a:xfrm>
            <a:off x="9198851" y="2571693"/>
            <a:ext cx="1721912"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18" name="文本框 17"/>
          <p:cNvSpPr txBox="1"/>
          <p:nvPr/>
        </p:nvSpPr>
        <p:spPr>
          <a:xfrm>
            <a:off x="2055729" y="4263735"/>
            <a:ext cx="1265082" cy="461665"/>
          </a:xfrm>
          <a:prstGeom prst="rect">
            <a:avLst/>
          </a:prstGeom>
          <a:noFill/>
        </p:spPr>
        <p:txBody>
          <a:bodyPr wrap="square" rtlCol="0">
            <a:spAutoFit/>
          </a:bodyPr>
          <a:lstStyle/>
          <a:p>
            <a:pPr algn="ctr"/>
            <a:r>
              <a:rPr lang="zh-CN" altLang="en-US" sz="2400" b="1" dirty="0">
                <a:solidFill>
                  <a:schemeClr val="bg1"/>
                </a:solidFill>
                <a:cs typeface="+mn-ea"/>
                <a:sym typeface="+mn-lt"/>
              </a:rPr>
              <a:t>标题一</a:t>
            </a:r>
          </a:p>
        </p:txBody>
      </p:sp>
      <p:sp>
        <p:nvSpPr>
          <p:cNvPr id="19" name="文本框 18"/>
          <p:cNvSpPr txBox="1"/>
          <p:nvPr/>
        </p:nvSpPr>
        <p:spPr>
          <a:xfrm>
            <a:off x="4560472" y="2671354"/>
            <a:ext cx="1191850" cy="461665"/>
          </a:xfrm>
          <a:prstGeom prst="rect">
            <a:avLst/>
          </a:prstGeom>
          <a:noFill/>
        </p:spPr>
        <p:txBody>
          <a:bodyPr wrap="square" rtlCol="0">
            <a:spAutoFit/>
          </a:bodyPr>
          <a:lstStyle/>
          <a:p>
            <a:pPr algn="ctr"/>
            <a:r>
              <a:rPr lang="zh-CN" altLang="en-US" sz="2400" b="1" dirty="0">
                <a:solidFill>
                  <a:schemeClr val="bg1"/>
                </a:solidFill>
                <a:cs typeface="+mn-ea"/>
                <a:sym typeface="+mn-lt"/>
              </a:rPr>
              <a:t>标题二</a:t>
            </a:r>
          </a:p>
        </p:txBody>
      </p:sp>
      <p:sp>
        <p:nvSpPr>
          <p:cNvPr id="20" name="文本框 19"/>
          <p:cNvSpPr txBox="1"/>
          <p:nvPr/>
        </p:nvSpPr>
        <p:spPr>
          <a:xfrm>
            <a:off x="6993550" y="4286186"/>
            <a:ext cx="1229104" cy="461665"/>
          </a:xfrm>
          <a:prstGeom prst="rect">
            <a:avLst/>
          </a:prstGeom>
          <a:noFill/>
        </p:spPr>
        <p:txBody>
          <a:bodyPr wrap="square" rtlCol="0">
            <a:spAutoFit/>
          </a:bodyPr>
          <a:lstStyle/>
          <a:p>
            <a:pPr algn="ctr"/>
            <a:r>
              <a:rPr lang="zh-CN" altLang="en-US" sz="2400" b="1" dirty="0">
                <a:solidFill>
                  <a:schemeClr val="bg1"/>
                </a:solidFill>
                <a:cs typeface="+mn-ea"/>
                <a:sym typeface="+mn-lt"/>
              </a:rPr>
              <a:t>标题三</a:t>
            </a:r>
          </a:p>
        </p:txBody>
      </p:sp>
      <p:sp>
        <p:nvSpPr>
          <p:cNvPr id="21" name="文本框 20"/>
          <p:cNvSpPr txBox="1"/>
          <p:nvPr/>
        </p:nvSpPr>
        <p:spPr>
          <a:xfrm>
            <a:off x="9386488" y="2683235"/>
            <a:ext cx="1346639" cy="461665"/>
          </a:xfrm>
          <a:prstGeom prst="rect">
            <a:avLst/>
          </a:prstGeom>
          <a:noFill/>
        </p:spPr>
        <p:txBody>
          <a:bodyPr wrap="square" rtlCol="0">
            <a:spAutoFit/>
          </a:bodyPr>
          <a:lstStyle/>
          <a:p>
            <a:pPr algn="ctr"/>
            <a:r>
              <a:rPr lang="zh-CN" altLang="en-US" sz="2400" b="1" dirty="0">
                <a:solidFill>
                  <a:schemeClr val="bg1"/>
                </a:solidFill>
                <a:cs typeface="+mn-ea"/>
                <a:sym typeface="+mn-lt"/>
              </a:rPr>
              <a:t>标题四</a:t>
            </a:r>
          </a:p>
        </p:txBody>
      </p:sp>
      <p:sp>
        <p:nvSpPr>
          <p:cNvPr id="22" name="矩形 21"/>
          <p:cNvSpPr/>
          <p:nvPr/>
        </p:nvSpPr>
        <p:spPr>
          <a:xfrm>
            <a:off x="1579212" y="3431181"/>
            <a:ext cx="1601924" cy="465329"/>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2.</a:t>
            </a:r>
            <a:r>
              <a:rPr lang="zh-CN" altLang="en-US" sz="1400" dirty="0">
                <a:cs typeface="+mn-ea"/>
                <a:sym typeface="+mn-lt"/>
              </a:rPr>
              <a:t>单击此处添加简短说明，添加简短文字</a:t>
            </a:r>
            <a:endParaRPr lang="en-US" altLang="zh-CN" sz="1400" dirty="0">
              <a:cs typeface="+mn-ea"/>
              <a:sym typeface="+mn-lt"/>
            </a:endParaRPr>
          </a:p>
        </p:txBody>
      </p:sp>
      <p:sp>
        <p:nvSpPr>
          <p:cNvPr id="23" name="矩形 22"/>
          <p:cNvSpPr/>
          <p:nvPr/>
        </p:nvSpPr>
        <p:spPr>
          <a:xfrm>
            <a:off x="1579211" y="3127434"/>
            <a:ext cx="1612700" cy="258532"/>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1.</a:t>
            </a:r>
            <a:r>
              <a:rPr lang="zh-CN" altLang="en-US" sz="1400" dirty="0">
                <a:cs typeface="+mn-ea"/>
                <a:sym typeface="+mn-lt"/>
              </a:rPr>
              <a:t>具体文字添加此处</a:t>
            </a:r>
            <a:endParaRPr lang="en-US" altLang="zh-CN" sz="1400" dirty="0">
              <a:cs typeface="+mn-ea"/>
              <a:sym typeface="+mn-lt"/>
            </a:endParaRPr>
          </a:p>
        </p:txBody>
      </p:sp>
      <p:sp>
        <p:nvSpPr>
          <p:cNvPr id="24" name="矩形 23"/>
          <p:cNvSpPr/>
          <p:nvPr/>
        </p:nvSpPr>
        <p:spPr>
          <a:xfrm>
            <a:off x="4097327" y="3731624"/>
            <a:ext cx="1601924" cy="465329"/>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4.</a:t>
            </a:r>
            <a:r>
              <a:rPr lang="zh-CN" altLang="en-US" sz="1400" dirty="0">
                <a:cs typeface="+mn-ea"/>
                <a:sym typeface="+mn-lt"/>
              </a:rPr>
              <a:t>单击此处添加简短说明，添加简短文字</a:t>
            </a:r>
            <a:endParaRPr lang="en-US" altLang="zh-CN" sz="1400" dirty="0">
              <a:cs typeface="+mn-ea"/>
              <a:sym typeface="+mn-lt"/>
            </a:endParaRPr>
          </a:p>
        </p:txBody>
      </p:sp>
      <p:sp>
        <p:nvSpPr>
          <p:cNvPr id="25" name="矩形 24"/>
          <p:cNvSpPr/>
          <p:nvPr/>
        </p:nvSpPr>
        <p:spPr>
          <a:xfrm>
            <a:off x="4097325" y="3427878"/>
            <a:ext cx="1577117" cy="258532"/>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3.</a:t>
            </a:r>
            <a:r>
              <a:rPr lang="zh-CN" altLang="en-US" sz="1400" dirty="0">
                <a:cs typeface="+mn-ea"/>
                <a:sym typeface="+mn-lt"/>
              </a:rPr>
              <a:t>具体文字添加此处</a:t>
            </a:r>
            <a:endParaRPr lang="en-US" altLang="zh-CN" sz="1400" dirty="0">
              <a:cs typeface="+mn-ea"/>
              <a:sym typeface="+mn-lt"/>
            </a:endParaRPr>
          </a:p>
        </p:txBody>
      </p:sp>
      <p:sp>
        <p:nvSpPr>
          <p:cNvPr id="26" name="矩形 25"/>
          <p:cNvSpPr/>
          <p:nvPr/>
        </p:nvSpPr>
        <p:spPr>
          <a:xfrm>
            <a:off x="6519193" y="3431181"/>
            <a:ext cx="1601924" cy="465329"/>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6.</a:t>
            </a:r>
            <a:r>
              <a:rPr lang="zh-CN" altLang="en-US" sz="1400" dirty="0">
                <a:cs typeface="+mn-ea"/>
                <a:sym typeface="+mn-lt"/>
              </a:rPr>
              <a:t>单击此处添加简短说明，添加简短文字</a:t>
            </a:r>
            <a:endParaRPr lang="en-US" altLang="zh-CN" sz="1400" dirty="0">
              <a:cs typeface="+mn-ea"/>
              <a:sym typeface="+mn-lt"/>
            </a:endParaRPr>
          </a:p>
        </p:txBody>
      </p:sp>
      <p:sp>
        <p:nvSpPr>
          <p:cNvPr id="27" name="矩形 26"/>
          <p:cNvSpPr/>
          <p:nvPr/>
        </p:nvSpPr>
        <p:spPr>
          <a:xfrm>
            <a:off x="6519191" y="3127434"/>
            <a:ext cx="1601925" cy="258532"/>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5.</a:t>
            </a:r>
            <a:r>
              <a:rPr lang="zh-CN" altLang="en-US" sz="1400" dirty="0">
                <a:cs typeface="+mn-ea"/>
                <a:sym typeface="+mn-lt"/>
              </a:rPr>
              <a:t>具体文字添加此处</a:t>
            </a:r>
            <a:endParaRPr lang="en-US" altLang="zh-CN" sz="1400" dirty="0">
              <a:cs typeface="+mn-ea"/>
              <a:sym typeface="+mn-lt"/>
            </a:endParaRPr>
          </a:p>
        </p:txBody>
      </p:sp>
      <p:sp>
        <p:nvSpPr>
          <p:cNvPr id="28" name="矩形 27"/>
          <p:cNvSpPr/>
          <p:nvPr/>
        </p:nvSpPr>
        <p:spPr>
          <a:xfrm>
            <a:off x="8993805" y="3731624"/>
            <a:ext cx="1601924" cy="465329"/>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8.</a:t>
            </a:r>
            <a:r>
              <a:rPr lang="zh-CN" altLang="en-US" sz="1400" dirty="0">
                <a:cs typeface="+mn-ea"/>
                <a:sym typeface="+mn-lt"/>
              </a:rPr>
              <a:t>单击此处添加简短说明，添加简短文字</a:t>
            </a:r>
            <a:endParaRPr lang="en-US" altLang="zh-CN" sz="1400" dirty="0">
              <a:cs typeface="+mn-ea"/>
              <a:sym typeface="+mn-lt"/>
            </a:endParaRPr>
          </a:p>
        </p:txBody>
      </p:sp>
      <p:sp>
        <p:nvSpPr>
          <p:cNvPr id="29" name="矩形 28"/>
          <p:cNvSpPr/>
          <p:nvPr/>
        </p:nvSpPr>
        <p:spPr>
          <a:xfrm>
            <a:off x="8993804" y="3427878"/>
            <a:ext cx="1567102" cy="517065"/>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7.</a:t>
            </a:r>
            <a:r>
              <a:rPr lang="zh-CN" altLang="en-US" sz="1400" dirty="0">
                <a:cs typeface="+mn-ea"/>
                <a:sym typeface="+mn-lt"/>
              </a:rPr>
              <a:t>具体文字添加此处</a:t>
            </a:r>
            <a:endParaRPr lang="en-US" altLang="zh-CN" sz="1400" dirty="0">
              <a:cs typeface="+mn-ea"/>
              <a:sym typeface="+mn-lt"/>
            </a:endParaRPr>
          </a:p>
        </p:txBody>
      </p:sp>
      <p:grpSp>
        <p:nvGrpSpPr>
          <p:cNvPr id="46" name="组合 45"/>
          <p:cNvGrpSpPr/>
          <p:nvPr/>
        </p:nvGrpSpPr>
        <p:grpSpPr>
          <a:xfrm>
            <a:off x="4165600" y="277508"/>
            <a:ext cx="3860800" cy="461665"/>
            <a:chOff x="4165600" y="226708"/>
            <a:chExt cx="3860800" cy="461665"/>
          </a:xfrm>
        </p:grpSpPr>
        <p:sp>
          <p:nvSpPr>
            <p:cNvPr id="47" name="文本框 46"/>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研究背景及意义</a:t>
              </a:r>
            </a:p>
          </p:txBody>
        </p:sp>
        <p:cxnSp>
          <p:nvCxnSpPr>
            <p:cNvPr id="48" name="直接连接符 47"/>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9"/>
          <p:cNvGrpSpPr/>
          <p:nvPr/>
        </p:nvGrpSpPr>
        <p:grpSpPr>
          <a:xfrm>
            <a:off x="2072653" y="2753135"/>
            <a:ext cx="1211876" cy="1525107"/>
            <a:chOff x="2072653" y="2920775"/>
            <a:chExt cx="1211876" cy="1525107"/>
          </a:xfrm>
        </p:grpSpPr>
        <p:sp>
          <p:nvSpPr>
            <p:cNvPr id="39" name="Round Diagonal Corner Rectangle 10"/>
            <p:cNvSpPr/>
            <p:nvPr/>
          </p:nvSpPr>
          <p:spPr>
            <a:xfrm rot="2700000">
              <a:off x="2072653" y="2920775"/>
              <a:ext cx="1211876" cy="1211876"/>
            </a:xfrm>
            <a:prstGeom prst="round2DiagRect">
              <a:avLst>
                <a:gd name="adj1" fmla="val 26886"/>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0" name="Round Diagonal Corner Rectangle 1"/>
            <p:cNvSpPr/>
            <p:nvPr/>
          </p:nvSpPr>
          <p:spPr>
            <a:xfrm rot="2700000">
              <a:off x="2072653" y="3234006"/>
              <a:ext cx="1211876" cy="1211876"/>
            </a:xfrm>
            <a:prstGeom prst="round2DiagRect">
              <a:avLst>
                <a:gd name="adj1" fmla="val 26886"/>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grpSp>
        <p:nvGrpSpPr>
          <p:cNvPr id="69" name="Group 17"/>
          <p:cNvGrpSpPr/>
          <p:nvPr/>
        </p:nvGrpSpPr>
        <p:grpSpPr>
          <a:xfrm>
            <a:off x="3786505" y="3066365"/>
            <a:ext cx="1211876" cy="1525103"/>
            <a:chOff x="3786505" y="3234005"/>
            <a:chExt cx="1211876" cy="1525103"/>
          </a:xfrm>
        </p:grpSpPr>
        <p:sp>
          <p:nvSpPr>
            <p:cNvPr id="70" name="Round Diagonal Corner Rectangle 11"/>
            <p:cNvSpPr/>
            <p:nvPr/>
          </p:nvSpPr>
          <p:spPr>
            <a:xfrm rot="2700000">
              <a:off x="3786505" y="3547232"/>
              <a:ext cx="1211876" cy="1211876"/>
            </a:xfrm>
            <a:prstGeom prst="round2DiagRect">
              <a:avLst>
                <a:gd name="adj1" fmla="val 26886"/>
                <a:gd name="adj2" fmla="val 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71" name="Round Diagonal Corner Rectangle 5"/>
            <p:cNvSpPr/>
            <p:nvPr/>
          </p:nvSpPr>
          <p:spPr>
            <a:xfrm rot="2700000">
              <a:off x="3786505" y="3234005"/>
              <a:ext cx="1211876" cy="1211876"/>
            </a:xfrm>
            <a:prstGeom prst="round2DiagRect">
              <a:avLst>
                <a:gd name="adj1" fmla="val 26886"/>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grpSp>
        <p:nvGrpSpPr>
          <p:cNvPr id="72" name="Group 41"/>
          <p:cNvGrpSpPr/>
          <p:nvPr/>
        </p:nvGrpSpPr>
        <p:grpSpPr>
          <a:xfrm>
            <a:off x="5500358" y="2753135"/>
            <a:ext cx="1211876" cy="1525104"/>
            <a:chOff x="5500358" y="2920775"/>
            <a:chExt cx="1211876" cy="1525104"/>
          </a:xfrm>
        </p:grpSpPr>
        <p:sp>
          <p:nvSpPr>
            <p:cNvPr id="73" name="Round Diagonal Corner Rectangle 12"/>
            <p:cNvSpPr/>
            <p:nvPr/>
          </p:nvSpPr>
          <p:spPr>
            <a:xfrm rot="2700000">
              <a:off x="5500358" y="2920775"/>
              <a:ext cx="1211876" cy="1211876"/>
            </a:xfrm>
            <a:prstGeom prst="round2DiagRect">
              <a:avLst>
                <a:gd name="adj1" fmla="val 26886"/>
                <a:gd name="adj2" fmla="val 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74" name="Round Diagonal Corner Rectangle 6"/>
            <p:cNvSpPr/>
            <p:nvPr/>
          </p:nvSpPr>
          <p:spPr>
            <a:xfrm rot="2700000">
              <a:off x="5500358" y="3234003"/>
              <a:ext cx="1211876" cy="1211876"/>
            </a:xfrm>
            <a:prstGeom prst="round2DiagRect">
              <a:avLst>
                <a:gd name="adj1" fmla="val 26886"/>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grpSp>
        <p:nvGrpSpPr>
          <p:cNvPr id="75" name="Group 42"/>
          <p:cNvGrpSpPr/>
          <p:nvPr/>
        </p:nvGrpSpPr>
        <p:grpSpPr>
          <a:xfrm>
            <a:off x="7214210" y="3066363"/>
            <a:ext cx="1211876" cy="1525105"/>
            <a:chOff x="7214210" y="3234003"/>
            <a:chExt cx="1211876" cy="1525105"/>
          </a:xfrm>
        </p:grpSpPr>
        <p:sp>
          <p:nvSpPr>
            <p:cNvPr id="76" name="Round Diagonal Corner Rectangle 13"/>
            <p:cNvSpPr/>
            <p:nvPr/>
          </p:nvSpPr>
          <p:spPr>
            <a:xfrm rot="2700000">
              <a:off x="7214210" y="3547232"/>
              <a:ext cx="1211876" cy="1211876"/>
            </a:xfrm>
            <a:prstGeom prst="round2DiagRect">
              <a:avLst>
                <a:gd name="adj1" fmla="val 26886"/>
                <a:gd name="adj2" fmla="val 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77" name="Round Diagonal Corner Rectangle 7"/>
            <p:cNvSpPr/>
            <p:nvPr/>
          </p:nvSpPr>
          <p:spPr>
            <a:xfrm rot="2700000">
              <a:off x="7214210" y="3234003"/>
              <a:ext cx="1211876" cy="1211876"/>
            </a:xfrm>
            <a:prstGeom prst="round2DiagRect">
              <a:avLst>
                <a:gd name="adj1" fmla="val 26886"/>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grpSp>
        <p:nvGrpSpPr>
          <p:cNvPr id="78" name="Group 43"/>
          <p:cNvGrpSpPr/>
          <p:nvPr/>
        </p:nvGrpSpPr>
        <p:grpSpPr>
          <a:xfrm>
            <a:off x="8928063" y="2753135"/>
            <a:ext cx="1211876" cy="1525101"/>
            <a:chOff x="8928063" y="2920775"/>
            <a:chExt cx="1211876" cy="1525101"/>
          </a:xfrm>
        </p:grpSpPr>
        <p:sp>
          <p:nvSpPr>
            <p:cNvPr id="79" name="Round Diagonal Corner Rectangle 14"/>
            <p:cNvSpPr/>
            <p:nvPr/>
          </p:nvSpPr>
          <p:spPr>
            <a:xfrm rot="2700000">
              <a:off x="8928063" y="2920775"/>
              <a:ext cx="1211876" cy="1211876"/>
            </a:xfrm>
            <a:prstGeom prst="round2DiagRect">
              <a:avLst>
                <a:gd name="adj1" fmla="val 26886"/>
                <a:gd name="adj2" fmla="val 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80" name="Round Diagonal Corner Rectangle 8"/>
            <p:cNvSpPr/>
            <p:nvPr/>
          </p:nvSpPr>
          <p:spPr>
            <a:xfrm rot="2700000">
              <a:off x="8928063" y="3234000"/>
              <a:ext cx="1211876" cy="1211876"/>
            </a:xfrm>
            <a:prstGeom prst="round2DiagRect">
              <a:avLst>
                <a:gd name="adj1" fmla="val 26886"/>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81" name="Freeform 6"/>
          <p:cNvSpPr>
            <a:spLocks noEditPoints="1"/>
          </p:cNvSpPr>
          <p:nvPr/>
        </p:nvSpPr>
        <p:spPr bwMode="auto">
          <a:xfrm>
            <a:off x="2473936" y="4529224"/>
            <a:ext cx="409310" cy="198166"/>
          </a:xfrm>
          <a:custGeom>
            <a:avLst/>
            <a:gdLst>
              <a:gd name="T0" fmla="*/ 722 w 722"/>
              <a:gd name="T1" fmla="*/ 12 h 339"/>
              <a:gd name="T2" fmla="*/ 360 w 722"/>
              <a:gd name="T3" fmla="*/ 339 h 339"/>
              <a:gd name="T4" fmla="*/ 0 w 722"/>
              <a:gd name="T5" fmla="*/ 12 h 339"/>
              <a:gd name="T6" fmla="*/ 10 w 722"/>
              <a:gd name="T7" fmla="*/ 0 h 339"/>
              <a:gd name="T8" fmla="*/ 360 w 722"/>
              <a:gd name="T9" fmla="*/ 318 h 339"/>
              <a:gd name="T10" fmla="*/ 713 w 722"/>
              <a:gd name="T11" fmla="*/ 0 h 339"/>
              <a:gd name="T12" fmla="*/ 722 w 722"/>
              <a:gd name="T13" fmla="*/ 12 h 339"/>
              <a:gd name="T14" fmla="*/ 722 w 722"/>
              <a:gd name="T15" fmla="*/ 12 h 339"/>
              <a:gd name="T16" fmla="*/ 722 w 722"/>
              <a:gd name="T17" fmla="*/ 1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2" h="339">
                <a:moveTo>
                  <a:pt x="722" y="12"/>
                </a:moveTo>
                <a:lnTo>
                  <a:pt x="360" y="339"/>
                </a:lnTo>
                <a:lnTo>
                  <a:pt x="0" y="12"/>
                </a:lnTo>
                <a:lnTo>
                  <a:pt x="10" y="0"/>
                </a:lnTo>
                <a:lnTo>
                  <a:pt x="360" y="318"/>
                </a:lnTo>
                <a:lnTo>
                  <a:pt x="713" y="0"/>
                </a:lnTo>
                <a:lnTo>
                  <a:pt x="722" y="12"/>
                </a:lnTo>
                <a:moveTo>
                  <a:pt x="722" y="12"/>
                </a:moveTo>
                <a:lnTo>
                  <a:pt x="722" y="12"/>
                </a:lnTo>
              </a:path>
            </a:pathLst>
          </a:custGeom>
          <a:solidFill>
            <a:schemeClr val="accent1"/>
          </a:solidFill>
          <a:ln w="19050">
            <a:solidFill>
              <a:schemeClr val="accent1"/>
            </a:solidFill>
            <a:round/>
          </a:ln>
        </p:spPr>
        <p:txBody>
          <a:bodyPr vert="horz" wrap="square" lIns="91440" tIns="45720" rIns="91440" bIns="45720" numCol="1" anchor="t" anchorCtr="0" compatLnSpc="1"/>
          <a:lstStyle/>
          <a:p>
            <a:endParaRPr lang="en-US">
              <a:cs typeface="+mn-ea"/>
              <a:sym typeface="+mn-lt"/>
            </a:endParaRPr>
          </a:p>
        </p:txBody>
      </p:sp>
      <p:sp>
        <p:nvSpPr>
          <p:cNvPr id="82" name="Freeform 6"/>
          <p:cNvSpPr>
            <a:spLocks noEditPoints="1"/>
          </p:cNvSpPr>
          <p:nvPr/>
        </p:nvSpPr>
        <p:spPr bwMode="auto">
          <a:xfrm rot="10800000">
            <a:off x="4187788" y="2621666"/>
            <a:ext cx="409310" cy="198166"/>
          </a:xfrm>
          <a:custGeom>
            <a:avLst/>
            <a:gdLst>
              <a:gd name="T0" fmla="*/ 722 w 722"/>
              <a:gd name="T1" fmla="*/ 12 h 339"/>
              <a:gd name="T2" fmla="*/ 360 w 722"/>
              <a:gd name="T3" fmla="*/ 339 h 339"/>
              <a:gd name="T4" fmla="*/ 0 w 722"/>
              <a:gd name="T5" fmla="*/ 12 h 339"/>
              <a:gd name="T6" fmla="*/ 10 w 722"/>
              <a:gd name="T7" fmla="*/ 0 h 339"/>
              <a:gd name="T8" fmla="*/ 360 w 722"/>
              <a:gd name="T9" fmla="*/ 318 h 339"/>
              <a:gd name="T10" fmla="*/ 713 w 722"/>
              <a:gd name="T11" fmla="*/ 0 h 339"/>
              <a:gd name="T12" fmla="*/ 722 w 722"/>
              <a:gd name="T13" fmla="*/ 12 h 339"/>
              <a:gd name="T14" fmla="*/ 722 w 722"/>
              <a:gd name="T15" fmla="*/ 12 h 339"/>
              <a:gd name="T16" fmla="*/ 722 w 722"/>
              <a:gd name="T17" fmla="*/ 1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2" h="339">
                <a:moveTo>
                  <a:pt x="722" y="12"/>
                </a:moveTo>
                <a:lnTo>
                  <a:pt x="360" y="339"/>
                </a:lnTo>
                <a:lnTo>
                  <a:pt x="0" y="12"/>
                </a:lnTo>
                <a:lnTo>
                  <a:pt x="10" y="0"/>
                </a:lnTo>
                <a:lnTo>
                  <a:pt x="360" y="318"/>
                </a:lnTo>
                <a:lnTo>
                  <a:pt x="713" y="0"/>
                </a:lnTo>
                <a:lnTo>
                  <a:pt x="722" y="12"/>
                </a:lnTo>
                <a:moveTo>
                  <a:pt x="722" y="12"/>
                </a:moveTo>
                <a:lnTo>
                  <a:pt x="722" y="12"/>
                </a:lnTo>
              </a:path>
            </a:pathLst>
          </a:custGeom>
          <a:solidFill>
            <a:schemeClr val="accent1"/>
          </a:solidFill>
          <a:ln w="19050">
            <a:solidFill>
              <a:schemeClr val="accent2"/>
            </a:solidFill>
            <a:round/>
          </a:ln>
        </p:spPr>
        <p:txBody>
          <a:bodyPr vert="horz" wrap="square" lIns="91440" tIns="45720" rIns="91440" bIns="45720" numCol="1" anchor="t" anchorCtr="0" compatLnSpc="1"/>
          <a:lstStyle/>
          <a:p>
            <a:endParaRPr lang="en-US">
              <a:cs typeface="+mn-ea"/>
              <a:sym typeface="+mn-lt"/>
            </a:endParaRPr>
          </a:p>
        </p:txBody>
      </p:sp>
      <p:sp>
        <p:nvSpPr>
          <p:cNvPr id="83" name="Freeform 6"/>
          <p:cNvSpPr>
            <a:spLocks noEditPoints="1"/>
          </p:cNvSpPr>
          <p:nvPr/>
        </p:nvSpPr>
        <p:spPr bwMode="auto">
          <a:xfrm>
            <a:off x="5891345" y="4529224"/>
            <a:ext cx="409310" cy="198166"/>
          </a:xfrm>
          <a:custGeom>
            <a:avLst/>
            <a:gdLst>
              <a:gd name="T0" fmla="*/ 722 w 722"/>
              <a:gd name="T1" fmla="*/ 12 h 339"/>
              <a:gd name="T2" fmla="*/ 360 w 722"/>
              <a:gd name="T3" fmla="*/ 339 h 339"/>
              <a:gd name="T4" fmla="*/ 0 w 722"/>
              <a:gd name="T5" fmla="*/ 12 h 339"/>
              <a:gd name="T6" fmla="*/ 10 w 722"/>
              <a:gd name="T7" fmla="*/ 0 h 339"/>
              <a:gd name="T8" fmla="*/ 360 w 722"/>
              <a:gd name="T9" fmla="*/ 318 h 339"/>
              <a:gd name="T10" fmla="*/ 713 w 722"/>
              <a:gd name="T11" fmla="*/ 0 h 339"/>
              <a:gd name="T12" fmla="*/ 722 w 722"/>
              <a:gd name="T13" fmla="*/ 12 h 339"/>
              <a:gd name="T14" fmla="*/ 722 w 722"/>
              <a:gd name="T15" fmla="*/ 12 h 339"/>
              <a:gd name="T16" fmla="*/ 722 w 722"/>
              <a:gd name="T17" fmla="*/ 1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2" h="339">
                <a:moveTo>
                  <a:pt x="722" y="12"/>
                </a:moveTo>
                <a:lnTo>
                  <a:pt x="360" y="339"/>
                </a:lnTo>
                <a:lnTo>
                  <a:pt x="0" y="12"/>
                </a:lnTo>
                <a:lnTo>
                  <a:pt x="10" y="0"/>
                </a:lnTo>
                <a:lnTo>
                  <a:pt x="360" y="318"/>
                </a:lnTo>
                <a:lnTo>
                  <a:pt x="713" y="0"/>
                </a:lnTo>
                <a:lnTo>
                  <a:pt x="722" y="12"/>
                </a:lnTo>
                <a:moveTo>
                  <a:pt x="722" y="12"/>
                </a:moveTo>
                <a:lnTo>
                  <a:pt x="722" y="12"/>
                </a:lnTo>
              </a:path>
            </a:pathLst>
          </a:custGeom>
          <a:solidFill>
            <a:schemeClr val="accent1"/>
          </a:solidFill>
          <a:ln w="19050">
            <a:solidFill>
              <a:schemeClr val="accent3"/>
            </a:solidFill>
            <a:round/>
          </a:ln>
        </p:spPr>
        <p:txBody>
          <a:bodyPr vert="horz" wrap="square" lIns="91440" tIns="45720" rIns="91440" bIns="45720" numCol="1" anchor="t" anchorCtr="0" compatLnSpc="1"/>
          <a:lstStyle/>
          <a:p>
            <a:endParaRPr lang="en-US">
              <a:cs typeface="+mn-ea"/>
              <a:sym typeface="+mn-lt"/>
            </a:endParaRPr>
          </a:p>
        </p:txBody>
      </p:sp>
      <p:sp>
        <p:nvSpPr>
          <p:cNvPr id="84" name="Freeform 6"/>
          <p:cNvSpPr>
            <a:spLocks noEditPoints="1"/>
          </p:cNvSpPr>
          <p:nvPr/>
        </p:nvSpPr>
        <p:spPr bwMode="auto">
          <a:xfrm rot="10800000">
            <a:off x="7615493" y="2621666"/>
            <a:ext cx="409310" cy="198166"/>
          </a:xfrm>
          <a:custGeom>
            <a:avLst/>
            <a:gdLst>
              <a:gd name="T0" fmla="*/ 722 w 722"/>
              <a:gd name="T1" fmla="*/ 12 h 339"/>
              <a:gd name="T2" fmla="*/ 360 w 722"/>
              <a:gd name="T3" fmla="*/ 339 h 339"/>
              <a:gd name="T4" fmla="*/ 0 w 722"/>
              <a:gd name="T5" fmla="*/ 12 h 339"/>
              <a:gd name="T6" fmla="*/ 10 w 722"/>
              <a:gd name="T7" fmla="*/ 0 h 339"/>
              <a:gd name="T8" fmla="*/ 360 w 722"/>
              <a:gd name="T9" fmla="*/ 318 h 339"/>
              <a:gd name="T10" fmla="*/ 713 w 722"/>
              <a:gd name="T11" fmla="*/ 0 h 339"/>
              <a:gd name="T12" fmla="*/ 722 w 722"/>
              <a:gd name="T13" fmla="*/ 12 h 339"/>
              <a:gd name="T14" fmla="*/ 722 w 722"/>
              <a:gd name="T15" fmla="*/ 12 h 339"/>
              <a:gd name="T16" fmla="*/ 722 w 722"/>
              <a:gd name="T17" fmla="*/ 1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2" h="339">
                <a:moveTo>
                  <a:pt x="722" y="12"/>
                </a:moveTo>
                <a:lnTo>
                  <a:pt x="360" y="339"/>
                </a:lnTo>
                <a:lnTo>
                  <a:pt x="0" y="12"/>
                </a:lnTo>
                <a:lnTo>
                  <a:pt x="10" y="0"/>
                </a:lnTo>
                <a:lnTo>
                  <a:pt x="360" y="318"/>
                </a:lnTo>
                <a:lnTo>
                  <a:pt x="713" y="0"/>
                </a:lnTo>
                <a:lnTo>
                  <a:pt x="722" y="12"/>
                </a:lnTo>
                <a:moveTo>
                  <a:pt x="722" y="12"/>
                </a:moveTo>
                <a:lnTo>
                  <a:pt x="722" y="12"/>
                </a:lnTo>
              </a:path>
            </a:pathLst>
          </a:custGeom>
          <a:solidFill>
            <a:schemeClr val="accent1"/>
          </a:solidFill>
          <a:ln w="19050">
            <a:solidFill>
              <a:schemeClr val="accent4"/>
            </a:solidFill>
            <a:round/>
          </a:ln>
        </p:spPr>
        <p:txBody>
          <a:bodyPr vert="horz" wrap="square" lIns="91440" tIns="45720" rIns="91440" bIns="45720" numCol="1" anchor="t" anchorCtr="0" compatLnSpc="1"/>
          <a:lstStyle/>
          <a:p>
            <a:endParaRPr lang="en-US">
              <a:cs typeface="+mn-ea"/>
              <a:sym typeface="+mn-lt"/>
            </a:endParaRPr>
          </a:p>
        </p:txBody>
      </p:sp>
      <p:sp>
        <p:nvSpPr>
          <p:cNvPr id="85" name="Freeform 6"/>
          <p:cNvSpPr>
            <a:spLocks noEditPoints="1"/>
          </p:cNvSpPr>
          <p:nvPr/>
        </p:nvSpPr>
        <p:spPr bwMode="auto">
          <a:xfrm>
            <a:off x="9329346" y="4529224"/>
            <a:ext cx="409310" cy="198166"/>
          </a:xfrm>
          <a:custGeom>
            <a:avLst/>
            <a:gdLst>
              <a:gd name="T0" fmla="*/ 722 w 722"/>
              <a:gd name="T1" fmla="*/ 12 h 339"/>
              <a:gd name="T2" fmla="*/ 360 w 722"/>
              <a:gd name="T3" fmla="*/ 339 h 339"/>
              <a:gd name="T4" fmla="*/ 0 w 722"/>
              <a:gd name="T5" fmla="*/ 12 h 339"/>
              <a:gd name="T6" fmla="*/ 10 w 722"/>
              <a:gd name="T7" fmla="*/ 0 h 339"/>
              <a:gd name="T8" fmla="*/ 360 w 722"/>
              <a:gd name="T9" fmla="*/ 318 h 339"/>
              <a:gd name="T10" fmla="*/ 713 w 722"/>
              <a:gd name="T11" fmla="*/ 0 h 339"/>
              <a:gd name="T12" fmla="*/ 722 w 722"/>
              <a:gd name="T13" fmla="*/ 12 h 339"/>
              <a:gd name="T14" fmla="*/ 722 w 722"/>
              <a:gd name="T15" fmla="*/ 12 h 339"/>
              <a:gd name="T16" fmla="*/ 722 w 722"/>
              <a:gd name="T17" fmla="*/ 1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2" h="339">
                <a:moveTo>
                  <a:pt x="722" y="12"/>
                </a:moveTo>
                <a:lnTo>
                  <a:pt x="360" y="339"/>
                </a:lnTo>
                <a:lnTo>
                  <a:pt x="0" y="12"/>
                </a:lnTo>
                <a:lnTo>
                  <a:pt x="10" y="0"/>
                </a:lnTo>
                <a:lnTo>
                  <a:pt x="360" y="318"/>
                </a:lnTo>
                <a:lnTo>
                  <a:pt x="713" y="0"/>
                </a:lnTo>
                <a:lnTo>
                  <a:pt x="722" y="12"/>
                </a:lnTo>
                <a:moveTo>
                  <a:pt x="722" y="12"/>
                </a:moveTo>
                <a:lnTo>
                  <a:pt x="722" y="12"/>
                </a:lnTo>
              </a:path>
            </a:pathLst>
          </a:custGeom>
          <a:solidFill>
            <a:schemeClr val="accent1"/>
          </a:solidFill>
          <a:ln w="19050">
            <a:solidFill>
              <a:schemeClr val="accent5"/>
            </a:solidFill>
            <a:round/>
          </a:ln>
        </p:spPr>
        <p:txBody>
          <a:bodyPr vert="horz" wrap="square" lIns="91440" tIns="45720" rIns="91440" bIns="45720" numCol="1" anchor="t" anchorCtr="0" compatLnSpc="1"/>
          <a:lstStyle/>
          <a:p>
            <a:endParaRPr lang="en-US">
              <a:cs typeface="+mn-ea"/>
              <a:sym typeface="+mn-lt"/>
            </a:endParaRPr>
          </a:p>
        </p:txBody>
      </p:sp>
      <p:grpSp>
        <p:nvGrpSpPr>
          <p:cNvPr id="86" name="Group 21"/>
          <p:cNvGrpSpPr/>
          <p:nvPr/>
        </p:nvGrpSpPr>
        <p:grpSpPr>
          <a:xfrm>
            <a:off x="1472706" y="4858546"/>
            <a:ext cx="2411769" cy="964287"/>
            <a:chOff x="1095804" y="4204211"/>
            <a:chExt cx="2411769" cy="964287"/>
          </a:xfrm>
        </p:grpSpPr>
        <p:sp>
          <p:nvSpPr>
            <p:cNvPr id="87" name="TextBox 22"/>
            <p:cNvSpPr txBox="1"/>
            <p:nvPr/>
          </p:nvSpPr>
          <p:spPr>
            <a:xfrm>
              <a:off x="1928786" y="4204211"/>
              <a:ext cx="753732" cy="338554"/>
            </a:xfrm>
            <a:prstGeom prst="rect">
              <a:avLst/>
            </a:prstGeom>
            <a:noFill/>
          </p:spPr>
          <p:txBody>
            <a:bodyPr wrap="none" rtlCol="0">
              <a:spAutoFit/>
            </a:bodyPr>
            <a:lstStyle/>
            <a:p>
              <a:pPr algn="ctr"/>
              <a:r>
                <a:rPr lang="en-US" sz="1600" b="1">
                  <a:solidFill>
                    <a:schemeClr val="tx2"/>
                  </a:solidFill>
                  <a:cs typeface="+mn-ea"/>
                  <a:sym typeface="+mn-lt"/>
                </a:rPr>
                <a:t>Home</a:t>
              </a:r>
              <a:endParaRPr lang="id-ID" sz="1600" b="1" dirty="0">
                <a:solidFill>
                  <a:schemeClr val="tx2"/>
                </a:solidFill>
                <a:cs typeface="+mn-ea"/>
                <a:sym typeface="+mn-lt"/>
              </a:endParaRPr>
            </a:p>
          </p:txBody>
        </p:sp>
        <p:sp>
          <p:nvSpPr>
            <p:cNvPr id="88" name="TextBox 23"/>
            <p:cNvSpPr txBox="1"/>
            <p:nvPr/>
          </p:nvSpPr>
          <p:spPr>
            <a:xfrm>
              <a:off x="1095804" y="4522167"/>
              <a:ext cx="2411769" cy="646331"/>
            </a:xfrm>
            <a:prstGeom prst="rect">
              <a:avLst/>
            </a:prstGeom>
            <a:noFill/>
          </p:spPr>
          <p:txBody>
            <a:bodyPr wrap="square" rtlCol="0">
              <a:spAutoFit/>
            </a:bodyPr>
            <a:lstStyle/>
            <a:p>
              <a:pPr algn="ctr"/>
              <a:r>
                <a:rPr lang="pt-BR" sz="1200">
                  <a:solidFill>
                    <a:schemeClr val="tx2"/>
                  </a:solidFill>
                  <a:cs typeface="+mn-ea"/>
                  <a:sym typeface="+mn-lt"/>
                </a:rPr>
                <a:t>Lorem ipsum dolor sit amet, consectetur teda adipiscing elit. </a:t>
              </a:r>
              <a:r>
                <a:rPr lang="en-US" sz="1200">
                  <a:solidFill>
                    <a:schemeClr val="tx2"/>
                  </a:solidFill>
                  <a:cs typeface="+mn-ea"/>
                  <a:sym typeface="+mn-lt"/>
                </a:rPr>
                <a:t>Pellente sque conse.</a:t>
              </a:r>
              <a:endParaRPr lang="en-US" sz="1200" dirty="0">
                <a:solidFill>
                  <a:schemeClr val="tx2"/>
                </a:solidFill>
                <a:cs typeface="+mn-ea"/>
                <a:sym typeface="+mn-lt"/>
              </a:endParaRPr>
            </a:p>
          </p:txBody>
        </p:sp>
      </p:grpSp>
      <p:grpSp>
        <p:nvGrpSpPr>
          <p:cNvPr id="89" name="Group 24"/>
          <p:cNvGrpSpPr/>
          <p:nvPr/>
        </p:nvGrpSpPr>
        <p:grpSpPr>
          <a:xfrm>
            <a:off x="3201073" y="1534319"/>
            <a:ext cx="2411769" cy="964287"/>
            <a:chOff x="1095804" y="4204211"/>
            <a:chExt cx="2411769" cy="964287"/>
          </a:xfrm>
        </p:grpSpPr>
        <p:sp>
          <p:nvSpPr>
            <p:cNvPr id="90" name="TextBox 25"/>
            <p:cNvSpPr txBox="1"/>
            <p:nvPr/>
          </p:nvSpPr>
          <p:spPr>
            <a:xfrm>
              <a:off x="1951228" y="4204211"/>
              <a:ext cx="708848" cy="338554"/>
            </a:xfrm>
            <a:prstGeom prst="rect">
              <a:avLst/>
            </a:prstGeom>
            <a:noFill/>
          </p:spPr>
          <p:txBody>
            <a:bodyPr wrap="none" rtlCol="0">
              <a:spAutoFit/>
            </a:bodyPr>
            <a:lstStyle/>
            <a:p>
              <a:pPr algn="ctr"/>
              <a:r>
                <a:rPr lang="en-US" sz="1600" b="1">
                  <a:solidFill>
                    <a:schemeClr val="tx2"/>
                  </a:solidFill>
                  <a:cs typeface="+mn-ea"/>
                  <a:sym typeface="+mn-lt"/>
                </a:rPr>
                <a:t>Ideas</a:t>
              </a:r>
              <a:endParaRPr lang="id-ID" sz="1600" b="1" dirty="0">
                <a:solidFill>
                  <a:schemeClr val="tx2"/>
                </a:solidFill>
                <a:cs typeface="+mn-ea"/>
                <a:sym typeface="+mn-lt"/>
              </a:endParaRPr>
            </a:p>
          </p:txBody>
        </p:sp>
        <p:sp>
          <p:nvSpPr>
            <p:cNvPr id="91" name="TextBox 26"/>
            <p:cNvSpPr txBox="1"/>
            <p:nvPr/>
          </p:nvSpPr>
          <p:spPr>
            <a:xfrm>
              <a:off x="1095804" y="4522167"/>
              <a:ext cx="2411769" cy="646331"/>
            </a:xfrm>
            <a:prstGeom prst="rect">
              <a:avLst/>
            </a:prstGeom>
            <a:noFill/>
          </p:spPr>
          <p:txBody>
            <a:bodyPr wrap="square" rtlCol="0">
              <a:spAutoFit/>
            </a:bodyPr>
            <a:lstStyle/>
            <a:p>
              <a:pPr algn="ctr"/>
              <a:r>
                <a:rPr lang="pt-BR" sz="1200">
                  <a:solidFill>
                    <a:schemeClr val="tx2"/>
                  </a:solidFill>
                  <a:cs typeface="+mn-ea"/>
                  <a:sym typeface="+mn-lt"/>
                </a:rPr>
                <a:t>Lorem ipsum dolor sit amet, consectetur teda adipiscing elit. </a:t>
              </a:r>
              <a:r>
                <a:rPr lang="en-US" sz="1200">
                  <a:solidFill>
                    <a:schemeClr val="tx2"/>
                  </a:solidFill>
                  <a:cs typeface="+mn-ea"/>
                  <a:sym typeface="+mn-lt"/>
                </a:rPr>
                <a:t>Pellente sque conse.</a:t>
              </a:r>
              <a:endParaRPr lang="en-US" sz="1200" dirty="0">
                <a:solidFill>
                  <a:schemeClr val="tx2"/>
                </a:solidFill>
                <a:cs typeface="+mn-ea"/>
                <a:sym typeface="+mn-lt"/>
              </a:endParaRPr>
            </a:p>
          </p:txBody>
        </p:sp>
      </p:grpSp>
      <p:grpSp>
        <p:nvGrpSpPr>
          <p:cNvPr id="92" name="Group 27"/>
          <p:cNvGrpSpPr/>
          <p:nvPr/>
        </p:nvGrpSpPr>
        <p:grpSpPr>
          <a:xfrm>
            <a:off x="4906409" y="4858546"/>
            <a:ext cx="2411769" cy="964287"/>
            <a:chOff x="1095804" y="4204211"/>
            <a:chExt cx="2411769" cy="964287"/>
          </a:xfrm>
        </p:grpSpPr>
        <p:sp>
          <p:nvSpPr>
            <p:cNvPr id="93" name="TextBox 28"/>
            <p:cNvSpPr txBox="1"/>
            <p:nvPr/>
          </p:nvSpPr>
          <p:spPr>
            <a:xfrm>
              <a:off x="1820583" y="4204211"/>
              <a:ext cx="970137" cy="338554"/>
            </a:xfrm>
            <a:prstGeom prst="rect">
              <a:avLst/>
            </a:prstGeom>
            <a:noFill/>
          </p:spPr>
          <p:txBody>
            <a:bodyPr wrap="none" rtlCol="0">
              <a:spAutoFit/>
            </a:bodyPr>
            <a:lstStyle/>
            <a:p>
              <a:pPr algn="ctr"/>
              <a:r>
                <a:rPr lang="en-US" sz="1600" b="1">
                  <a:solidFill>
                    <a:schemeClr val="tx2"/>
                  </a:solidFill>
                  <a:cs typeface="+mn-ea"/>
                  <a:sym typeface="+mn-lt"/>
                </a:rPr>
                <a:t>Support</a:t>
              </a:r>
              <a:endParaRPr lang="id-ID" sz="1600" b="1" dirty="0">
                <a:solidFill>
                  <a:schemeClr val="tx2"/>
                </a:solidFill>
                <a:cs typeface="+mn-ea"/>
                <a:sym typeface="+mn-lt"/>
              </a:endParaRPr>
            </a:p>
          </p:txBody>
        </p:sp>
        <p:sp>
          <p:nvSpPr>
            <p:cNvPr id="94" name="TextBox 29"/>
            <p:cNvSpPr txBox="1"/>
            <p:nvPr/>
          </p:nvSpPr>
          <p:spPr>
            <a:xfrm>
              <a:off x="1095804" y="4522167"/>
              <a:ext cx="2411769" cy="646331"/>
            </a:xfrm>
            <a:prstGeom prst="rect">
              <a:avLst/>
            </a:prstGeom>
            <a:noFill/>
          </p:spPr>
          <p:txBody>
            <a:bodyPr wrap="square" rtlCol="0">
              <a:spAutoFit/>
            </a:bodyPr>
            <a:lstStyle/>
            <a:p>
              <a:pPr algn="ctr"/>
              <a:r>
                <a:rPr lang="pt-BR" sz="1200">
                  <a:solidFill>
                    <a:schemeClr val="tx2"/>
                  </a:solidFill>
                  <a:cs typeface="+mn-ea"/>
                  <a:sym typeface="+mn-lt"/>
                </a:rPr>
                <a:t>Lorem ipsum dolor sit amet, consectetur teda adipiscing elit. </a:t>
              </a:r>
              <a:r>
                <a:rPr lang="en-US" sz="1200">
                  <a:solidFill>
                    <a:schemeClr val="tx2"/>
                  </a:solidFill>
                  <a:cs typeface="+mn-ea"/>
                  <a:sym typeface="+mn-lt"/>
                </a:rPr>
                <a:t>Pellente sque conse.</a:t>
              </a:r>
              <a:endParaRPr lang="en-US" sz="1200" dirty="0">
                <a:solidFill>
                  <a:schemeClr val="tx2"/>
                </a:solidFill>
                <a:cs typeface="+mn-ea"/>
                <a:sym typeface="+mn-lt"/>
              </a:endParaRPr>
            </a:p>
          </p:txBody>
        </p:sp>
      </p:grpSp>
      <p:grpSp>
        <p:nvGrpSpPr>
          <p:cNvPr id="95" name="Group 30"/>
          <p:cNvGrpSpPr/>
          <p:nvPr/>
        </p:nvGrpSpPr>
        <p:grpSpPr>
          <a:xfrm>
            <a:off x="6620262" y="1534319"/>
            <a:ext cx="2411769" cy="964287"/>
            <a:chOff x="1095804" y="4204211"/>
            <a:chExt cx="2411769" cy="964287"/>
          </a:xfrm>
        </p:grpSpPr>
        <p:sp>
          <p:nvSpPr>
            <p:cNvPr id="96" name="TextBox 31"/>
            <p:cNvSpPr txBox="1"/>
            <p:nvPr/>
          </p:nvSpPr>
          <p:spPr>
            <a:xfrm>
              <a:off x="1728411" y="4204211"/>
              <a:ext cx="1154483" cy="338554"/>
            </a:xfrm>
            <a:prstGeom prst="rect">
              <a:avLst/>
            </a:prstGeom>
            <a:noFill/>
          </p:spPr>
          <p:txBody>
            <a:bodyPr wrap="none" rtlCol="0">
              <a:spAutoFit/>
            </a:bodyPr>
            <a:lstStyle/>
            <a:p>
              <a:pPr algn="ctr"/>
              <a:r>
                <a:rPr lang="en-US" sz="1600" b="1">
                  <a:solidFill>
                    <a:schemeClr val="tx2"/>
                  </a:solidFill>
                  <a:cs typeface="+mn-ea"/>
                  <a:sym typeface="+mn-lt"/>
                </a:rPr>
                <a:t>Marketing</a:t>
              </a:r>
              <a:endParaRPr lang="id-ID" sz="1600" b="1" dirty="0">
                <a:solidFill>
                  <a:schemeClr val="tx2"/>
                </a:solidFill>
                <a:cs typeface="+mn-ea"/>
                <a:sym typeface="+mn-lt"/>
              </a:endParaRPr>
            </a:p>
          </p:txBody>
        </p:sp>
        <p:sp>
          <p:nvSpPr>
            <p:cNvPr id="97" name="TextBox 32"/>
            <p:cNvSpPr txBox="1"/>
            <p:nvPr/>
          </p:nvSpPr>
          <p:spPr>
            <a:xfrm>
              <a:off x="1095804" y="4522167"/>
              <a:ext cx="2411769" cy="646331"/>
            </a:xfrm>
            <a:prstGeom prst="rect">
              <a:avLst/>
            </a:prstGeom>
            <a:noFill/>
          </p:spPr>
          <p:txBody>
            <a:bodyPr wrap="square" rtlCol="0">
              <a:spAutoFit/>
            </a:bodyPr>
            <a:lstStyle/>
            <a:p>
              <a:pPr algn="ctr"/>
              <a:r>
                <a:rPr lang="pt-BR" sz="1200">
                  <a:solidFill>
                    <a:schemeClr val="tx2"/>
                  </a:solidFill>
                  <a:cs typeface="+mn-ea"/>
                  <a:sym typeface="+mn-lt"/>
                </a:rPr>
                <a:t>Lorem ipsum dolor sit amet, consectetur teda adipiscing elit. </a:t>
              </a:r>
              <a:r>
                <a:rPr lang="en-US" sz="1200">
                  <a:solidFill>
                    <a:schemeClr val="tx2"/>
                  </a:solidFill>
                  <a:cs typeface="+mn-ea"/>
                  <a:sym typeface="+mn-lt"/>
                </a:rPr>
                <a:t>Pellente sque conse.</a:t>
              </a:r>
              <a:endParaRPr lang="en-US" sz="1200" dirty="0">
                <a:solidFill>
                  <a:schemeClr val="tx2"/>
                </a:solidFill>
                <a:cs typeface="+mn-ea"/>
                <a:sym typeface="+mn-lt"/>
              </a:endParaRPr>
            </a:p>
          </p:txBody>
        </p:sp>
      </p:grpSp>
      <p:grpSp>
        <p:nvGrpSpPr>
          <p:cNvPr id="98" name="Group 33"/>
          <p:cNvGrpSpPr/>
          <p:nvPr/>
        </p:nvGrpSpPr>
        <p:grpSpPr>
          <a:xfrm>
            <a:off x="8340112" y="4858546"/>
            <a:ext cx="2411769" cy="964287"/>
            <a:chOff x="1095804" y="4204211"/>
            <a:chExt cx="2411769" cy="964287"/>
          </a:xfrm>
        </p:grpSpPr>
        <p:sp>
          <p:nvSpPr>
            <p:cNvPr id="99" name="TextBox 34"/>
            <p:cNvSpPr txBox="1"/>
            <p:nvPr/>
          </p:nvSpPr>
          <p:spPr>
            <a:xfrm>
              <a:off x="1609787" y="4204211"/>
              <a:ext cx="1391728" cy="338554"/>
            </a:xfrm>
            <a:prstGeom prst="rect">
              <a:avLst/>
            </a:prstGeom>
            <a:noFill/>
          </p:spPr>
          <p:txBody>
            <a:bodyPr wrap="none" rtlCol="0">
              <a:spAutoFit/>
            </a:bodyPr>
            <a:lstStyle/>
            <a:p>
              <a:pPr algn="ctr"/>
              <a:r>
                <a:rPr lang="en-US" sz="1600" b="1">
                  <a:solidFill>
                    <a:schemeClr val="tx2"/>
                  </a:solidFill>
                  <a:cs typeface="+mn-ea"/>
                  <a:sym typeface="+mn-lt"/>
                </a:rPr>
                <a:t>Cooperation</a:t>
              </a:r>
              <a:endParaRPr lang="id-ID" sz="1600" b="1" dirty="0">
                <a:solidFill>
                  <a:schemeClr val="tx2"/>
                </a:solidFill>
                <a:cs typeface="+mn-ea"/>
                <a:sym typeface="+mn-lt"/>
              </a:endParaRPr>
            </a:p>
          </p:txBody>
        </p:sp>
        <p:sp>
          <p:nvSpPr>
            <p:cNvPr id="100" name="TextBox 35"/>
            <p:cNvSpPr txBox="1"/>
            <p:nvPr/>
          </p:nvSpPr>
          <p:spPr>
            <a:xfrm>
              <a:off x="1095804" y="4522167"/>
              <a:ext cx="2411769" cy="646331"/>
            </a:xfrm>
            <a:prstGeom prst="rect">
              <a:avLst/>
            </a:prstGeom>
            <a:noFill/>
          </p:spPr>
          <p:txBody>
            <a:bodyPr wrap="square" rtlCol="0">
              <a:spAutoFit/>
            </a:bodyPr>
            <a:lstStyle/>
            <a:p>
              <a:pPr algn="ctr"/>
              <a:r>
                <a:rPr lang="pt-BR" sz="1200">
                  <a:solidFill>
                    <a:schemeClr val="tx2"/>
                  </a:solidFill>
                  <a:cs typeface="+mn-ea"/>
                  <a:sym typeface="+mn-lt"/>
                </a:rPr>
                <a:t>Lorem ipsum dolor sit amet, consectetur teda adipiscing elit. </a:t>
              </a:r>
              <a:r>
                <a:rPr lang="en-US" sz="1200">
                  <a:solidFill>
                    <a:schemeClr val="tx2"/>
                  </a:solidFill>
                  <a:cs typeface="+mn-ea"/>
                  <a:sym typeface="+mn-lt"/>
                </a:rPr>
                <a:t>Pellente sque conse.</a:t>
              </a:r>
              <a:endParaRPr lang="en-US" sz="1200" dirty="0">
                <a:solidFill>
                  <a:schemeClr val="tx2"/>
                </a:solidFill>
                <a:cs typeface="+mn-ea"/>
                <a:sym typeface="+mn-lt"/>
              </a:endParaRPr>
            </a:p>
          </p:txBody>
        </p:sp>
      </p:grpSp>
      <p:sp>
        <p:nvSpPr>
          <p:cNvPr id="101" name="AutoShape 19"/>
          <p:cNvSpPr>
            <a:spLocks noChangeAspect="1"/>
          </p:cNvSpPr>
          <p:nvPr/>
        </p:nvSpPr>
        <p:spPr bwMode="auto">
          <a:xfrm>
            <a:off x="7571929" y="3424018"/>
            <a:ext cx="496438" cy="496567"/>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p:spPr>
        <p:txBody>
          <a:bodyPr lIns="50789" tIns="50789" rIns="50789" bIns="50789" anchor="ctr"/>
          <a:lstStyle/>
          <a:p>
            <a:pPr defTabSz="456565">
              <a:defRPr/>
            </a:pPr>
            <a:endParaRPr lang="es-ES" sz="3600" dirty="0">
              <a:solidFill>
                <a:schemeClr val="bg1"/>
              </a:solidFill>
              <a:effectLst>
                <a:outerShdw blurRad="38100" dist="38100" dir="2700000" algn="tl">
                  <a:srgbClr val="000000"/>
                </a:outerShdw>
              </a:effectLst>
              <a:cs typeface="+mn-ea"/>
              <a:sym typeface="+mn-lt"/>
            </a:endParaRPr>
          </a:p>
        </p:txBody>
      </p:sp>
      <p:sp>
        <p:nvSpPr>
          <p:cNvPr id="102" name="Freeform 16"/>
          <p:cNvSpPr>
            <a:spLocks noChangeAspect="1" noChangeArrowheads="1"/>
          </p:cNvSpPr>
          <p:nvPr/>
        </p:nvSpPr>
        <p:spPr bwMode="auto">
          <a:xfrm>
            <a:off x="4201632" y="3372561"/>
            <a:ext cx="381623" cy="59948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43" tIns="91422" rIns="182843" bIns="91422" anchor="ctr"/>
          <a:lstStyle/>
          <a:p>
            <a:pPr>
              <a:defRPr/>
            </a:pPr>
            <a:endParaRPr lang="en-US" sz="2400" dirty="0">
              <a:cs typeface="+mn-ea"/>
              <a:sym typeface="+mn-lt"/>
            </a:endParaRPr>
          </a:p>
        </p:txBody>
      </p:sp>
      <p:sp>
        <p:nvSpPr>
          <p:cNvPr id="103" name="Freeform 290"/>
          <p:cNvSpPr>
            <a:spLocks noChangeAspect="1" noChangeArrowheads="1"/>
          </p:cNvSpPr>
          <p:nvPr/>
        </p:nvSpPr>
        <p:spPr bwMode="auto">
          <a:xfrm>
            <a:off x="9249698" y="3452095"/>
            <a:ext cx="568607" cy="440407"/>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p:spPr>
        <p:txBody>
          <a:bodyPr wrap="none" lIns="182843" tIns="91422" rIns="182843" bIns="91422" anchor="ctr"/>
          <a:lstStyle/>
          <a:p>
            <a:pPr>
              <a:defRPr/>
            </a:pPr>
            <a:endParaRPr lang="en-US" sz="2400" dirty="0">
              <a:cs typeface="+mn-ea"/>
              <a:sym typeface="+mn-lt"/>
            </a:endParaRPr>
          </a:p>
        </p:txBody>
      </p:sp>
      <p:sp>
        <p:nvSpPr>
          <p:cNvPr id="104" name="Freeform 526"/>
          <p:cNvSpPr>
            <a:spLocks noChangeAspect="1" noChangeArrowheads="1"/>
          </p:cNvSpPr>
          <p:nvPr/>
        </p:nvSpPr>
        <p:spPr bwMode="auto">
          <a:xfrm>
            <a:off x="5883678" y="3383708"/>
            <a:ext cx="445236" cy="577187"/>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ffectLst/>
        </p:spPr>
        <p:txBody>
          <a:bodyPr wrap="none" lIns="243785" tIns="121892" rIns="243785" bIns="121892" anchor="ctr"/>
          <a:lstStyle/>
          <a:p>
            <a:pPr>
              <a:defRPr/>
            </a:pPr>
            <a:endParaRPr lang="en-US" sz="2400" dirty="0">
              <a:cs typeface="+mn-ea"/>
              <a:sym typeface="+mn-lt"/>
            </a:endParaRPr>
          </a:p>
        </p:txBody>
      </p:sp>
      <p:sp>
        <p:nvSpPr>
          <p:cNvPr id="105" name="AutoShape 87"/>
          <p:cNvSpPr>
            <a:spLocks noChangeAspect="1"/>
          </p:cNvSpPr>
          <p:nvPr/>
        </p:nvSpPr>
        <p:spPr bwMode="auto">
          <a:xfrm>
            <a:off x="2428187" y="3421835"/>
            <a:ext cx="500808" cy="500938"/>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chemeClr val="bg1"/>
          </a:solidFill>
          <a:ln>
            <a:noFill/>
          </a:ln>
          <a:effectLst/>
        </p:spPr>
        <p:txBody>
          <a:bodyPr lIns="101578" tIns="101578" rIns="101578" bIns="101578" anchor="ctr"/>
          <a:lstStyle/>
          <a:p>
            <a:pPr defTabSz="913765">
              <a:defRPr/>
            </a:pPr>
            <a:endParaRPr lang="es-ES" sz="6600" dirty="0">
              <a:solidFill>
                <a:srgbClr val="44CEB9"/>
              </a:solidFill>
              <a:effectLst>
                <a:outerShdw blurRad="38100" dist="38100" dir="2700000" algn="tl">
                  <a:srgbClr val="000000"/>
                </a:outerShdw>
              </a:effectLst>
              <a:cs typeface="+mn-ea"/>
              <a:sym typeface="+mn-lt"/>
            </a:endParaRPr>
          </a:p>
        </p:txBody>
      </p:sp>
      <p:grpSp>
        <p:nvGrpSpPr>
          <p:cNvPr id="46" name="组合 45"/>
          <p:cNvGrpSpPr/>
          <p:nvPr/>
        </p:nvGrpSpPr>
        <p:grpSpPr>
          <a:xfrm>
            <a:off x="4165600" y="277508"/>
            <a:ext cx="3860800" cy="461665"/>
            <a:chOff x="4165600" y="226708"/>
            <a:chExt cx="3860800" cy="461665"/>
          </a:xfrm>
        </p:grpSpPr>
        <p:sp>
          <p:nvSpPr>
            <p:cNvPr id="47" name="文本框 46"/>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研究背景及意义</a:t>
              </a:r>
            </a:p>
          </p:txBody>
        </p:sp>
        <p:cxnSp>
          <p:nvCxnSpPr>
            <p:cNvPr id="48" name="直接连接符 47"/>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05"/>
                                        </p:tgtEl>
                                        <p:attrNameLst>
                                          <p:attrName>style.visibility</p:attrName>
                                        </p:attrNameLst>
                                      </p:cBhvr>
                                      <p:to>
                                        <p:strVal val="visible"/>
                                      </p:to>
                                    </p:set>
                                    <p:anim calcmode="lin" valueType="num">
                                      <p:cBhvr>
                                        <p:cTn id="13" dur="500" fill="hold"/>
                                        <p:tgtEl>
                                          <p:spTgt spid="105"/>
                                        </p:tgtEl>
                                        <p:attrNameLst>
                                          <p:attrName>ppt_w</p:attrName>
                                        </p:attrNameLst>
                                      </p:cBhvr>
                                      <p:tavLst>
                                        <p:tav tm="0">
                                          <p:val>
                                            <p:fltVal val="0"/>
                                          </p:val>
                                        </p:tav>
                                        <p:tav tm="100000">
                                          <p:val>
                                            <p:strVal val="#ppt_w"/>
                                          </p:val>
                                        </p:tav>
                                      </p:tavLst>
                                    </p:anim>
                                    <p:anim calcmode="lin" valueType="num">
                                      <p:cBhvr>
                                        <p:cTn id="14" dur="500" fill="hold"/>
                                        <p:tgtEl>
                                          <p:spTgt spid="105"/>
                                        </p:tgtEl>
                                        <p:attrNameLst>
                                          <p:attrName>ppt_h</p:attrName>
                                        </p:attrNameLst>
                                      </p:cBhvr>
                                      <p:tavLst>
                                        <p:tav tm="0">
                                          <p:val>
                                            <p:fltVal val="0"/>
                                          </p:val>
                                        </p:tav>
                                        <p:tav tm="100000">
                                          <p:val>
                                            <p:strVal val="#ppt_h"/>
                                          </p:val>
                                        </p:tav>
                                      </p:tavLst>
                                    </p:anim>
                                    <p:animEffect transition="in" filter="fade">
                                      <p:cBhvr>
                                        <p:cTn id="15" dur="500"/>
                                        <p:tgtEl>
                                          <p:spTgt spid="10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up)">
                                      <p:cBhvr>
                                        <p:cTn id="19" dur="500"/>
                                        <p:tgtEl>
                                          <p:spTgt spid="8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fade">
                                      <p:cBhvr>
                                        <p:cTn id="23" dur="500"/>
                                        <p:tgtEl>
                                          <p:spTgt spid="86"/>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1000"/>
                                        <p:tgtEl>
                                          <p:spTgt spid="69"/>
                                        </p:tgtEl>
                                      </p:cBhvr>
                                    </p:animEffect>
                                    <p:anim calcmode="lin" valueType="num">
                                      <p:cBhvr>
                                        <p:cTn id="28" dur="1000" fill="hold"/>
                                        <p:tgtEl>
                                          <p:spTgt spid="69"/>
                                        </p:tgtEl>
                                        <p:attrNameLst>
                                          <p:attrName>ppt_x</p:attrName>
                                        </p:attrNameLst>
                                      </p:cBhvr>
                                      <p:tavLst>
                                        <p:tav tm="0">
                                          <p:val>
                                            <p:strVal val="#ppt_x"/>
                                          </p:val>
                                        </p:tav>
                                        <p:tav tm="100000">
                                          <p:val>
                                            <p:strVal val="#ppt_x"/>
                                          </p:val>
                                        </p:tav>
                                      </p:tavLst>
                                    </p:anim>
                                    <p:anim calcmode="lin" valueType="num">
                                      <p:cBhvr>
                                        <p:cTn id="29" dur="1000" fill="hold"/>
                                        <p:tgtEl>
                                          <p:spTgt spid="69"/>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53" presetClass="entr" presetSubtype="16" fill="hold" grpId="0" nodeType="afterEffect">
                                  <p:stCondLst>
                                    <p:cond delay="0"/>
                                  </p:stCondLst>
                                  <p:childTnLst>
                                    <p:set>
                                      <p:cBhvr>
                                        <p:cTn id="32" dur="1" fill="hold">
                                          <p:stCondLst>
                                            <p:cond delay="0"/>
                                          </p:stCondLst>
                                        </p:cTn>
                                        <p:tgtEl>
                                          <p:spTgt spid="102"/>
                                        </p:tgtEl>
                                        <p:attrNameLst>
                                          <p:attrName>style.visibility</p:attrName>
                                        </p:attrNameLst>
                                      </p:cBhvr>
                                      <p:to>
                                        <p:strVal val="visible"/>
                                      </p:to>
                                    </p:set>
                                    <p:anim calcmode="lin" valueType="num">
                                      <p:cBhvr>
                                        <p:cTn id="33" dur="500" fill="hold"/>
                                        <p:tgtEl>
                                          <p:spTgt spid="102"/>
                                        </p:tgtEl>
                                        <p:attrNameLst>
                                          <p:attrName>ppt_w</p:attrName>
                                        </p:attrNameLst>
                                      </p:cBhvr>
                                      <p:tavLst>
                                        <p:tav tm="0">
                                          <p:val>
                                            <p:fltVal val="0"/>
                                          </p:val>
                                        </p:tav>
                                        <p:tav tm="100000">
                                          <p:val>
                                            <p:strVal val="#ppt_w"/>
                                          </p:val>
                                        </p:tav>
                                      </p:tavLst>
                                    </p:anim>
                                    <p:anim calcmode="lin" valueType="num">
                                      <p:cBhvr>
                                        <p:cTn id="34" dur="500" fill="hold"/>
                                        <p:tgtEl>
                                          <p:spTgt spid="102"/>
                                        </p:tgtEl>
                                        <p:attrNameLst>
                                          <p:attrName>ppt_h</p:attrName>
                                        </p:attrNameLst>
                                      </p:cBhvr>
                                      <p:tavLst>
                                        <p:tav tm="0">
                                          <p:val>
                                            <p:fltVal val="0"/>
                                          </p:val>
                                        </p:tav>
                                        <p:tav tm="100000">
                                          <p:val>
                                            <p:strVal val="#ppt_h"/>
                                          </p:val>
                                        </p:tav>
                                      </p:tavLst>
                                    </p:anim>
                                    <p:animEffect transition="in" filter="fade">
                                      <p:cBhvr>
                                        <p:cTn id="35" dur="500"/>
                                        <p:tgtEl>
                                          <p:spTgt spid="102"/>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down)">
                                      <p:cBhvr>
                                        <p:cTn id="39" dur="500"/>
                                        <p:tgtEl>
                                          <p:spTgt spid="82"/>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9"/>
                                        </p:tgtEl>
                                        <p:attrNameLst>
                                          <p:attrName>style.visibility</p:attrName>
                                        </p:attrNameLst>
                                      </p:cBhvr>
                                      <p:to>
                                        <p:strVal val="visible"/>
                                      </p:to>
                                    </p:set>
                                    <p:animEffect transition="in" filter="fade">
                                      <p:cBhvr>
                                        <p:cTn id="43" dur="500"/>
                                        <p:tgtEl>
                                          <p:spTgt spid="89"/>
                                        </p:tgtEl>
                                      </p:cBhvr>
                                    </p:animEffect>
                                  </p:childTnLst>
                                </p:cTn>
                              </p:par>
                            </p:childTnLst>
                          </p:cTn>
                        </p:par>
                        <p:par>
                          <p:cTn id="44" fill="hold">
                            <p:stCondLst>
                              <p:cond delay="5000"/>
                            </p:stCondLst>
                            <p:childTnLst>
                              <p:par>
                                <p:cTn id="45" presetID="47" presetClass="entr" presetSubtype="0" fill="hold" nodeType="after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1000"/>
                                        <p:tgtEl>
                                          <p:spTgt spid="72"/>
                                        </p:tgtEl>
                                      </p:cBhvr>
                                    </p:animEffect>
                                    <p:anim calcmode="lin" valueType="num">
                                      <p:cBhvr>
                                        <p:cTn id="48" dur="1000" fill="hold"/>
                                        <p:tgtEl>
                                          <p:spTgt spid="72"/>
                                        </p:tgtEl>
                                        <p:attrNameLst>
                                          <p:attrName>ppt_x</p:attrName>
                                        </p:attrNameLst>
                                      </p:cBhvr>
                                      <p:tavLst>
                                        <p:tav tm="0">
                                          <p:val>
                                            <p:strVal val="#ppt_x"/>
                                          </p:val>
                                        </p:tav>
                                        <p:tav tm="100000">
                                          <p:val>
                                            <p:strVal val="#ppt_x"/>
                                          </p:val>
                                        </p:tav>
                                      </p:tavLst>
                                    </p:anim>
                                    <p:anim calcmode="lin" valueType="num">
                                      <p:cBhvr>
                                        <p:cTn id="49" dur="1000" fill="hold"/>
                                        <p:tgtEl>
                                          <p:spTgt spid="72"/>
                                        </p:tgtEl>
                                        <p:attrNameLst>
                                          <p:attrName>ppt_y</p:attrName>
                                        </p:attrNameLst>
                                      </p:cBhvr>
                                      <p:tavLst>
                                        <p:tav tm="0">
                                          <p:val>
                                            <p:strVal val="#ppt_y-.1"/>
                                          </p:val>
                                        </p:tav>
                                        <p:tav tm="100000">
                                          <p:val>
                                            <p:strVal val="#ppt_y"/>
                                          </p:val>
                                        </p:tav>
                                      </p:tavLst>
                                    </p:anim>
                                  </p:childTnLst>
                                </p:cTn>
                              </p:par>
                            </p:childTnLst>
                          </p:cTn>
                        </p:par>
                        <p:par>
                          <p:cTn id="50" fill="hold">
                            <p:stCondLst>
                              <p:cond delay="6000"/>
                            </p:stCondLst>
                            <p:childTnLst>
                              <p:par>
                                <p:cTn id="51" presetID="53" presetClass="entr" presetSubtype="16" fill="hold" grpId="0" nodeType="afterEffect">
                                  <p:stCondLst>
                                    <p:cond delay="0"/>
                                  </p:stCondLst>
                                  <p:childTnLst>
                                    <p:set>
                                      <p:cBhvr>
                                        <p:cTn id="52" dur="1" fill="hold">
                                          <p:stCondLst>
                                            <p:cond delay="0"/>
                                          </p:stCondLst>
                                        </p:cTn>
                                        <p:tgtEl>
                                          <p:spTgt spid="104"/>
                                        </p:tgtEl>
                                        <p:attrNameLst>
                                          <p:attrName>style.visibility</p:attrName>
                                        </p:attrNameLst>
                                      </p:cBhvr>
                                      <p:to>
                                        <p:strVal val="visible"/>
                                      </p:to>
                                    </p:set>
                                    <p:anim calcmode="lin" valueType="num">
                                      <p:cBhvr>
                                        <p:cTn id="53" dur="500" fill="hold"/>
                                        <p:tgtEl>
                                          <p:spTgt spid="104"/>
                                        </p:tgtEl>
                                        <p:attrNameLst>
                                          <p:attrName>ppt_w</p:attrName>
                                        </p:attrNameLst>
                                      </p:cBhvr>
                                      <p:tavLst>
                                        <p:tav tm="0">
                                          <p:val>
                                            <p:fltVal val="0"/>
                                          </p:val>
                                        </p:tav>
                                        <p:tav tm="100000">
                                          <p:val>
                                            <p:strVal val="#ppt_w"/>
                                          </p:val>
                                        </p:tav>
                                      </p:tavLst>
                                    </p:anim>
                                    <p:anim calcmode="lin" valueType="num">
                                      <p:cBhvr>
                                        <p:cTn id="54" dur="500" fill="hold"/>
                                        <p:tgtEl>
                                          <p:spTgt spid="104"/>
                                        </p:tgtEl>
                                        <p:attrNameLst>
                                          <p:attrName>ppt_h</p:attrName>
                                        </p:attrNameLst>
                                      </p:cBhvr>
                                      <p:tavLst>
                                        <p:tav tm="0">
                                          <p:val>
                                            <p:fltVal val="0"/>
                                          </p:val>
                                        </p:tav>
                                        <p:tav tm="100000">
                                          <p:val>
                                            <p:strVal val="#ppt_h"/>
                                          </p:val>
                                        </p:tav>
                                      </p:tavLst>
                                    </p:anim>
                                    <p:animEffect transition="in" filter="fade">
                                      <p:cBhvr>
                                        <p:cTn id="55" dur="500"/>
                                        <p:tgtEl>
                                          <p:spTgt spid="104"/>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wipe(up)">
                                      <p:cBhvr>
                                        <p:cTn id="59" dur="500"/>
                                        <p:tgtEl>
                                          <p:spTgt spid="83"/>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fade">
                                      <p:cBhvr>
                                        <p:cTn id="63" dur="500"/>
                                        <p:tgtEl>
                                          <p:spTgt spid="92"/>
                                        </p:tgtEl>
                                      </p:cBhvr>
                                    </p:animEffect>
                                  </p:childTnLst>
                                </p:cTn>
                              </p:par>
                            </p:childTnLst>
                          </p:cTn>
                        </p:par>
                        <p:par>
                          <p:cTn id="64" fill="hold">
                            <p:stCondLst>
                              <p:cond delay="7500"/>
                            </p:stCondLst>
                            <p:childTnLst>
                              <p:par>
                                <p:cTn id="65" presetID="42" presetClass="entr" presetSubtype="0" fill="hold" nodeType="after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fade">
                                      <p:cBhvr>
                                        <p:cTn id="67" dur="1000"/>
                                        <p:tgtEl>
                                          <p:spTgt spid="75"/>
                                        </p:tgtEl>
                                      </p:cBhvr>
                                    </p:animEffect>
                                    <p:anim calcmode="lin" valueType="num">
                                      <p:cBhvr>
                                        <p:cTn id="68" dur="1000" fill="hold"/>
                                        <p:tgtEl>
                                          <p:spTgt spid="75"/>
                                        </p:tgtEl>
                                        <p:attrNameLst>
                                          <p:attrName>ppt_x</p:attrName>
                                        </p:attrNameLst>
                                      </p:cBhvr>
                                      <p:tavLst>
                                        <p:tav tm="0">
                                          <p:val>
                                            <p:strVal val="#ppt_x"/>
                                          </p:val>
                                        </p:tav>
                                        <p:tav tm="100000">
                                          <p:val>
                                            <p:strVal val="#ppt_x"/>
                                          </p:val>
                                        </p:tav>
                                      </p:tavLst>
                                    </p:anim>
                                    <p:anim calcmode="lin" valueType="num">
                                      <p:cBhvr>
                                        <p:cTn id="69" dur="1000" fill="hold"/>
                                        <p:tgtEl>
                                          <p:spTgt spid="75"/>
                                        </p:tgtEl>
                                        <p:attrNameLst>
                                          <p:attrName>ppt_y</p:attrName>
                                        </p:attrNameLst>
                                      </p:cBhvr>
                                      <p:tavLst>
                                        <p:tav tm="0">
                                          <p:val>
                                            <p:strVal val="#ppt_y+.1"/>
                                          </p:val>
                                        </p:tav>
                                        <p:tav tm="100000">
                                          <p:val>
                                            <p:strVal val="#ppt_y"/>
                                          </p:val>
                                        </p:tav>
                                      </p:tavLst>
                                    </p:anim>
                                  </p:childTnLst>
                                </p:cTn>
                              </p:par>
                            </p:childTnLst>
                          </p:cTn>
                        </p:par>
                        <p:par>
                          <p:cTn id="70" fill="hold">
                            <p:stCondLst>
                              <p:cond delay="8500"/>
                            </p:stCondLst>
                            <p:childTnLst>
                              <p:par>
                                <p:cTn id="71" presetID="53" presetClass="entr" presetSubtype="16" fill="hold" grpId="0" nodeType="afterEffect">
                                  <p:stCondLst>
                                    <p:cond delay="0"/>
                                  </p:stCondLst>
                                  <p:childTnLst>
                                    <p:set>
                                      <p:cBhvr>
                                        <p:cTn id="72" dur="1" fill="hold">
                                          <p:stCondLst>
                                            <p:cond delay="0"/>
                                          </p:stCondLst>
                                        </p:cTn>
                                        <p:tgtEl>
                                          <p:spTgt spid="101"/>
                                        </p:tgtEl>
                                        <p:attrNameLst>
                                          <p:attrName>style.visibility</p:attrName>
                                        </p:attrNameLst>
                                      </p:cBhvr>
                                      <p:to>
                                        <p:strVal val="visible"/>
                                      </p:to>
                                    </p:set>
                                    <p:anim calcmode="lin" valueType="num">
                                      <p:cBhvr>
                                        <p:cTn id="73" dur="500" fill="hold"/>
                                        <p:tgtEl>
                                          <p:spTgt spid="101"/>
                                        </p:tgtEl>
                                        <p:attrNameLst>
                                          <p:attrName>ppt_w</p:attrName>
                                        </p:attrNameLst>
                                      </p:cBhvr>
                                      <p:tavLst>
                                        <p:tav tm="0">
                                          <p:val>
                                            <p:fltVal val="0"/>
                                          </p:val>
                                        </p:tav>
                                        <p:tav tm="100000">
                                          <p:val>
                                            <p:strVal val="#ppt_w"/>
                                          </p:val>
                                        </p:tav>
                                      </p:tavLst>
                                    </p:anim>
                                    <p:anim calcmode="lin" valueType="num">
                                      <p:cBhvr>
                                        <p:cTn id="74" dur="500" fill="hold"/>
                                        <p:tgtEl>
                                          <p:spTgt spid="101"/>
                                        </p:tgtEl>
                                        <p:attrNameLst>
                                          <p:attrName>ppt_h</p:attrName>
                                        </p:attrNameLst>
                                      </p:cBhvr>
                                      <p:tavLst>
                                        <p:tav tm="0">
                                          <p:val>
                                            <p:fltVal val="0"/>
                                          </p:val>
                                        </p:tav>
                                        <p:tav tm="100000">
                                          <p:val>
                                            <p:strVal val="#ppt_h"/>
                                          </p:val>
                                        </p:tav>
                                      </p:tavLst>
                                    </p:anim>
                                    <p:animEffect transition="in" filter="fade">
                                      <p:cBhvr>
                                        <p:cTn id="75" dur="500"/>
                                        <p:tgtEl>
                                          <p:spTgt spid="101"/>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wipe(down)">
                                      <p:cBhvr>
                                        <p:cTn id="79" dur="500"/>
                                        <p:tgtEl>
                                          <p:spTgt spid="84"/>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95"/>
                                        </p:tgtEl>
                                        <p:attrNameLst>
                                          <p:attrName>style.visibility</p:attrName>
                                        </p:attrNameLst>
                                      </p:cBhvr>
                                      <p:to>
                                        <p:strVal val="visible"/>
                                      </p:to>
                                    </p:set>
                                    <p:animEffect transition="in" filter="fade">
                                      <p:cBhvr>
                                        <p:cTn id="83" dur="500"/>
                                        <p:tgtEl>
                                          <p:spTgt spid="95"/>
                                        </p:tgtEl>
                                      </p:cBhvr>
                                    </p:animEffect>
                                  </p:childTnLst>
                                </p:cTn>
                              </p:par>
                            </p:childTnLst>
                          </p:cTn>
                        </p:par>
                        <p:par>
                          <p:cTn id="84" fill="hold">
                            <p:stCondLst>
                              <p:cond delay="10000"/>
                            </p:stCondLst>
                            <p:childTnLst>
                              <p:par>
                                <p:cTn id="85" presetID="47" presetClass="entr" presetSubtype="0" fill="hold" nodeType="afterEffect">
                                  <p:stCondLst>
                                    <p:cond delay="0"/>
                                  </p:stCondLst>
                                  <p:childTnLst>
                                    <p:set>
                                      <p:cBhvr>
                                        <p:cTn id="86" dur="1" fill="hold">
                                          <p:stCondLst>
                                            <p:cond delay="0"/>
                                          </p:stCondLst>
                                        </p:cTn>
                                        <p:tgtEl>
                                          <p:spTgt spid="78"/>
                                        </p:tgtEl>
                                        <p:attrNameLst>
                                          <p:attrName>style.visibility</p:attrName>
                                        </p:attrNameLst>
                                      </p:cBhvr>
                                      <p:to>
                                        <p:strVal val="visible"/>
                                      </p:to>
                                    </p:set>
                                    <p:animEffect transition="in" filter="fade">
                                      <p:cBhvr>
                                        <p:cTn id="87" dur="1000"/>
                                        <p:tgtEl>
                                          <p:spTgt spid="78"/>
                                        </p:tgtEl>
                                      </p:cBhvr>
                                    </p:animEffect>
                                    <p:anim calcmode="lin" valueType="num">
                                      <p:cBhvr>
                                        <p:cTn id="88" dur="1000" fill="hold"/>
                                        <p:tgtEl>
                                          <p:spTgt spid="78"/>
                                        </p:tgtEl>
                                        <p:attrNameLst>
                                          <p:attrName>ppt_x</p:attrName>
                                        </p:attrNameLst>
                                      </p:cBhvr>
                                      <p:tavLst>
                                        <p:tav tm="0">
                                          <p:val>
                                            <p:strVal val="#ppt_x"/>
                                          </p:val>
                                        </p:tav>
                                        <p:tav tm="100000">
                                          <p:val>
                                            <p:strVal val="#ppt_x"/>
                                          </p:val>
                                        </p:tav>
                                      </p:tavLst>
                                    </p:anim>
                                    <p:anim calcmode="lin" valueType="num">
                                      <p:cBhvr>
                                        <p:cTn id="89" dur="1000" fill="hold"/>
                                        <p:tgtEl>
                                          <p:spTgt spid="78"/>
                                        </p:tgtEl>
                                        <p:attrNameLst>
                                          <p:attrName>ppt_y</p:attrName>
                                        </p:attrNameLst>
                                      </p:cBhvr>
                                      <p:tavLst>
                                        <p:tav tm="0">
                                          <p:val>
                                            <p:strVal val="#ppt_y-.1"/>
                                          </p:val>
                                        </p:tav>
                                        <p:tav tm="100000">
                                          <p:val>
                                            <p:strVal val="#ppt_y"/>
                                          </p:val>
                                        </p:tav>
                                      </p:tavLst>
                                    </p:anim>
                                  </p:childTnLst>
                                </p:cTn>
                              </p:par>
                            </p:childTnLst>
                          </p:cTn>
                        </p:par>
                        <p:par>
                          <p:cTn id="90" fill="hold">
                            <p:stCondLst>
                              <p:cond delay="11000"/>
                            </p:stCondLst>
                            <p:childTnLst>
                              <p:par>
                                <p:cTn id="91" presetID="53" presetClass="entr" presetSubtype="16" fill="hold" grpId="0" nodeType="afterEffect">
                                  <p:stCondLst>
                                    <p:cond delay="0"/>
                                  </p:stCondLst>
                                  <p:childTnLst>
                                    <p:set>
                                      <p:cBhvr>
                                        <p:cTn id="92" dur="1" fill="hold">
                                          <p:stCondLst>
                                            <p:cond delay="0"/>
                                          </p:stCondLst>
                                        </p:cTn>
                                        <p:tgtEl>
                                          <p:spTgt spid="103"/>
                                        </p:tgtEl>
                                        <p:attrNameLst>
                                          <p:attrName>style.visibility</p:attrName>
                                        </p:attrNameLst>
                                      </p:cBhvr>
                                      <p:to>
                                        <p:strVal val="visible"/>
                                      </p:to>
                                    </p:set>
                                    <p:anim calcmode="lin" valueType="num">
                                      <p:cBhvr>
                                        <p:cTn id="93" dur="500" fill="hold"/>
                                        <p:tgtEl>
                                          <p:spTgt spid="103"/>
                                        </p:tgtEl>
                                        <p:attrNameLst>
                                          <p:attrName>ppt_w</p:attrName>
                                        </p:attrNameLst>
                                      </p:cBhvr>
                                      <p:tavLst>
                                        <p:tav tm="0">
                                          <p:val>
                                            <p:fltVal val="0"/>
                                          </p:val>
                                        </p:tav>
                                        <p:tav tm="100000">
                                          <p:val>
                                            <p:strVal val="#ppt_w"/>
                                          </p:val>
                                        </p:tav>
                                      </p:tavLst>
                                    </p:anim>
                                    <p:anim calcmode="lin" valueType="num">
                                      <p:cBhvr>
                                        <p:cTn id="94" dur="500" fill="hold"/>
                                        <p:tgtEl>
                                          <p:spTgt spid="103"/>
                                        </p:tgtEl>
                                        <p:attrNameLst>
                                          <p:attrName>ppt_h</p:attrName>
                                        </p:attrNameLst>
                                      </p:cBhvr>
                                      <p:tavLst>
                                        <p:tav tm="0">
                                          <p:val>
                                            <p:fltVal val="0"/>
                                          </p:val>
                                        </p:tav>
                                        <p:tav tm="100000">
                                          <p:val>
                                            <p:strVal val="#ppt_h"/>
                                          </p:val>
                                        </p:tav>
                                      </p:tavLst>
                                    </p:anim>
                                    <p:animEffect transition="in" filter="fade">
                                      <p:cBhvr>
                                        <p:cTn id="95" dur="500"/>
                                        <p:tgtEl>
                                          <p:spTgt spid="103"/>
                                        </p:tgtEl>
                                      </p:cBhvr>
                                    </p:animEffect>
                                  </p:childTnLst>
                                </p:cTn>
                              </p:par>
                            </p:childTnLst>
                          </p:cTn>
                        </p:par>
                        <p:par>
                          <p:cTn id="96" fill="hold">
                            <p:stCondLst>
                              <p:cond delay="11500"/>
                            </p:stCondLst>
                            <p:childTnLst>
                              <p:par>
                                <p:cTn id="97" presetID="22" presetClass="entr" presetSubtype="1" fill="hold" grpId="0" nodeType="afterEffect">
                                  <p:stCondLst>
                                    <p:cond delay="0"/>
                                  </p:stCondLst>
                                  <p:childTnLst>
                                    <p:set>
                                      <p:cBhvr>
                                        <p:cTn id="98" dur="1" fill="hold">
                                          <p:stCondLst>
                                            <p:cond delay="0"/>
                                          </p:stCondLst>
                                        </p:cTn>
                                        <p:tgtEl>
                                          <p:spTgt spid="85"/>
                                        </p:tgtEl>
                                        <p:attrNameLst>
                                          <p:attrName>style.visibility</p:attrName>
                                        </p:attrNameLst>
                                      </p:cBhvr>
                                      <p:to>
                                        <p:strVal val="visible"/>
                                      </p:to>
                                    </p:set>
                                    <p:animEffect transition="in" filter="wipe(up)">
                                      <p:cBhvr>
                                        <p:cTn id="99" dur="500"/>
                                        <p:tgtEl>
                                          <p:spTgt spid="85"/>
                                        </p:tgtEl>
                                      </p:cBhvr>
                                    </p:animEffect>
                                  </p:childTnLst>
                                </p:cTn>
                              </p:par>
                            </p:childTnLst>
                          </p:cTn>
                        </p:par>
                        <p:par>
                          <p:cTn id="100" fill="hold">
                            <p:stCondLst>
                              <p:cond delay="12000"/>
                            </p:stCondLst>
                            <p:childTnLst>
                              <p:par>
                                <p:cTn id="101" presetID="10" presetClass="entr" presetSubtype="0" fill="hold" nodeType="after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fade">
                                      <p:cBhvr>
                                        <p:cTn id="10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85" grpId="0" animBg="1"/>
      <p:bldP spid="101" grpId="0" animBg="1"/>
      <p:bldP spid="102" grpId="0" animBg="1"/>
      <p:bldP spid="103" grpId="0" animBg="1"/>
      <p:bldP spid="104" grpId="0" animBg="1"/>
      <p:bldP spid="10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3330"/>
          </a:xfrm>
          <a:prstGeom prst="rect">
            <a:avLst/>
          </a:prstGeom>
          <a:noFill/>
        </p:spPr>
        <p:txBody>
          <a:bodyPr wrap="square" rtlCol="0">
            <a:spAutoFit/>
          </a:bodyPr>
          <a:lstStyle/>
          <a:p>
            <a:r>
              <a:rPr lang="en-US" altLang="zh-CN" sz="5400" dirty="0">
                <a:solidFill>
                  <a:prstClr val="black"/>
                </a:solidFill>
                <a:latin typeface="微软雅黑" pitchFamily="34" charset="-122"/>
                <a:ea typeface="微软雅黑" pitchFamily="34" charset="-122"/>
              </a:rPr>
              <a:t>02</a:t>
            </a:r>
            <a:endParaRPr lang="zh-CN" altLang="en-US" sz="5400" dirty="0">
              <a:solidFill>
                <a:prstClr val="black"/>
              </a:solidFill>
              <a:latin typeface="微软雅黑" pitchFamily="34" charset="-122"/>
              <a:ea typeface="微软雅黑" pitchFamily="34" charset="-122"/>
            </a:endParaRPr>
          </a:p>
        </p:txBody>
      </p:sp>
      <p:grpSp>
        <p:nvGrpSpPr>
          <p:cNvPr id="24" name="组合 23"/>
          <p:cNvGrpSpPr/>
          <p:nvPr/>
        </p:nvGrpSpPr>
        <p:grpSpPr>
          <a:xfrm>
            <a:off x="6169352" y="2769955"/>
            <a:ext cx="3325090" cy="825578"/>
            <a:chOff x="6169352" y="2738001"/>
            <a:chExt cx="3325090" cy="825578"/>
          </a:xfrm>
        </p:grpSpPr>
        <p:sp>
          <p:nvSpPr>
            <p:cNvPr id="19" name="文本框 18"/>
            <p:cNvSpPr txBox="1"/>
            <p:nvPr/>
          </p:nvSpPr>
          <p:spPr>
            <a:xfrm>
              <a:off x="6169352" y="2738001"/>
              <a:ext cx="3325090" cy="584775"/>
            </a:xfrm>
            <a:prstGeom prst="rect">
              <a:avLst/>
            </a:prstGeom>
            <a:noFill/>
          </p:spPr>
          <p:txBody>
            <a:bodyPr wrap="square" rtlCol="0">
              <a:spAutoFit/>
            </a:bodyPr>
            <a:lstStyle/>
            <a:p>
              <a:r>
                <a:rPr lang="zh-CN" altLang="en-US" sz="3200" spc="300" dirty="0">
                  <a:latin typeface="微软雅黑" pitchFamily="34" charset="-122"/>
                  <a:ea typeface="微软雅黑" pitchFamily="34" charset="-122"/>
                </a:rPr>
                <a:t>论文综述</a:t>
              </a:r>
              <a:endParaRPr lang="zh-CN" altLang="en-US" sz="3200" dirty="0">
                <a:solidFill>
                  <a:prstClr val="black"/>
                </a:solidFill>
                <a:latin typeface="微软雅黑" pitchFamily="34" charset="-122"/>
                <a:ea typeface="微软雅黑" pitchFamily="34" charset="-122"/>
              </a:endParaRPr>
            </a:p>
          </p:txBody>
        </p:sp>
        <p:sp>
          <p:nvSpPr>
            <p:cNvPr id="23" name="文本框 22"/>
            <p:cNvSpPr txBox="1"/>
            <p:nvPr/>
          </p:nvSpPr>
          <p:spPr>
            <a:xfrm>
              <a:off x="6213348" y="3255802"/>
              <a:ext cx="3188208" cy="307777"/>
            </a:xfrm>
            <a:prstGeom prst="rect">
              <a:avLst/>
            </a:prstGeom>
            <a:noFill/>
          </p:spPr>
          <p:txBody>
            <a:bodyPr wrap="square" rtlCol="0">
              <a:spAutoFit/>
            </a:bodyPr>
            <a:lstStyle/>
            <a:p>
              <a:r>
                <a:rPr lang="en-US" altLang="zh-CN" sz="1400" dirty="0">
                  <a:solidFill>
                    <a:prstClr val="black"/>
                  </a:solidFill>
                  <a:latin typeface="微软雅黑" pitchFamily="34" charset="-122"/>
                  <a:ea typeface="微软雅黑" pitchFamily="34" charset="-122"/>
                </a:rPr>
                <a:t>SUMMARY OF THE THESIS</a:t>
              </a:r>
              <a:endParaRPr lang="zh-CN" altLang="en-US" sz="1400" dirty="0">
                <a:solidFill>
                  <a:prstClr val="black"/>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fontScheme name="模板专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TotalTime>
  <Words>2174</Words>
  <Application>Microsoft Office PowerPoint</Application>
  <PresentationFormat>自定义</PresentationFormat>
  <Paragraphs>234</Paragraphs>
  <Slides>28</Slides>
  <Notes>2</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2016-05-06T09:27:00Z</dcterms:created>
  <dcterms:modified xsi:type="dcterms:W3CDTF">2017-08-15T06:49:00Z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