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CBFC-5785-488B-976E-3CE1CBB793A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universities logos uc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universities logos uc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1639" y="160337"/>
            <a:ext cx="6090827" cy="3443475"/>
            <a:chOff x="191639" y="160337"/>
            <a:chExt cx="8214825" cy="4369814"/>
          </a:xfrm>
        </p:grpSpPr>
        <p:sp>
          <p:nvSpPr>
            <p:cNvPr id="5" name="AutoShape 4" descr="Image result for universities logos ucla"/>
            <p:cNvSpPr>
              <a:spLocks noChangeAspect="1" noChangeArrowheads="1"/>
            </p:cNvSpPr>
            <p:nvPr/>
          </p:nvSpPr>
          <p:spPr bwMode="auto">
            <a:xfrm>
              <a:off x="2943599" y="2267042"/>
              <a:ext cx="2263102" cy="2263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39" y="160337"/>
              <a:ext cx="2314575" cy="19716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97" y="512762"/>
              <a:ext cx="3600450" cy="1266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5313" y="312738"/>
              <a:ext cx="885191" cy="13594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489" y="2850777"/>
              <a:ext cx="2312113" cy="1441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09590" y="2350281"/>
              <a:ext cx="135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ath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3808" y="2850777"/>
              <a:ext cx="2291028" cy="1441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97275" y="2342345"/>
              <a:ext cx="1398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Physics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9547" y="2850777"/>
              <a:ext cx="2166917" cy="1441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545065" y="2181430"/>
              <a:ext cx="186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Science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8367" y="3603812"/>
            <a:ext cx="96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Political scientist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322" y="3603812"/>
            <a:ext cx="120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580" y="3603812"/>
            <a:ext cx="127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Boulton</dc:creator>
  <cp:lastModifiedBy>Cooper Boulton</cp:lastModifiedBy>
  <cp:revision>2</cp:revision>
  <dcterms:created xsi:type="dcterms:W3CDTF">2017-01-24T15:59:08Z</dcterms:created>
  <dcterms:modified xsi:type="dcterms:W3CDTF">2017-01-26T14:35:30Z</dcterms:modified>
</cp:coreProperties>
</file>