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CBFC-5785-488B-976E-3CE1CBB793A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23A36-2621-4E4D-A72B-041D83C3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16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CBFC-5785-488B-976E-3CE1CBB793A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23A36-2621-4E4D-A72B-041D83C3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41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CBFC-5785-488B-976E-3CE1CBB793A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23A36-2621-4E4D-A72B-041D83C3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03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CBFC-5785-488B-976E-3CE1CBB793A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23A36-2621-4E4D-A72B-041D83C3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84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CBFC-5785-488B-976E-3CE1CBB793A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23A36-2621-4E4D-A72B-041D83C3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19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CBFC-5785-488B-976E-3CE1CBB793A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23A36-2621-4E4D-A72B-041D83C3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3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CBFC-5785-488B-976E-3CE1CBB793A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23A36-2621-4E4D-A72B-041D83C3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47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CBFC-5785-488B-976E-3CE1CBB793A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23A36-2621-4E4D-A72B-041D83C3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2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CBFC-5785-488B-976E-3CE1CBB793A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23A36-2621-4E4D-A72B-041D83C3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10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CBFC-5785-488B-976E-3CE1CBB793A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23A36-2621-4E4D-A72B-041D83C3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87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CBFC-5785-488B-976E-3CE1CBB793A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23A36-2621-4E4D-A72B-041D83C3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53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FCBFC-5785-488B-976E-3CE1CBB793A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23A36-2621-4E4D-A72B-041D83C3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63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universities logos ucl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Image result for universities logos ucl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91639" y="160337"/>
            <a:ext cx="6090827" cy="3443475"/>
            <a:chOff x="191639" y="160337"/>
            <a:chExt cx="8214825" cy="4369814"/>
          </a:xfrm>
        </p:grpSpPr>
        <p:sp>
          <p:nvSpPr>
            <p:cNvPr id="5" name="AutoShape 4" descr="Image result for universities logos ucla"/>
            <p:cNvSpPr>
              <a:spLocks noChangeAspect="1" noChangeArrowheads="1"/>
            </p:cNvSpPr>
            <p:nvPr/>
          </p:nvSpPr>
          <p:spPr bwMode="auto">
            <a:xfrm>
              <a:off x="2943599" y="2267042"/>
              <a:ext cx="2263102" cy="2263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1639" y="160337"/>
              <a:ext cx="2314575" cy="197167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39097" y="512762"/>
              <a:ext cx="3600450" cy="126682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05313" y="312738"/>
              <a:ext cx="885191" cy="1359491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9489" y="2850777"/>
              <a:ext cx="2312113" cy="14410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209590" y="2350281"/>
              <a:ext cx="1355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</a:t>
              </a:r>
              <a:r>
                <a:rPr lang="en-US" dirty="0" smtClean="0"/>
                <a:t>ath</a:t>
              </a:r>
              <a:endParaRPr lang="en-US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93808" y="2850777"/>
              <a:ext cx="2291028" cy="144100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997275" y="2342345"/>
              <a:ext cx="1398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Physics</a:t>
              </a:r>
              <a:endParaRPr lang="en-US" dirty="0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39547" y="2850777"/>
              <a:ext cx="2166917" cy="1441000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6545391" y="2350281"/>
              <a:ext cx="1861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Political Science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8032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Cooper Boulton</dc:creator>
  <cp:lastModifiedBy>Cooper Boulton</cp:lastModifiedBy>
  <cp:revision>1</cp:revision>
  <dcterms:created xsi:type="dcterms:W3CDTF">2017-01-24T15:59:08Z</dcterms:created>
  <dcterms:modified xsi:type="dcterms:W3CDTF">2017-01-24T15:59:31Z</dcterms:modified>
</cp:coreProperties>
</file>