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67" r:id="rId4"/>
    <p:sldId id="258" r:id="rId5"/>
    <p:sldId id="257" r:id="rId6"/>
    <p:sldId id="260" r:id="rId7"/>
    <p:sldId id="269" r:id="rId8"/>
    <p:sldId id="272" r:id="rId9"/>
    <p:sldId id="265" r:id="rId10"/>
    <p:sldId id="264" r:id="rId11"/>
    <p:sldId id="261" r:id="rId12"/>
    <p:sldId id="270" r:id="rId13"/>
    <p:sldId id="266" r:id="rId14"/>
    <p:sldId id="271" r:id="rId15"/>
    <p:sldId id="268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1313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B8795D-B6C2-4382-96E8-62F3FB1CFB89}" v="110" dt="2021-12-01T17:11:57.106"/>
    <p1510:client id="{4CA687F9-19E0-9295-E5E7-DE0E9F4B9644}" v="58" dt="2021-11-30T23:43:20.432"/>
    <p1510:client id="{51848806-15A8-81FC-83EF-C877870442D5}" v="40" dt="2021-12-01T07:22:07.681"/>
    <p1510:client id="{533EA898-94B8-C051-B2AF-0FC5C2415202}" v="14" dt="2021-12-01T21:39:34.412"/>
    <p1510:client id="{669907F5-7009-1FC7-FDA5-79E6138AC3C4}" v="64" dt="2021-12-01T08:25:39.405"/>
    <p1510:client id="{67FC5BCD-B83E-BF5E-7311-2EED403FF144}" v="11" dt="2021-12-01T16:54:59.839"/>
    <p1510:client id="{8185724A-D83B-2404-7FAC-68CF6CE84C93}" v="3" dt="2021-12-01T20:53:34.710"/>
    <p1510:client id="{875B3A24-EE13-108A-5F11-7ED4C25764A9}" v="146" dt="2021-12-01T18:56:12.948"/>
    <p1510:client id="{8F7249A4-3AFF-6070-7CD7-DE75763A729C}" v="3" dt="2021-12-01T01:27:25.439"/>
    <p1510:client id="{8FD8F643-AD16-6498-8AA6-40F07BEB4530}" v="146" dt="2021-12-01T19:51:46.037"/>
    <p1510:client id="{9E450CA0-2B3B-02F8-D53B-956FE29AF4A1}" v="48" dt="2021-12-01T19:00:40.388"/>
    <p1510:client id="{B99EA2D8-E0DE-1489-2836-692FC0D2F6FC}" v="24" dt="2021-12-01T17:02:04.104"/>
    <p1510:client id="{DA1D7FB8-3EC1-6E7C-0B4F-E324280498E9}" v="3" dt="2021-12-01T01:27:21.891"/>
    <p1510:client id="{EDF03953-218A-D0B7-BB3F-9B4EE79EE21E}" v="3" dt="2021-11-30T23:45:42.531"/>
    <p1510:client id="{F2AFA064-9647-8A9F-9A73-4F98836D1543}" v="31" dt="2021-12-01T08:50:55.150"/>
    <p1510:client id="{FAFFFC36-0655-03D2-C24A-404344404108}" v="244" dt="2021-12-01T08:53:48.212"/>
    <p1510:client id="{FBFD880C-6316-D621-B236-049D3023F174}" v="47" dt="2021-12-01T19:23:44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2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9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3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4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2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6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8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9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1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olicyoptions.irpp.org/magazines/january-2020/technology-isnt-shaping-work-the-way-we-think/technology-isnt-shaping-work-the-way-we-think/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d/3.0/" TargetMode="External"/><Relationship Id="rId4" Type="http://schemas.openxmlformats.org/officeDocument/2006/relationships/hyperlink" Target="https://www.figma.com/proto/dCAeVqJMTCD5MZxU3PTnCN/Large-Project?node-id=24%3A47&amp;scaling=min-zoom&amp;page-id=0%3A1&amp;starting-point-node-id=24%3A47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olicyoptions.irpp.org/magazines/january-2020/technology-isnt-shaping-work-the-way-we-think/technology-isnt-shaping-work-the-way-we-think/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d/3.0/" TargetMode="External"/><Relationship Id="rId5" Type="http://schemas.openxmlformats.org/officeDocument/2006/relationships/hyperlink" Target="https://temp-mail.org/en/" TargetMode="External"/><Relationship Id="rId4" Type="http://schemas.openxmlformats.org/officeDocument/2006/relationships/hyperlink" Target="https://cop4331c.herokuapp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olicyoptions.irpp.org/magazines/january-2020/technology-isnt-shaping-work-the-way-we-think/technology-isnt-shaping-work-the-way-we-think/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d/3.0/" TargetMode="External"/><Relationship Id="rId4" Type="http://schemas.openxmlformats.org/officeDocument/2006/relationships/hyperlink" Target="https://youtube.com/shorts/6xdiIJK4ELs?feature=share&#160;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waggerhub.com/apis/SkillTrade/api/1.0.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!!BGRectangle">
            <a:extLst>
              <a:ext uri="{FF2B5EF4-FFF2-40B4-BE49-F238E27FC236}">
                <a16:creationId xmlns:a16="http://schemas.microsoft.com/office/drawing/2014/main" id="{89C1B8B3-9FDD-4D8C-9C4D-2FD7CFA2F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Free Images : iot, technology, concept, city, transport, smart, business, network, background ...">
            <a:extLst>
              <a:ext uri="{FF2B5EF4-FFF2-40B4-BE49-F238E27FC236}">
                <a16:creationId xmlns:a16="http://schemas.microsoft.com/office/drawing/2014/main" id="{C25BBBEF-97F1-40DA-BFE8-D204B95A34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283" b="344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5679AC-6328-49A4-89D4-41D2460AF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7480" y="1200152"/>
            <a:ext cx="6897171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8000">
                <a:solidFill>
                  <a:srgbClr val="FFFFFF"/>
                </a:solidFill>
              </a:rPr>
              <a:t>Skill Trade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3A19E-B7D4-4487-9299-B19A8CF1D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5502" y="1200152"/>
            <a:ext cx="2816535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2800">
                <a:solidFill>
                  <a:srgbClr val="FFFFFF"/>
                </a:solidFill>
              </a:rPr>
              <a:t>Learn Skills From Others</a:t>
            </a:r>
          </a:p>
        </p:txBody>
      </p:sp>
      <p:sp>
        <p:nvSpPr>
          <p:cNvPr id="23" name="!!Line">
            <a:extLst>
              <a:ext uri="{FF2B5EF4-FFF2-40B4-BE49-F238E27FC236}">
                <a16:creationId xmlns:a16="http://schemas.microsoft.com/office/drawing/2014/main" id="{93A9CEA1-EFF3-40F6-AB36-E232925E7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4632" y="2286000"/>
            <a:ext cx="27432" cy="228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62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41D85-45E0-43FC-A444-EA86062F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8457"/>
            <a:ext cx="3322317" cy="2975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Unit Testing With Jest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1E220-EE11-4F76-8051-65D709BF5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948158"/>
            <a:ext cx="3322316" cy="16920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cs typeface="Calibri"/>
              </a:rPr>
              <a:t>--mobile app</a:t>
            </a:r>
            <a:endParaRPr lang="en-US" sz="2000" kern="1200">
              <a:solidFill>
                <a:schemeClr val="tx1"/>
              </a:solidFill>
              <a:latin typeface="+mn-lt"/>
              <a:cs typeface="Calibri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CB26F0D-085E-4281-9D52-263758011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678" y="798061"/>
            <a:ext cx="6436548" cy="526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21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1D85-45E0-43FC-A444-EA86062F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78" y="95637"/>
            <a:ext cx="10515600" cy="1325563"/>
          </a:xfrm>
        </p:spPr>
        <p:txBody>
          <a:bodyPr/>
          <a:lstStyle/>
          <a:p>
            <a:r>
              <a:rPr lang="en-US" b="1"/>
              <a:t>Prototypes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1E220-EE11-4F76-8051-65D709BF5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5" y="107291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Mobile: Figma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672B143-3F8C-4EF2-AC75-C28BA895C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3" y="1419900"/>
            <a:ext cx="6270195" cy="3377427"/>
          </a:xfrm>
          <a:prstGeom prst="rect">
            <a:avLst/>
          </a:prstGeo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3561FF0-7292-490D-8839-5AE60DD88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035" y="1431982"/>
            <a:ext cx="3226419" cy="3324963"/>
          </a:xfrm>
          <a:prstGeom prst="rect">
            <a:avLst/>
          </a:prstGeom>
        </p:spPr>
      </p:pic>
      <p:pic>
        <p:nvPicPr>
          <p:cNvPr id="6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64923D9-7951-4071-8599-3CF65D515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083" y="1377004"/>
            <a:ext cx="2743200" cy="332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89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1" name="Picture 551">
            <a:extLst>
              <a:ext uri="{FF2B5EF4-FFF2-40B4-BE49-F238E27FC236}">
                <a16:creationId xmlns:a16="http://schemas.microsoft.com/office/drawing/2014/main" id="{70A781B2-3A88-4D0F-BD3C-86F36437A4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111" r="-1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541D85-45E0-43FC-A444-EA86062F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>
                <a:solidFill>
                  <a:srgbClr val="FFFFFF"/>
                </a:solidFill>
              </a:rPr>
              <a:t>Webapp &lt; Prototype /&gt;</a:t>
            </a:r>
            <a:endParaRPr lang="en-US" sz="6000" err="1">
              <a:solidFill>
                <a:srgbClr val="FFFFFF"/>
              </a:solidFill>
            </a:endParaRPr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033E8E3B-1DDF-43B4-8F5E-8009D77EA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u="sng">
                <a:cs typeface="Calibri"/>
                <a:hlinkClick r:id="rId4"/>
              </a:rPr>
              <a:t>Link To Figma </a:t>
            </a:r>
            <a:r>
              <a:rPr lang="en-US" sz="2400" u="sng"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</a:t>
            </a:r>
            <a:r>
              <a:rPr lang="en-US" sz="2400" u="sng">
                <a:cs typeface="Calibri"/>
                <a:hlinkClick r:id="rId4"/>
              </a:rPr>
              <a:t>Prototype</a:t>
            </a:r>
            <a:r>
              <a:rPr lang="en-US" sz="2400" u="sng"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/&gt;</a:t>
            </a:r>
            <a:endParaRPr lang="en-US" sz="2400" u="sng">
              <a:cs typeface="Calibri"/>
            </a:endParaRPr>
          </a:p>
        </p:txBody>
      </p:sp>
      <p:sp>
        <p:nvSpPr>
          <p:cNvPr id="552" name="TextBox 551">
            <a:extLst>
              <a:ext uri="{FF2B5EF4-FFF2-40B4-BE49-F238E27FC236}">
                <a16:creationId xmlns:a16="http://schemas.microsoft.com/office/drawing/2014/main" id="{6BE54E07-4579-4EE9-A2AB-CED72A5026F8}"/>
              </a:ext>
            </a:extLst>
          </p:cNvPr>
          <p:cNvSpPr txBox="1"/>
          <p:nvPr/>
        </p:nvSpPr>
        <p:spPr>
          <a:xfrm>
            <a:off x="9851296" y="6657945"/>
            <a:ext cx="234070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6017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1" name="Rectangle 1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1" name="Picture 551">
            <a:extLst>
              <a:ext uri="{FF2B5EF4-FFF2-40B4-BE49-F238E27FC236}">
                <a16:creationId xmlns:a16="http://schemas.microsoft.com/office/drawing/2014/main" id="{70A781B2-3A88-4D0F-BD3C-86F36437A4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334" t="9091" r="34626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62" name="Rectangle 11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41D85-45E0-43FC-A444-EA86062F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5148216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Web App &lt;Demonstration /&gt;</a:t>
            </a:r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033E8E3B-1DDF-43B4-8F5E-8009D77EA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u="sng"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SkillTrade Web App</a:t>
            </a:r>
          </a:p>
          <a:p>
            <a:pPr marL="0" indent="0">
              <a:buNone/>
            </a:pPr>
            <a:endParaRPr lang="en-US" sz="2000" u="sng">
              <a:solidFill>
                <a:srgbClr val="EB1313"/>
              </a:solidFill>
              <a:cs typeface="Calibri"/>
            </a:endParaRPr>
          </a:p>
          <a:p>
            <a:pPr marL="0" indent="0">
              <a:buNone/>
            </a:pPr>
            <a:r>
              <a:rPr lang="en-US" sz="2000" u="sng"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(Temp Mail Link)</a:t>
            </a:r>
            <a:endParaRPr lang="en-US" sz="2000" u="sng">
              <a:cs typeface="Calibri"/>
            </a:endParaRPr>
          </a:p>
        </p:txBody>
      </p:sp>
      <p:sp>
        <p:nvSpPr>
          <p:cNvPr id="563" name="Rectangle 1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2" name="TextBox 551">
            <a:extLst>
              <a:ext uri="{FF2B5EF4-FFF2-40B4-BE49-F238E27FC236}">
                <a16:creationId xmlns:a16="http://schemas.microsoft.com/office/drawing/2014/main" id="{6BE54E07-4579-4EE9-A2AB-CED72A5026F8}"/>
              </a:ext>
            </a:extLst>
          </p:cNvPr>
          <p:cNvSpPr txBox="1"/>
          <p:nvPr/>
        </p:nvSpPr>
        <p:spPr>
          <a:xfrm>
            <a:off x="9851296" y="6657945"/>
            <a:ext cx="234070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AC5C02-3099-4D67-BDE1-0C9271A78268}"/>
              </a:ext>
            </a:extLst>
          </p:cNvPr>
          <p:cNvSpPr/>
          <p:nvPr/>
        </p:nvSpPr>
        <p:spPr>
          <a:xfrm>
            <a:off x="320675" y="402318"/>
            <a:ext cx="916214" cy="453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21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EA9E6440-28AB-43CB-B9F2-B84F6A187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7242" y="365124"/>
            <a:ext cx="5431537" cy="57972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41D85-45E0-43FC-A444-EA86062F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338" y="704088"/>
            <a:ext cx="4804011" cy="11887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Accessibility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033E8E3B-1DDF-43B4-8F5E-8009D77EA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338" y="2066544"/>
            <a:ext cx="4804011" cy="378103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u="sng">
                <a:solidFill>
                  <a:schemeClr val="bg1"/>
                </a:solidFill>
              </a:rPr>
              <a:t>- aria-label</a:t>
            </a:r>
          </a:p>
          <a:p>
            <a:pPr marL="0" indent="0">
              <a:buNone/>
            </a:pPr>
            <a:r>
              <a:rPr lang="en-US" sz="2200" u="sng">
                <a:solidFill>
                  <a:schemeClr val="bg1"/>
                </a:solidFill>
                <a:cs typeface="Calibri"/>
              </a:rPr>
              <a:t>- aria-required</a:t>
            </a:r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05FB2ED-3EF2-4700-BBB8-951071276E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29" r="3" b="9523"/>
          <a:stretch/>
        </p:blipFill>
        <p:spPr>
          <a:xfrm>
            <a:off x="6458966" y="365124"/>
            <a:ext cx="2194552" cy="2194560"/>
          </a:xfrm>
          <a:prstGeom prst="rect">
            <a:avLst/>
          </a:prstGeom>
        </p:spPr>
      </p:pic>
      <p:pic>
        <p:nvPicPr>
          <p:cNvPr id="4" name="Picture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C6618E81-F305-462D-9321-6765CFE3BC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01" r="17696" b="-4"/>
          <a:stretch/>
        </p:blipFill>
        <p:spPr>
          <a:xfrm>
            <a:off x="9284453" y="365124"/>
            <a:ext cx="2194570" cy="2194560"/>
          </a:xfrm>
          <a:prstGeom prst="rect">
            <a:avLst/>
          </a:prstGeom>
        </p:spPr>
      </p:pic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AD5AC0B-7F91-44EA-A19C-29974FD5E9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005" r="21993" b="-3"/>
          <a:stretch/>
        </p:blipFill>
        <p:spPr>
          <a:xfrm>
            <a:off x="7271261" y="2766972"/>
            <a:ext cx="3395458" cy="339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2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1" name="Rectangle 1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1" name="Picture 551">
            <a:extLst>
              <a:ext uri="{FF2B5EF4-FFF2-40B4-BE49-F238E27FC236}">
                <a16:creationId xmlns:a16="http://schemas.microsoft.com/office/drawing/2014/main" id="{70A781B2-3A88-4D0F-BD3C-86F36437A4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334" t="9091" r="34626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62" name="Rectangle 11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41D85-45E0-43FC-A444-EA86062F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Mobile App Demonstration</a:t>
            </a:r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033E8E3B-1DDF-43B4-8F5E-8009D77EA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432" y="1387600"/>
            <a:ext cx="8966419" cy="20960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40 seconds video for layout present</a:t>
            </a:r>
          </a:p>
          <a:p>
            <a:pPr marL="0" indent="0">
              <a:buNone/>
            </a:pPr>
            <a:r>
              <a:rPr lang="en-US" sz="2000" u="sng">
                <a:ea typeface="+mn-lt"/>
                <a:cs typeface="+mn-lt"/>
                <a:hlinkClick r:id="rId4"/>
              </a:rPr>
              <a:t>https://youtube.com/shorts/6xdiIJK4ELs?feature=share </a:t>
            </a:r>
            <a:endParaRPr lang="en-US"/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r>
              <a:rPr lang="en-US" sz="2000">
                <a:cs typeface="Calibri"/>
              </a:rPr>
              <a:t>Live mobile App operation for function present</a:t>
            </a:r>
          </a:p>
        </p:txBody>
      </p:sp>
      <p:sp>
        <p:nvSpPr>
          <p:cNvPr id="563" name="Rectangle 1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2" name="TextBox 551">
            <a:extLst>
              <a:ext uri="{FF2B5EF4-FFF2-40B4-BE49-F238E27FC236}">
                <a16:creationId xmlns:a16="http://schemas.microsoft.com/office/drawing/2014/main" id="{6BE54E07-4579-4EE9-A2AB-CED72A5026F8}"/>
              </a:ext>
            </a:extLst>
          </p:cNvPr>
          <p:cNvSpPr txBox="1"/>
          <p:nvPr/>
        </p:nvSpPr>
        <p:spPr>
          <a:xfrm>
            <a:off x="9851296" y="6657945"/>
            <a:ext cx="234070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1462A8-00E2-49D3-B323-6F887203D461}"/>
              </a:ext>
            </a:extLst>
          </p:cNvPr>
          <p:cNvSpPr/>
          <p:nvPr/>
        </p:nvSpPr>
        <p:spPr>
          <a:xfrm>
            <a:off x="320675" y="402318"/>
            <a:ext cx="916214" cy="453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49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1D85-45E0-43FC-A444-EA86062F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587" y="540637"/>
            <a:ext cx="3390083" cy="1325563"/>
          </a:xfrm>
        </p:spPr>
        <p:txBody>
          <a:bodyPr>
            <a:noAutofit/>
          </a:bodyPr>
          <a:lstStyle/>
          <a:p>
            <a:r>
              <a:rPr lang="en-US" sz="5400" b="1"/>
              <a:t>Questions?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D5E4D36-3C0D-48E9-B7C6-906A67326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878" y="1766592"/>
            <a:ext cx="7591677" cy="44256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405A79E-FBA3-4CF7-903D-4BB430661831}"/>
              </a:ext>
            </a:extLst>
          </p:cNvPr>
          <p:cNvSpPr/>
          <p:nvPr/>
        </p:nvSpPr>
        <p:spPr>
          <a:xfrm>
            <a:off x="1348" y="-2024"/>
            <a:ext cx="2259026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417860-B2A6-4213-A483-FAFAFFA08E0C}"/>
              </a:ext>
            </a:extLst>
          </p:cNvPr>
          <p:cNvSpPr/>
          <p:nvPr/>
        </p:nvSpPr>
        <p:spPr>
          <a:xfrm>
            <a:off x="9934321" y="-2025"/>
            <a:ext cx="2259026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6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1D85-45E0-43FC-A444-EA86062F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Technologies Used</a:t>
            </a:r>
          </a:p>
        </p:txBody>
      </p:sp>
      <p:pic>
        <p:nvPicPr>
          <p:cNvPr id="1028" name="Picture 4" descr="Node.js - Wikipedia">
            <a:extLst>
              <a:ext uri="{FF2B5EF4-FFF2-40B4-BE49-F238E27FC236}">
                <a16:creationId xmlns:a16="http://schemas.microsoft.com/office/drawing/2014/main" id="{DC3B4417-949E-48FE-9834-700413076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385" y="5264260"/>
            <a:ext cx="1510518" cy="92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eginner&amp;#39;s guide to using Node.js and the Express.js framework">
            <a:extLst>
              <a:ext uri="{FF2B5EF4-FFF2-40B4-BE49-F238E27FC236}">
                <a16:creationId xmlns:a16="http://schemas.microsoft.com/office/drawing/2014/main" id="{EFD02A5D-7D7C-4CE5-B6D9-163DAF0045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3" t="19578" r="24532" b="46774"/>
          <a:stretch/>
        </p:blipFill>
        <p:spPr bwMode="auto">
          <a:xfrm>
            <a:off x="1337604" y="3454796"/>
            <a:ext cx="2184401" cy="60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ousands of MongoDB databases compromised and held to ransom – Naked  Security">
            <a:extLst>
              <a:ext uri="{FF2B5EF4-FFF2-40B4-BE49-F238E27FC236}">
                <a16:creationId xmlns:a16="http://schemas.microsoft.com/office/drawing/2014/main" id="{9A070C2D-2708-4061-BDA5-96412FF18E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4" t="27317" r="13527" b="23538"/>
          <a:stretch/>
        </p:blipFill>
        <p:spPr bwMode="auto">
          <a:xfrm>
            <a:off x="1266485" y="2518575"/>
            <a:ext cx="2184401" cy="76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36ADD95-98CF-4D6F-AA19-BEC37D914F0A}"/>
              </a:ext>
            </a:extLst>
          </p:cNvPr>
          <p:cNvSpPr/>
          <p:nvPr/>
        </p:nvSpPr>
        <p:spPr>
          <a:xfrm>
            <a:off x="949960" y="1656080"/>
            <a:ext cx="2910840" cy="6106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MERN Stack</a:t>
            </a:r>
          </a:p>
        </p:txBody>
      </p:sp>
      <p:pic>
        <p:nvPicPr>
          <p:cNvPr id="1034" name="Picture 10" descr="React – Logos Download">
            <a:extLst>
              <a:ext uri="{FF2B5EF4-FFF2-40B4-BE49-F238E27FC236}">
                <a16:creationId xmlns:a16="http://schemas.microsoft.com/office/drawing/2014/main" id="{3B3F7B06-3DC6-424E-9290-1FFA1C46B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884" y="4312294"/>
            <a:ext cx="2272166" cy="76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6F8427D-E554-403F-880E-B33AAC1447E5}"/>
              </a:ext>
            </a:extLst>
          </p:cNvPr>
          <p:cNvSpPr/>
          <p:nvPr/>
        </p:nvSpPr>
        <p:spPr>
          <a:xfrm>
            <a:off x="4495800" y="1656080"/>
            <a:ext cx="6858000" cy="61065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Additional Technologies</a:t>
            </a:r>
          </a:p>
        </p:txBody>
      </p:sp>
      <p:pic>
        <p:nvPicPr>
          <p:cNvPr id="1036" name="Picture 12" descr="Expo - Apps on Google Play">
            <a:extLst>
              <a:ext uri="{FF2B5EF4-FFF2-40B4-BE49-F238E27FC236}">
                <a16:creationId xmlns:a16="http://schemas.microsoft.com/office/drawing/2014/main" id="{713ECA9D-45AF-4961-AFB7-038420BB1D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99" b="15717"/>
          <a:stretch/>
        </p:blipFill>
        <p:spPr bwMode="auto">
          <a:xfrm>
            <a:off x="4521200" y="2544149"/>
            <a:ext cx="2184401" cy="68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terial-UI AppBar Not Listening to Margins? Here&amp;#39;s the 10 Second Fix. -  Mendel Bakaleynik - Medium">
            <a:extLst>
              <a:ext uri="{FF2B5EF4-FFF2-40B4-BE49-F238E27FC236}">
                <a16:creationId xmlns:a16="http://schemas.microsoft.com/office/drawing/2014/main" id="{5932D5DF-74C9-4081-BD84-A64C7AF2C4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0" t="27427" r="6500" b="30470"/>
          <a:stretch/>
        </p:blipFill>
        <p:spPr bwMode="auto">
          <a:xfrm>
            <a:off x="4495800" y="3349582"/>
            <a:ext cx="3190240" cy="86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4639BD5-176A-440C-AF8F-E77307206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280" y="5440473"/>
            <a:ext cx="2428240" cy="61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Jest | Digital.ai">
            <a:extLst>
              <a:ext uri="{FF2B5EF4-FFF2-40B4-BE49-F238E27FC236}">
                <a16:creationId xmlns:a16="http://schemas.microsoft.com/office/drawing/2014/main" id="{6D4A368B-774B-4207-A1D8-E48DDBF8C9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1" t="28489" r="5200" b="28844"/>
          <a:stretch/>
        </p:blipFill>
        <p:spPr bwMode="auto">
          <a:xfrm>
            <a:off x="4495800" y="4361405"/>
            <a:ext cx="1818640" cy="87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3C64179-D405-4D5D-82C6-5194718F4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203" y="3841163"/>
            <a:ext cx="2946400" cy="82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ow to Host a Static Website on Amazon S3 – CloudSavvy IT">
            <a:extLst>
              <a:ext uri="{FF2B5EF4-FFF2-40B4-BE49-F238E27FC236}">
                <a16:creationId xmlns:a16="http://schemas.microsoft.com/office/drawing/2014/main" id="{DA84CD88-8B52-4D1B-8FB6-D84560CFA3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5" t="10642" r="9605" b="9970"/>
          <a:stretch/>
        </p:blipFill>
        <p:spPr bwMode="auto">
          <a:xfrm>
            <a:off x="8148329" y="4975051"/>
            <a:ext cx="2722880" cy="114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C2A484A0-014D-4A5E-BBC2-320BC5F797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83745" y="2300077"/>
            <a:ext cx="27432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54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0DF7-3CA3-4F62-BBB0-CB756735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Things That…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8AB63-5F55-47E0-BB5D-FE3C1EC076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400">
                <a:solidFill>
                  <a:schemeClr val="accent1"/>
                </a:solidFill>
              </a:rPr>
              <a:t>…went well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ACA3B-2731-46C1-9DAB-5B0C4A7079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Consistent team meetings and communication.</a:t>
            </a:r>
            <a:endParaRPr lang="en-US">
              <a:cs typeface="Calibri"/>
            </a:endParaRPr>
          </a:p>
          <a:p>
            <a:r>
              <a:rPr lang="en-US"/>
              <a:t>Active progress on all parts of the project.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Project includes a wide range of features.</a:t>
            </a:r>
          </a:p>
          <a:p>
            <a:endParaRPr lang="en-US">
              <a:cs typeface="Calibri"/>
            </a:endParaRPr>
          </a:p>
          <a:p>
            <a:endParaRPr lang="en-US"/>
          </a:p>
          <a:p>
            <a:endParaRPr lang="en-US"/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5251B0-F628-4AF5-8D03-E50F967A6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…not so well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CCDBE1-5FFF-4AF6-BBEF-A4A30D64718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The lack of experience at the start created problems later down the line.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Revisions were frequently needed to achieve desired functionality.</a:t>
            </a:r>
            <a:endParaRPr lang="en-US"/>
          </a:p>
          <a:p>
            <a:pPr>
              <a:buFont typeface="Arial"/>
              <a:buChar char="•"/>
            </a:pP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1D85-45E0-43FC-A444-EA86062F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Gantt Chart</a:t>
            </a:r>
          </a:p>
        </p:txBody>
      </p:sp>
      <p:pic>
        <p:nvPicPr>
          <p:cNvPr id="10" name="Picture 10" descr="Timeline&#10;&#10;Description automatically generated">
            <a:extLst>
              <a:ext uri="{FF2B5EF4-FFF2-40B4-BE49-F238E27FC236}">
                <a16:creationId xmlns:a16="http://schemas.microsoft.com/office/drawing/2014/main" id="{9CE9977E-AB24-4570-B957-3C277524D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" y="1585700"/>
            <a:ext cx="12181210" cy="4716550"/>
          </a:xfrm>
        </p:spPr>
      </p:pic>
    </p:spTree>
    <p:extLst>
      <p:ext uri="{BB962C8B-B14F-4D97-AF65-F5344CB8AC3E}">
        <p14:creationId xmlns:p14="http://schemas.microsoft.com/office/powerpoint/2010/main" val="3656289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FA79D92D-4667-434A-BD4F-EA71A3F6D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2455" y="87312"/>
            <a:ext cx="7586122" cy="6768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541D85-45E0-43FC-A444-EA86062F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286904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1D85-45E0-43FC-A444-EA86062F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Entity Relationship Diagram (ERD)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A6A27023-C501-4314-96C1-9E57619E7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834" y="1276539"/>
            <a:ext cx="11603538" cy="5527955"/>
          </a:xfrm>
        </p:spPr>
      </p:pic>
    </p:spTree>
    <p:extLst>
      <p:ext uri="{BB962C8B-B14F-4D97-AF65-F5344CB8AC3E}">
        <p14:creationId xmlns:p14="http://schemas.microsoft.com/office/powerpoint/2010/main" val="15496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576B261-C7FC-4179-8682-368926B25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58" b="2941"/>
          <a:stretch/>
        </p:blipFill>
        <p:spPr>
          <a:xfrm>
            <a:off x="2706279" y="1178449"/>
            <a:ext cx="6779451" cy="563530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29F2EE-C72F-4159-9836-70B3000D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2895235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C79DD193-6EBB-4449-9E76-EB14A7CDE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373" y="573730"/>
            <a:ext cx="7993692" cy="61907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541D85-45E0-43FC-A444-EA86062F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73" y="125043"/>
            <a:ext cx="6225436" cy="1346439"/>
          </a:xfrm>
        </p:spPr>
        <p:txBody>
          <a:bodyPr/>
          <a:lstStyle/>
          <a:p>
            <a:r>
              <a:rPr lang="en-US" b="1"/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3994301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1D85-45E0-43FC-A444-EA86062F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Application Programming Interface (API)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1E220-EE11-4F76-8051-65D709BF5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>
                <a:cs typeface="Calibri"/>
                <a:hlinkClick r:id="rId2"/>
              </a:rPr>
              <a:t>Swaggerhub</a:t>
            </a:r>
            <a:endParaRPr lang="en-US" sz="36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9AF0F-B102-45F8-82A9-BFC033F92317}"/>
              </a:ext>
            </a:extLst>
          </p:cNvPr>
          <p:cNvSpPr txBox="1"/>
          <p:nvPr/>
        </p:nvSpPr>
        <p:spPr>
          <a:xfrm>
            <a:off x="433137" y="6308558"/>
            <a:ext cx="586138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>
                <a:solidFill>
                  <a:schemeClr val="accent3"/>
                </a:solidFill>
                <a:ea typeface="+mn-lt"/>
                <a:cs typeface="+mn-lt"/>
              </a:rPr>
              <a:t>https://app.swaggerhub.com/apis/SkillTrade/api/1.0.0#/</a:t>
            </a:r>
            <a:endParaRPr lang="en-US" sz="1400" i="1">
              <a:solidFill>
                <a:schemeClr val="accent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2739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Skill Trade</vt:lpstr>
      <vt:lpstr>Technologies Used</vt:lpstr>
      <vt:lpstr>Things That…</vt:lpstr>
      <vt:lpstr>Gantt Chart</vt:lpstr>
      <vt:lpstr>Use Case Diagram</vt:lpstr>
      <vt:lpstr>Entity Relationship Diagram (ERD)</vt:lpstr>
      <vt:lpstr>Class Diagram</vt:lpstr>
      <vt:lpstr>Activity Diagram</vt:lpstr>
      <vt:lpstr>Application Programming Interface (API)</vt:lpstr>
      <vt:lpstr>Unit Testing With Jest</vt:lpstr>
      <vt:lpstr>Prototypes</vt:lpstr>
      <vt:lpstr>Webapp &lt; Prototype /&gt;</vt:lpstr>
      <vt:lpstr>Web App &lt;Demonstration /&gt;</vt:lpstr>
      <vt:lpstr>Accessibility</vt:lpstr>
      <vt:lpstr>Mobile App Demonstration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Sterling Downs</dc:creator>
  <cp:revision>19</cp:revision>
  <dcterms:created xsi:type="dcterms:W3CDTF">2021-11-26T06:42:14Z</dcterms:created>
  <dcterms:modified xsi:type="dcterms:W3CDTF">2021-12-01T21:43:55Z</dcterms:modified>
</cp:coreProperties>
</file>