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00"/>
    <p:restoredTop sz="95477"/>
  </p:normalViewPr>
  <p:slideViewPr>
    <p:cSldViewPr snapToGrid="0" snapToObjects="1">
      <p:cViewPr varScale="1">
        <p:scale>
          <a:sx n="126" d="100"/>
          <a:sy n="126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tephenkirkpatrick/Desktop/hex_teal_pos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5BA0-0A18-5C4E-B213-7F04D654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9ADE-6807-344D-839B-3F8EAED12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1400-B23A-F945-A17A-B594DBC3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8F7-C82C-9C45-8735-E06F92D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0EC3-7E94-B641-A0ED-E10532C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62FC-EE0D-4D42-BC27-1F84EFF1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1C57E-43F5-0D45-B7C6-980E0A29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1668-9DB6-754E-928D-F11B527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8D71-8FBB-9041-8FE5-715095E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BADF-C87A-CE4E-9918-784B5E10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1A0DF-BEC3-1B4B-8A6A-23A42CD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0E4C6-1ADD-6847-8E1A-2B2F1A1D7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BA52-CA65-2E41-A50F-8BD0D93F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C11E-D6A7-C74A-B875-7C4E3C7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3327-9836-C84F-BD31-EBE66F20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-Title and Content-Hon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45195F-22B9-9C44-8095-3E5873AD00CC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783173" y="-257176"/>
            <a:ext cx="9829800" cy="73723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9A007-AD81-BB4F-B723-E65C2E3D30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7097" y="5523674"/>
            <a:ext cx="2297151" cy="1435719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F5CE597-4B09-FF46-B18A-9DDE2032A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8906431" cy="1325563"/>
          </a:xfrm>
          <a:noFill/>
        </p:spPr>
        <p:txBody>
          <a:bodyPr/>
          <a:lstStyle>
            <a:lvl1pPr>
              <a:defRPr>
                <a:solidFill>
                  <a:srgbClr val="009CA6"/>
                </a:solidFill>
              </a:defRPr>
            </a:lvl1pPr>
          </a:lstStyle>
          <a:p>
            <a:r>
              <a:rPr lang="en-US"/>
              <a:t>General slide</a:t>
            </a:r>
          </a:p>
        </p:txBody>
      </p:sp>
    </p:spTree>
    <p:extLst>
      <p:ext uri="{BB962C8B-B14F-4D97-AF65-F5344CB8AC3E}">
        <p14:creationId xmlns:p14="http://schemas.microsoft.com/office/powerpoint/2010/main" val="4184081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FA3-86F1-1F4A-A396-3D17CB2B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A141-343D-EC41-A15A-F0B92FB4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CCE7-0CD7-5942-B1CF-2B4ECD34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794-D440-F248-8FAA-5A434C6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C5D8-CA66-DC46-8BFD-4FCD7D4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A925-7796-AD42-9F4A-C8232072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61B0-AEFB-4A41-8BC2-3A9565CD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C936-7926-5C47-971F-2DEE78F1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C8C9-D89C-584F-859E-33FD79EC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1712-A828-FC47-87A0-4C84C5DD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5C23-CE27-CE40-9EB2-7A82E148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646D-BDFB-4645-B5FD-E9B7302F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9FCC-10F0-E343-BE1F-DF302108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4DAA-3369-B64B-96C1-C711FB2D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0F98-9BE6-534A-BE87-68E6E0D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C9D1-0B5F-7440-9BEA-E6506EB1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15CF-432B-8942-B91C-CE1C1ACC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17F0-D343-C54B-A3AA-9A894F7C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9CFDB-F304-074E-A5DA-307A440D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4974-503F-3A4D-9899-F421ED13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006B-4109-664A-9EB4-81967AF4B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9E476-DD3A-6B4A-BDE6-CC38B43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92C5F-9F41-6446-B91C-C896FA08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E6242-3625-9746-8503-1A266582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625-E005-2347-8F74-A47AF46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2595D-0719-BD4A-8142-19DA2BC3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BD3EB-C6E3-5840-B4BE-75F0C404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4584D-EE2F-D549-BE02-090F767D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0CB2F-FD7A-2142-A309-32C87F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65A6-7482-3643-8F65-3311B096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38CE-1AD6-1044-8EAB-F8C2D88E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60-083C-A345-9996-C4DE5487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D2E2-DCDD-6F4C-9EEE-87D1285D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FD154-F384-5245-A188-60F53A1E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942F-5CA1-5D41-B872-35035258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5476A-9D9F-354E-906D-B278F64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18BA-A91E-AB4D-BE92-DB09120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8C40-8B7A-024C-91AE-1D535758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BEFB0-5B97-0443-8828-B9B4DD23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5617-7C53-F141-A982-D0058107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E282-45F5-624D-B77E-51A80D59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CFA6-EE81-F147-B58F-16643EA1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CC41-269C-B840-B4CF-39F7584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81C65-320F-AC46-8C19-6B31589A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36C3-10FB-0048-B643-30EED087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C882-C26E-6746-AB64-D55A0588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119C-CDE5-5142-8B56-067179BE234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B905-C336-324F-97B3-C02C0726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F420-4B4C-D146-87B5-6288E9D3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1298-54D0-F94B-A6E1-D28788C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ppinggm.org.uk/bee-network/" TargetMode="External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mappinggm.org.uk/green/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mappinggm.org.uk/gmsf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mappinggm.org.uk/gmodin/?lyrs=v_tep_ecosystem_services_2019,gmeu_sbi#os_maps_light/10/53.5069/-2.3201: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greatermanchester-ca.gov.uk/what-we-do/environment/natural-environment/ignition/" TargetMode="External"/><Relationship Id="rId9" Type="http://schemas.openxmlformats.org/officeDocument/2006/relationships/hyperlink" Target="https://mappinggm.org.uk/peo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FD827-47D1-7D4D-BC70-6A518569443D}"/>
              </a:ext>
            </a:extLst>
          </p:cNvPr>
          <p:cNvSpPr txBox="1"/>
          <p:nvPr/>
        </p:nvSpPr>
        <p:spPr>
          <a:xfrm>
            <a:off x="397886" y="338987"/>
            <a:ext cx="91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Met Office Climate Data Challenge Hackathon</a:t>
            </a:r>
            <a:endParaRPr lang="en-US" sz="3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CB28D-0B9D-C54A-8FFC-375B5A3F0B56}"/>
              </a:ext>
            </a:extLst>
          </p:cNvPr>
          <p:cNvSpPr txBox="1"/>
          <p:nvPr/>
        </p:nvSpPr>
        <p:spPr>
          <a:xfrm>
            <a:off x="580768" y="1329447"/>
            <a:ext cx="71717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Challenge Title: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i="1" dirty="0"/>
              <a:t>Identify risks, propose Nature-based Solutions, and assess the suitability and feasibility of approaches within Greater Manchester </a:t>
            </a:r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Primary Datasets: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4"/>
              </a:rPr>
              <a:t>IGNITION Nature-based Solutions Evidence Base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5"/>
              </a:rPr>
              <a:t>MappingGM Open Data Infrastructure Map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6"/>
              </a:rPr>
              <a:t>MappingGM Greater Manchester Spatial Framework Map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7"/>
              </a:rPr>
              <a:t>MappingGM Green City Region Map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8"/>
              </a:rPr>
              <a:t>MappingGM Bee Network Map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hlinkClick r:id="rId9"/>
              </a:rPr>
              <a:t>MappingGM People and Communities Map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u="sng" dirty="0"/>
          </a:p>
          <a:p>
            <a:r>
              <a:rPr lang="en-GB" sz="1600" b="1" dirty="0"/>
              <a:t>Challenge Criteria: </a:t>
            </a:r>
          </a:p>
          <a:p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Analyse</a:t>
            </a:r>
            <a:r>
              <a:rPr lang="en-US" sz="1400" dirty="0"/>
              <a:t> the geospatial data and evidence base, identifying environmental, social and economic risks and defining ‘risk areas’ to focus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appropriate Nature-based Solutions to enhance the adaptive and mitigative capacity of the ‘risk areas’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 a report that makes the case for the proposed Nature-based Solutions, assessing the broader delivery challenges encountered 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14F940A2-13C5-634F-B01D-0AF2040C4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2522" y="1936750"/>
            <a:ext cx="4051300" cy="298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udio Recording 19 Feb 2021 at 18:08:20" descr="Audio Recording 19 Feb 2021 at 18:08:20">
            <a:hlinkClick r:id="" action="ppaction://media"/>
            <a:extLst>
              <a:ext uri="{FF2B5EF4-FFF2-40B4-BE49-F238E27FC236}">
                <a16:creationId xmlns:a16="http://schemas.microsoft.com/office/drawing/2014/main" id="{CD0D65FB-4370-9442-A634-798FE1953E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981314" y="241834"/>
            <a:ext cx="812800" cy="812800"/>
          </a:xfrm>
          <a:prstGeom prst="rect">
            <a:avLst/>
          </a:prstGeom>
          <a:solidFill>
            <a:srgbClr val="479DA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58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36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303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7861D-5D4C-40CA-B732-F5F66F3BB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02c98-fd14-4d6d-aff8-6b7a361d0126"/>
    <ds:schemaRef ds:uri="8e81d20b-a9f7-4851-b87d-0ea8ec1a8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4B3619-6D72-4A44-867F-FA418BFCA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2823D-D75B-43D7-99F4-8561A423191C}">
  <ds:schemaRefs>
    <ds:schemaRef ds:uri="http://purl.org/dc/elements/1.1/"/>
    <ds:schemaRef ds:uri="http://schemas.microsoft.com/office/infopath/2007/PartnerControls"/>
    <ds:schemaRef ds:uri="9ef02c98-fd14-4d6d-aff8-6b7a361d0126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e81d20b-a9f7-4851-b87d-0ea8ec1a884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126</Words>
  <Application>Microsoft Office PowerPoint</Application>
  <PresentationFormat>Widescreen</PresentationFormat>
  <Paragraphs>24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Moss</dc:creator>
  <cp:lastModifiedBy>Green, Rebecca</cp:lastModifiedBy>
  <cp:revision>10</cp:revision>
  <dcterms:created xsi:type="dcterms:W3CDTF">2021-02-19T16:30:23Z</dcterms:created>
  <dcterms:modified xsi:type="dcterms:W3CDTF">2021-02-22T16:54:34Z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0x010100237694180A688845802A50A8CDC6F3E3</vt:lpwstr>
  </property>
</Properties>
</file>