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51F5-B5EB-4D96-8E58-B561FF738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D91DA-5F93-4F9B-8095-80C963315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4B3C8-68CF-4947-BC10-E21CAB97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1D5-DE23-41F8-91C1-27B6C015E53E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C1BD1-EE48-4272-AAA7-8C5A5153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7C817-9B9E-49A8-81F9-1F913FEA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DE45-4D7D-42B9-819E-CD0C61445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6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1EF6-5C5F-46A8-B6A9-DFC88F3A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84987-DE54-4E44-9C6F-BB6C0DF79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20AB4-EDED-4231-8E1B-BE270247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1D5-DE23-41F8-91C1-27B6C015E53E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15FDA-AEB0-4C60-BD95-D4CE807E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A9336-8C5F-4789-AE14-7FC6E90C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DE45-4D7D-42B9-819E-CD0C61445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93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631CE2-4E7F-4FA7-9DA7-7678C2E0D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D609C-DB3B-497D-8E2D-75768385A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38A2-7ED9-4941-BE54-68B8C8FA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1D5-DE23-41F8-91C1-27B6C015E53E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DAE99-F4E6-4F28-9590-A34A5882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3B45F-BD86-4401-ABA5-9497B3AF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DE45-4D7D-42B9-819E-CD0C61445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76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3380-B6CA-4D2F-B040-64C5E940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92D6-43CD-4A7C-80C3-04662866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C1648-BF7F-4BAE-9CD8-778B57C6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1D5-DE23-41F8-91C1-27B6C015E53E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F0BCF-0E24-4D9B-A871-3FB488FD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2ACB6-69B8-41A2-8AA8-229AEEFA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DE45-4D7D-42B9-819E-CD0C61445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64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106F-7C06-4785-983B-BC85765DF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1B422-7823-408C-8410-684A4676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2138-DB98-4D47-A8B3-311387F5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1D5-DE23-41F8-91C1-27B6C015E53E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DA2CF-5DBE-4592-9D76-906D9677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9BA46-B95F-4C97-B04C-0CEFE1AB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DE45-4D7D-42B9-819E-CD0C61445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40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155-A584-4B34-8BE7-9B12D930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E2E5E-CB0F-491B-8651-3EE41EAD5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598AB-B06E-401C-8895-17279626C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BC720-9BB9-47E8-A6DD-9CAD2E0B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1D5-DE23-41F8-91C1-27B6C015E53E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4CE00-5020-4DC4-A379-49B5660B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2A2D4-0884-484D-AB5C-31455B53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DE45-4D7D-42B9-819E-CD0C61445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8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CCEF-ADD0-4DC9-A614-7D94AF27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35CB9-45BD-435A-AED0-F3B646711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01461-91D8-4B08-AD39-C27416C60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15E70-6D54-40E6-9813-73B4BE12E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303D8-3E04-49DC-90D3-9752F2BBC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BDC41-C1B0-4FE2-81F7-55977859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1D5-DE23-41F8-91C1-27B6C015E53E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2C1CC-9AC6-4CA0-835B-2929FDE4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4A168-96D0-40D7-884F-97E08F11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DE45-4D7D-42B9-819E-CD0C61445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27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46F0-E558-4857-B0A7-E7833830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FDCE7-CCC4-444D-8EEA-94C6DBF2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1D5-DE23-41F8-91C1-27B6C015E53E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F82B4-C909-4320-997B-C5C4B20D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BC0A0-9389-4238-91B1-3C5EE7D7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DE45-4D7D-42B9-819E-CD0C61445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82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8A9B28-696C-4ABB-88F0-664CA468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1D5-DE23-41F8-91C1-27B6C015E53E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D2F36-145B-43B5-9F86-ECB92481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DA387-DBE9-4E85-AB9B-8B21D785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DE45-4D7D-42B9-819E-CD0C61445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69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9C8E-AC0E-4A8E-BB34-6908AFC0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68B71-F03F-496B-8056-F6BA10C31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C8D7A-53AC-4B54-810A-5A68E839F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9C713-BFBA-4501-9B64-B3536D89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1D5-DE23-41F8-91C1-27B6C015E53E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A68D0-656D-4E36-9525-CB9E10D1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5FDBE-771F-4650-A2E3-6A18C35F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DE45-4D7D-42B9-819E-CD0C61445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61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1017-DD3F-4C12-9EEF-1226FF88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948EC-71BF-45FC-AFC3-F7FF88993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319EA-CF56-4CC4-854F-3A685C95C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8C20B-A199-4718-B3DD-178812B5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1D5-DE23-41F8-91C1-27B6C015E53E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5B59F-60BB-4EDE-AEC7-74D490F5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EA931-FD8A-475A-AE12-5A214247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DE45-4D7D-42B9-819E-CD0C61445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11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81415-83C4-492C-BA67-FD695835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A1F96-70B4-4A29-BF3A-F58789D0D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05B47-E27A-48FA-A357-B7E3BC9DC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441D5-DE23-41F8-91C1-27B6C015E53E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4BBD3-6C6C-43D4-A524-B7401DA99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B0EBD-A41C-48D4-A3A0-BF40C9D43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5DE45-4D7D-42B9-819E-CD0C61445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ap&#10;&#10;Description automatically generated">
            <a:extLst>
              <a:ext uri="{FF2B5EF4-FFF2-40B4-BE49-F238E27FC236}">
                <a16:creationId xmlns:a16="http://schemas.microsoft.com/office/drawing/2014/main" id="{87638100-C3ED-40CB-97C5-904A328D0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797"/>
            <a:ext cx="5551787" cy="56724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43D20B-02B6-44E9-A6A5-D8EDDAB9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County Climate Impact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780590D2-F0F1-4C33-B157-C2CCF844C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019" y="1970843"/>
            <a:ext cx="7189773" cy="480143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645D67-F916-4A0E-A33A-1DAC17E5D70F}"/>
              </a:ext>
            </a:extLst>
          </p:cNvPr>
          <p:cNvCxnSpPr>
            <a:cxnSpLocks/>
          </p:cNvCxnSpPr>
          <p:nvPr/>
        </p:nvCxnSpPr>
        <p:spPr>
          <a:xfrm>
            <a:off x="4829453" y="1216241"/>
            <a:ext cx="0" cy="539096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96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7694180A688845802A50A8CDC6F3E3" ma:contentTypeVersion="12" ma:contentTypeDescription="Create a new document." ma:contentTypeScope="" ma:versionID="9ed40705e05a0ca2268a926a3829781e">
  <xsd:schema xmlns:xsd="http://www.w3.org/2001/XMLSchema" xmlns:xs="http://www.w3.org/2001/XMLSchema" xmlns:p="http://schemas.microsoft.com/office/2006/metadata/properties" xmlns:ns2="9ef02c98-fd14-4d6d-aff8-6b7a361d0126" xmlns:ns3="8e81d20b-a9f7-4851-b87d-0ea8ec1a8844" targetNamespace="http://schemas.microsoft.com/office/2006/metadata/properties" ma:root="true" ma:fieldsID="0f40be4f778e3a0f08cba9157435a749" ns2:_="" ns3:_="">
    <xsd:import namespace="9ef02c98-fd14-4d6d-aff8-6b7a361d0126"/>
    <xsd:import namespace="8e81d20b-a9f7-4851-b87d-0ea8ec1a88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02c98-fd14-4d6d-aff8-6b7a361d01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1d20b-a9f7-4851-b87d-0ea8ec1a884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C8B447-2731-4168-B71E-A985BDC377FE}"/>
</file>

<file path=customXml/itemProps2.xml><?xml version="1.0" encoding="utf-8"?>
<ds:datastoreItem xmlns:ds="http://schemas.openxmlformats.org/officeDocument/2006/customXml" ds:itemID="{2BF9B15A-7CB1-4A24-BC3A-36473D4B613F}"/>
</file>

<file path=customXml/itemProps3.xml><?xml version="1.0" encoding="utf-8"?>
<ds:datastoreItem xmlns:ds="http://schemas.openxmlformats.org/officeDocument/2006/customXml" ds:itemID="{875AAC2B-2AAA-480E-B90E-4DD21B82449E}"/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County Climate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Chrissy Donaldson</dc:creator>
  <cp:lastModifiedBy>Chrissy Donaldson</cp:lastModifiedBy>
  <cp:revision>4</cp:revision>
  <dcterms:created xsi:type="dcterms:W3CDTF">2021-03-17T14:50:25Z</dcterms:created>
  <dcterms:modified xsi:type="dcterms:W3CDTF">2021-03-17T15:51:00Z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0x010100237694180A688845802A50A8CDC6F3E3</vt:lpwstr>
  </property>
</Properties>
</file>