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03F8-8FD4-4802-9201-7BAAA4FE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52B69-1B54-40B7-90DF-EB471659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2ACD-5F2B-407B-9750-F52AD8F2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9640-41F3-4D2A-9CA2-E23C6EDA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7D69-5ACD-4CCD-9C92-14989CB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1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8636-4778-4FF8-9600-D2AC01E9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1214-FB0C-418A-B0D1-8BDFD3A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AD3C-98B7-4504-B8FE-C77A13F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2AD6-D174-4A18-B935-F863C5A2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1C4-5CE4-4F60-8555-50911F9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5D5FB-6BA6-4031-8DB9-ECE3CE597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2804E-AB14-43EC-9AD7-75AE08A2C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0583-FB71-4DFF-9B4E-68512D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4C33-A754-4126-8F5A-D04477D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A5DE-4097-4CAA-85D5-08EBEA1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0D6F-F153-4A38-93CE-F5F09D5A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987E-D9B7-438D-8D9E-B513B459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4A2F-D222-44A8-B317-2706C652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4C83-051B-4D79-9E5A-8DCB6B9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6B74-29E0-4D95-8DBE-BC699EB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F283-8F1B-4572-95CE-4089A4D0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16ED-4C07-47A3-BC59-6F486585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9426-578C-4314-AE07-0BE43514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2292-F09F-46BF-A89A-AF1D2E01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AD44-8506-4936-B311-D9357D53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1F3E-AE85-445D-BF3D-8CC9A5CA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AA52-330A-480F-9E57-98107702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20B55-8A67-405D-85AD-47B51AB29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3B96F-C8A2-4905-8948-35EA4747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3C10-767B-40A9-BD6F-9AD09EE9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E9B7-66FB-491B-9986-B28BAB51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7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7BCF-3BB6-4502-94CB-26F08A6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82F9-6B2E-4BCE-A472-D467C952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DBAF-9362-4B35-BF85-A5F21889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29E8A-5D83-4461-A9A0-02D1CCBA3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9E26A-D6C2-490C-9093-CF2D7E91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462FC-E4E3-45E3-998A-FE6D7FB9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EB263-3819-444A-BD85-9C4D29E5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5CDC-A365-4008-90F5-CBAB0E2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812-0B2B-4FA6-8619-CE689E1C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389A-F7F7-4E0C-9FB6-31CD82B5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243F-4B94-4362-A691-AF56203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99B5-537B-44E8-8E14-F2D5BCE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CD417-C15A-4BE1-844C-DB208E89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486BB-AEB2-42B8-9F33-37F908EF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D095-FE94-401E-82E0-92A35066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385C-17B1-4E15-B7F2-40F6C527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352E-5A65-46BA-8218-DB0AB8C3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54B80-29AC-41F6-80C1-2D57CD64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44B-F599-46AB-AE5F-59B7CA8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BB5D-DC4A-4017-B21B-B579236C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07E7-E3AE-499B-8A8F-2E613414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1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A9B-8B13-4F9A-B489-4DF4772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AC6AF-6BE5-4FB6-9E83-804AC3F4A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1C83-1AA8-4BE3-A6F5-46C9C6B5F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B18E-EA83-48F2-A1E9-8615532C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F75F-09C1-4562-BF50-115E4395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B170-60B6-46D3-85FD-D3761CCC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5BB84-5759-44CC-B62D-FB233E00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FF76-2642-4BF1-8C55-0B943AEE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3677-183A-4070-9840-09F8A917C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8D94-580B-4E16-BD34-4F5B8C59DE5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76E5-02C5-463A-BA1A-FE672D2DA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B24B-9FBD-4A88-A885-DECD8EEE1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5482-97C0-40CA-AD99-F5E43383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7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82F3A2-D14C-4B09-846C-59CF0FFC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"/>
          <a:stretch/>
        </p:blipFill>
        <p:spPr>
          <a:xfrm>
            <a:off x="8692317" y="4124495"/>
            <a:ext cx="3427333" cy="2577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3C25C-F7C1-4EBA-9726-B65FB3A8B6B4}"/>
              </a:ext>
            </a:extLst>
          </p:cNvPr>
          <p:cNvSpPr txBox="1"/>
          <p:nvPr/>
        </p:nvSpPr>
        <p:spPr>
          <a:xfrm>
            <a:off x="1787069" y="-4753"/>
            <a:ext cx="1133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Interactive tool to identify communities vulnerable to inundation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E2A68-CA64-4B54-9481-6F7E7FC2DA7B}"/>
              </a:ext>
            </a:extLst>
          </p:cNvPr>
          <p:cNvSpPr txBox="1"/>
          <p:nvPr/>
        </p:nvSpPr>
        <p:spPr>
          <a:xfrm>
            <a:off x="490755" y="897651"/>
            <a:ext cx="44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Providing an overview of at risk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5FA80-0E07-4004-93DD-5E0846EEDFC6}"/>
              </a:ext>
            </a:extLst>
          </p:cNvPr>
          <p:cNvSpPr txBox="1"/>
          <p:nvPr/>
        </p:nvSpPr>
        <p:spPr>
          <a:xfrm>
            <a:off x="6303739" y="896955"/>
            <a:ext cx="5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Accurate predictions to assist local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61116-F853-4ADE-80E0-4DDEDA10CA11}"/>
              </a:ext>
            </a:extLst>
          </p:cNvPr>
          <p:cNvSpPr txBox="1"/>
          <p:nvPr/>
        </p:nvSpPr>
        <p:spPr>
          <a:xfrm>
            <a:off x="4880994" y="422977"/>
            <a:ext cx="165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Team UKHO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7135D-D1DB-4BCB-A9C4-8BDACF97E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9"/>
          <a:stretch/>
        </p:blipFill>
        <p:spPr>
          <a:xfrm>
            <a:off x="8692317" y="1361131"/>
            <a:ext cx="3362663" cy="2582676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3BC286C9-32B0-4712-BA4B-73808DC4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0" y="4214957"/>
            <a:ext cx="4866308" cy="2643043"/>
          </a:xfrm>
          <a:prstGeom prst="rect">
            <a:avLst/>
          </a:prstGeom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7F9009DC-F868-4452-B8ED-6CDAEC196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0" y="1344039"/>
            <a:ext cx="4765653" cy="2582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E73004-B173-4DD3-9C60-FF1FB0DAAE5F}"/>
              </a:ext>
            </a:extLst>
          </p:cNvPr>
          <p:cNvSpPr txBox="1"/>
          <p:nvPr/>
        </p:nvSpPr>
        <p:spPr>
          <a:xfrm>
            <a:off x="59821" y="3369335"/>
            <a:ext cx="16237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Year 2099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Storm surge 1 in 10,000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Red = at risk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Green = safe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1E7CF-5B30-44DE-99C7-02244C15EB56}"/>
              </a:ext>
            </a:extLst>
          </p:cNvPr>
          <p:cNvSpPr txBox="1"/>
          <p:nvPr/>
        </p:nvSpPr>
        <p:spPr>
          <a:xfrm>
            <a:off x="9033871" y="1586504"/>
            <a:ext cx="12935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Projected sea level in 2050</a:t>
            </a:r>
          </a:p>
          <a:p>
            <a:pPr marL="171450" indent="-171450">
              <a:buFontTx/>
              <a:buChar char="-"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High tide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5BBD9E4-3F0C-4D4E-92F8-4C0638536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73" y="1971404"/>
            <a:ext cx="2606785" cy="19553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CC7FD4-D723-47FB-B336-F66EA1D52259}"/>
              </a:ext>
            </a:extLst>
          </p:cNvPr>
          <p:cNvSpPr txBox="1"/>
          <p:nvPr/>
        </p:nvSpPr>
        <p:spPr>
          <a:xfrm>
            <a:off x="6012768" y="1740254"/>
            <a:ext cx="272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Variability in sea level rise projections</a:t>
            </a: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BCFAB59-FAB7-4607-AD16-1789C0BC206E}"/>
              </a:ext>
            </a:extLst>
          </p:cNvPr>
          <p:cNvSpPr/>
          <p:nvPr/>
        </p:nvSpPr>
        <p:spPr>
          <a:xfrm>
            <a:off x="2425229" y="5092382"/>
            <a:ext cx="234736" cy="2347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DDF5FA08-AC16-429D-9804-2B6E030F895D}"/>
              </a:ext>
            </a:extLst>
          </p:cNvPr>
          <p:cNvSpPr/>
          <p:nvPr/>
        </p:nvSpPr>
        <p:spPr>
          <a:xfrm>
            <a:off x="9066668" y="5527025"/>
            <a:ext cx="234736" cy="2347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3EEF581D-367E-4326-8B45-421C44036BB2}"/>
              </a:ext>
            </a:extLst>
          </p:cNvPr>
          <p:cNvSpPr/>
          <p:nvPr/>
        </p:nvSpPr>
        <p:spPr>
          <a:xfrm>
            <a:off x="9056696" y="2756762"/>
            <a:ext cx="234736" cy="2347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0E694F46-2429-4D87-B722-6AD658DF9CD1}"/>
              </a:ext>
            </a:extLst>
          </p:cNvPr>
          <p:cNvSpPr/>
          <p:nvPr/>
        </p:nvSpPr>
        <p:spPr>
          <a:xfrm>
            <a:off x="7375792" y="5187798"/>
            <a:ext cx="140039" cy="14003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4982EF15-344B-4BCD-B600-1E3A69D3F8D6}"/>
              </a:ext>
            </a:extLst>
          </p:cNvPr>
          <p:cNvSpPr/>
          <p:nvPr/>
        </p:nvSpPr>
        <p:spPr>
          <a:xfrm>
            <a:off x="3927867" y="2159743"/>
            <a:ext cx="234736" cy="2347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FBF7613-A5AE-4A10-9FED-1088BD2C35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"/>
          <a:stretch/>
        </p:blipFill>
        <p:spPr>
          <a:xfrm>
            <a:off x="5878723" y="4199112"/>
            <a:ext cx="2698162" cy="2017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3F71C6-4B54-409D-A001-D7CC1B132B02}"/>
              </a:ext>
            </a:extLst>
          </p:cNvPr>
          <p:cNvSpPr txBox="1"/>
          <p:nvPr/>
        </p:nvSpPr>
        <p:spPr>
          <a:xfrm>
            <a:off x="6133702" y="4347446"/>
            <a:ext cx="155942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 tide</a:t>
            </a:r>
          </a:p>
          <a:p>
            <a:pPr marL="171450" indent="-171450">
              <a:buFontTx/>
              <a:buChar char="-"/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1 in 100 year storm surge!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7A0E1-7C89-473D-BF1E-7C3CD0B24B5B}"/>
              </a:ext>
            </a:extLst>
          </p:cNvPr>
          <p:cNvSpPr txBox="1"/>
          <p:nvPr/>
        </p:nvSpPr>
        <p:spPr>
          <a:xfrm>
            <a:off x="9033871" y="4367444"/>
            <a:ext cx="12935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Projected sea level in 2099</a:t>
            </a:r>
          </a:p>
          <a:p>
            <a:pPr marL="171450" indent="-171450">
              <a:buFontTx/>
              <a:buChar char="-"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High tide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A9F083-127B-407C-9336-405B773F2A3D}"/>
              </a:ext>
            </a:extLst>
          </p:cNvPr>
          <p:cNvCxnSpPr/>
          <p:nvPr/>
        </p:nvCxnSpPr>
        <p:spPr>
          <a:xfrm>
            <a:off x="59821" y="1266287"/>
            <a:ext cx="11945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0E0287-B183-49B5-A192-2512BAD239D3}"/>
              </a:ext>
            </a:extLst>
          </p:cNvPr>
          <p:cNvCxnSpPr/>
          <p:nvPr/>
        </p:nvCxnSpPr>
        <p:spPr>
          <a:xfrm>
            <a:off x="5603846" y="896955"/>
            <a:ext cx="0" cy="580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5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510B6-C62B-4ECC-8218-0FC2B4B1ED3F}"/>
</file>

<file path=customXml/itemProps2.xml><?xml version="1.0" encoding="utf-8"?>
<ds:datastoreItem xmlns:ds="http://schemas.openxmlformats.org/officeDocument/2006/customXml" ds:itemID="{A568D61E-D09A-44CB-9146-6F754CCB35D3}"/>
</file>

<file path=customXml/itemProps3.xml><?xml version="1.0" encoding="utf-8"?>
<ds:datastoreItem xmlns:ds="http://schemas.openxmlformats.org/officeDocument/2006/customXml" ds:itemID="{3F229A67-2A28-410F-A64E-A43FCB33F067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Taylor</dc:creator>
  <cp:lastModifiedBy>George Taylor</cp:lastModifiedBy>
  <cp:revision>10</cp:revision>
  <dcterms:created xsi:type="dcterms:W3CDTF">2021-03-17T14:57:09Z</dcterms:created>
  <dcterms:modified xsi:type="dcterms:W3CDTF">2021-03-17T16:02:03Z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0x010100237694180A688845802A50A8CDC6F3E3</vt:lpwstr>
  </property>
</Properties>
</file>