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9"/>
  </p:notesMasterIdLst>
  <p:sldIdLst>
    <p:sldId id="257" r:id="rId5"/>
    <p:sldId id="271" r:id="rId6"/>
    <p:sldId id="272" r:id="rId7"/>
    <p:sldId id="273" r:id="rId8"/>
  </p:sldIdLst>
  <p:sldSz cx="12192000" cy="6858000"/>
  <p:notesSz cx="6400800" cy="86868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k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676"/>
    <a:srgbClr val="AEB0B2"/>
    <a:srgbClr val="FF3300"/>
    <a:srgbClr val="008399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185AF-5D78-41B5-A35D-DF41959467DA}" v="22" dt="2021-02-16T13:15:2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>
      <p:cViewPr varScale="1">
        <p:scale>
          <a:sx n="84" d="100"/>
          <a:sy n="8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myth" userId="1f11fece-d537-45db-aec2-a1089ee86331" providerId="ADAL" clId="{E1E185AF-5D78-41B5-A35D-DF41959467DA}"/>
    <pc:docChg chg="delSld modSld">
      <pc:chgData name="Tim Smyth" userId="1f11fece-d537-45db-aec2-a1089ee86331" providerId="ADAL" clId="{E1E185AF-5D78-41B5-A35D-DF41959467DA}" dt="2021-02-16T13:15:25.540" v="58" actId="1076"/>
      <pc:docMkLst>
        <pc:docMk/>
      </pc:docMkLst>
      <pc:sldChg chg="del">
        <pc:chgData name="Tim Smyth" userId="1f11fece-d537-45db-aec2-a1089ee86331" providerId="ADAL" clId="{E1E185AF-5D78-41B5-A35D-DF41959467DA}" dt="2021-02-16T13:14:21.604" v="57" actId="2696"/>
        <pc:sldMkLst>
          <pc:docMk/>
          <pc:sldMk cId="2007101347" sldId="269"/>
        </pc:sldMkLst>
      </pc:sldChg>
      <pc:sldChg chg="del">
        <pc:chgData name="Tim Smyth" userId="1f11fece-d537-45db-aec2-a1089ee86331" providerId="ADAL" clId="{E1E185AF-5D78-41B5-A35D-DF41959467DA}" dt="2021-02-16T13:14:20.862" v="56" actId="2696"/>
        <pc:sldMkLst>
          <pc:docMk/>
          <pc:sldMk cId="1756716920" sldId="270"/>
        </pc:sldMkLst>
      </pc:sldChg>
      <pc:sldChg chg="modSp">
        <pc:chgData name="Tim Smyth" userId="1f11fece-d537-45db-aec2-a1089ee86331" providerId="ADAL" clId="{E1E185AF-5D78-41B5-A35D-DF41959467DA}" dt="2021-02-16T13:14:06.275" v="55" actId="20577"/>
        <pc:sldMkLst>
          <pc:docMk/>
          <pc:sldMk cId="1644467767" sldId="272"/>
        </pc:sldMkLst>
        <pc:spChg chg="mod">
          <ac:chgData name="Tim Smyth" userId="1f11fece-d537-45db-aec2-a1089ee86331" providerId="ADAL" clId="{E1E185AF-5D78-41B5-A35D-DF41959467DA}" dt="2021-02-16T13:14:06.275" v="55" actId="20577"/>
          <ac:spMkLst>
            <pc:docMk/>
            <pc:sldMk cId="1644467767" sldId="272"/>
            <ac:spMk id="3" creationId="{54C6F580-FC14-4576-AAED-4E721BB596D8}"/>
          </ac:spMkLst>
        </pc:spChg>
      </pc:sldChg>
      <pc:sldChg chg="addSp delSp modSp">
        <pc:chgData name="Tim Smyth" userId="1f11fece-d537-45db-aec2-a1089ee86331" providerId="ADAL" clId="{E1E185AF-5D78-41B5-A35D-DF41959467DA}" dt="2021-02-16T13:15:25.540" v="58" actId="1076"/>
        <pc:sldMkLst>
          <pc:docMk/>
          <pc:sldMk cId="1849054052" sldId="273"/>
        </pc:sldMkLst>
        <pc:spChg chg="mod">
          <ac:chgData name="Tim Smyth" userId="1f11fece-d537-45db-aec2-a1089ee86331" providerId="ADAL" clId="{E1E185AF-5D78-41B5-A35D-DF41959467DA}" dt="2021-02-16T13:15:25.540" v="58" actId="1076"/>
          <ac:spMkLst>
            <pc:docMk/>
            <pc:sldMk cId="1849054052" sldId="273"/>
            <ac:spMk id="2" creationId="{7F899D6D-AAD8-48B1-B1CC-9E73134E7710}"/>
          </ac:spMkLst>
        </pc:spChg>
        <pc:picChg chg="mod">
          <ac:chgData name="Tim Smyth" userId="1f11fece-d537-45db-aec2-a1089ee86331" providerId="ADAL" clId="{E1E185AF-5D78-41B5-A35D-DF41959467DA}" dt="2021-02-16T13:12:24.255" v="22" actId="1076"/>
          <ac:picMkLst>
            <pc:docMk/>
            <pc:sldMk cId="1849054052" sldId="273"/>
            <ac:picMk id="4" creationId="{B2FE5BA0-9138-42C7-B107-DA2009C53784}"/>
          </ac:picMkLst>
        </pc:picChg>
        <pc:picChg chg="add mod modCrop">
          <ac:chgData name="Tim Smyth" userId="1f11fece-d537-45db-aec2-a1089ee86331" providerId="ADAL" clId="{E1E185AF-5D78-41B5-A35D-DF41959467DA}" dt="2021-02-16T13:13:24.018" v="28" actId="1076"/>
          <ac:picMkLst>
            <pc:docMk/>
            <pc:sldMk cId="1849054052" sldId="273"/>
            <ac:picMk id="6" creationId="{86A84189-0EF0-46DD-81D6-B55985012689}"/>
          </ac:picMkLst>
        </pc:picChg>
        <pc:picChg chg="add mod">
          <ac:chgData name="Tim Smyth" userId="1f11fece-d537-45db-aec2-a1089ee86331" providerId="ADAL" clId="{E1E185AF-5D78-41B5-A35D-DF41959467DA}" dt="2021-02-16T13:12:34.363" v="23" actId="1076"/>
          <ac:picMkLst>
            <pc:docMk/>
            <pc:sldMk cId="1849054052" sldId="273"/>
            <ac:picMk id="9" creationId="{361E5640-D3D5-4CAD-8603-A3F727C3905D}"/>
          </ac:picMkLst>
        </pc:picChg>
        <pc:picChg chg="del mod">
          <ac:chgData name="Tim Smyth" userId="1f11fece-d537-45db-aec2-a1089ee86331" providerId="ADAL" clId="{E1E185AF-5D78-41B5-A35D-DF41959467DA}" dt="2021-02-16T13:12:51.903" v="24" actId="478"/>
          <ac:picMkLst>
            <pc:docMk/>
            <pc:sldMk cId="1849054052" sldId="273"/>
            <ac:picMk id="1026" creationId="{708BBD72-7723-4E5C-87CE-507AE866FFC3}"/>
          </ac:picMkLst>
        </pc:picChg>
        <pc:picChg chg="mod">
          <ac:chgData name="Tim Smyth" userId="1f11fece-d537-45db-aec2-a1089ee86331" providerId="ADAL" clId="{E1E185AF-5D78-41B5-A35D-DF41959467DA}" dt="2021-02-16T13:13:19.309" v="27" actId="1076"/>
          <ac:picMkLst>
            <pc:docMk/>
            <pc:sldMk cId="1849054052" sldId="273"/>
            <ac:picMk id="1027" creationId="{CA0E150E-64D7-4A8D-8124-B4ABFDB7A6E6}"/>
          </ac:picMkLst>
        </pc:picChg>
        <pc:picChg chg="mod">
          <ac:chgData name="Tim Smyth" userId="1f11fece-d537-45db-aec2-a1089ee86331" providerId="ADAL" clId="{E1E185AF-5D78-41B5-A35D-DF41959467DA}" dt="2021-02-16T13:12:04.870" v="18" actId="1076"/>
          <ac:picMkLst>
            <pc:docMk/>
            <pc:sldMk cId="1849054052" sldId="273"/>
            <ac:picMk id="1029" creationId="{7C0638B1-6334-4F2D-8E35-10E0DC13B0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2928C1-83BF-43F0-8C8B-6D18C77C29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203" tIns="43101" rIns="86203" bIns="43101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en-GB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E77BBE7-2112-4E26-9BC1-43CC88D70E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627438" y="0"/>
            <a:ext cx="27733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203" tIns="43101" rIns="86203" bIns="43101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en-GB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3CF6803-EFDA-4B70-AA12-D1038F71DEE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4800" y="650875"/>
            <a:ext cx="57912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5C302C9-B8DD-4455-855A-A954975E79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4075" y="4125913"/>
            <a:ext cx="4692650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203" tIns="43101" rIns="86203" bIns="43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8142DC8-226E-4A4F-B0B9-748E5915FD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203" tIns="43101" rIns="86203" bIns="43101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en-GB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34F5AB7-ED2F-4248-8C10-D58AA0777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438" y="8251825"/>
            <a:ext cx="27733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203" tIns="43101" rIns="86203" bIns="43101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3E06C06F-45E3-4D4D-9158-FCF443DC56F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313E9A-03BF-4191-8429-5DD8BA11B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B3F43-F60F-46DA-8FDB-09CCEE03E9AA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0BA3FF2-4762-455B-B282-ADF893A00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800" y="650875"/>
            <a:ext cx="5791200" cy="325755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6E9357-0CDB-4298-BA1C-346F71BD9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331FE-C159-4A29-9FE6-BA21B308F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86000"/>
          </a:xfrm>
          <a:prstGeom prst="rect">
            <a:avLst/>
          </a:prstGeom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06666803-FE88-457E-8F09-7D4C5EF2960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67408" y="2852936"/>
            <a:ext cx="10465163" cy="1944216"/>
          </a:xfrm>
        </p:spPr>
        <p:txBody>
          <a:bodyPr/>
          <a:lstStyle>
            <a:lvl1pPr>
              <a:defRPr>
                <a:solidFill>
                  <a:srgbClr val="016676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ABCF78E-4BB2-441D-B046-22187490E90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7408" y="4891050"/>
            <a:ext cx="10465163" cy="1346262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AEB0B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76ED-6BCB-4442-AB23-CC10532E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808038"/>
            <a:ext cx="11234175" cy="1143000"/>
          </a:xfrm>
        </p:spPr>
        <p:txBody>
          <a:bodyPr/>
          <a:lstStyle>
            <a:lvl1pPr>
              <a:defRPr>
                <a:solidFill>
                  <a:srgbClr val="0166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5D3E-3245-4A1D-B0AF-C3F39C50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2133601"/>
            <a:ext cx="1123417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19A-3920-4AF3-B5F8-36247717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124744"/>
            <a:ext cx="10820069" cy="2592288"/>
          </a:xfrm>
        </p:spPr>
        <p:txBody>
          <a:bodyPr anchor="t"/>
          <a:lstStyle>
            <a:lvl1pPr>
              <a:defRPr sz="6000">
                <a:solidFill>
                  <a:srgbClr val="0166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EE55B-AED3-4110-A7D6-D67AE05E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4437113"/>
            <a:ext cx="10820069" cy="1652538"/>
          </a:xfrm>
        </p:spPr>
        <p:txBody>
          <a:bodyPr/>
          <a:lstStyle>
            <a:lvl1pPr marL="0" indent="0">
              <a:buNone/>
              <a:defRPr sz="2400">
                <a:solidFill>
                  <a:srgbClr val="AEB0B2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AD6F-D8D4-4A75-AD2C-AB63D6C5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29" y="808038"/>
            <a:ext cx="11426196" cy="1143000"/>
          </a:xfrm>
        </p:spPr>
        <p:txBody>
          <a:bodyPr/>
          <a:lstStyle>
            <a:lvl1pPr>
              <a:defRPr>
                <a:solidFill>
                  <a:srgbClr val="0166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9288-17A5-4DA5-9F51-A6FB37E2B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429" y="2105366"/>
            <a:ext cx="5473535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8598B-21A1-4C20-9DE5-E35B3F5C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099" y="2105366"/>
            <a:ext cx="547353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2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1428-80C3-4951-A0CE-9F197AC4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5" y="784995"/>
            <a:ext cx="11380210" cy="1325563"/>
          </a:xfrm>
        </p:spPr>
        <p:txBody>
          <a:bodyPr/>
          <a:lstStyle>
            <a:lvl1pPr>
              <a:defRPr>
                <a:solidFill>
                  <a:srgbClr val="01667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CA5E-DBD2-4F03-AAC7-4865C5C5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355" y="2173040"/>
            <a:ext cx="54726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0EE26-1201-4682-BF3A-58E3F4F1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355" y="3011420"/>
            <a:ext cx="5472608" cy="3629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20837-711B-4F86-BBD1-A9D61B892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008" y="2173040"/>
            <a:ext cx="54995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31B9-F09A-405F-942F-3BFE05C54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8008" y="2996951"/>
            <a:ext cx="5499557" cy="3629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3355-D3CB-4893-A9F9-254BDC45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36" y="808038"/>
            <a:ext cx="1142619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7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4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0595-0A74-49EC-9226-17CC7C5B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3" y="954559"/>
            <a:ext cx="4919464" cy="153833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B1B4-FFB2-42B8-A5D4-E8D3019E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16" y="954560"/>
            <a:ext cx="6172200" cy="541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E0932-2704-44B6-9373-7A9BBA36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923" y="2554760"/>
            <a:ext cx="4919464" cy="3664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45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6CD6-B5FE-4C1C-B32F-7D158367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947655"/>
            <a:ext cx="4680520" cy="163997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4DAE-25B8-4B4A-9543-49C42ECCD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5411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B714A-269C-4D0D-8189-35707AA3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2492897"/>
            <a:ext cx="4680520" cy="39063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28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C3E14-58B4-4223-8ED3-7A03792C219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738811"/>
          </a:xfrm>
          <a:prstGeom prst="rect">
            <a:avLst/>
          </a:prstGeom>
        </p:spPr>
      </p:pic>
      <p:sp>
        <p:nvSpPr>
          <p:cNvPr id="1032" name="Rectangle 8">
            <a:extLst>
              <a:ext uri="{FF2B5EF4-FFF2-40B4-BE49-F238E27FC236}">
                <a16:creationId xmlns:a16="http://schemas.microsoft.com/office/drawing/2014/main" id="{4483C2A8-B1FF-4371-98FE-51D12A810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3352" y="808038"/>
            <a:ext cx="1133018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D2783C0-5DF8-4906-A445-DE2CEC517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2133601"/>
            <a:ext cx="113301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1667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t-uk.org/" TargetMode="External"/><Relationship Id="rId2" Type="http://schemas.openxmlformats.org/officeDocument/2006/relationships/hyperlink" Target="http://www.westernchannelobservatory.org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Rectangle 36">
            <a:extLst>
              <a:ext uri="{FF2B5EF4-FFF2-40B4-BE49-F238E27FC236}">
                <a16:creationId xmlns:a16="http://schemas.microsoft.com/office/drawing/2014/main" id="{717B7EFF-9846-44D6-B543-1450ED766F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Met Office Climate Data Challenge – PML input</a:t>
            </a:r>
          </a:p>
        </p:txBody>
      </p:sp>
      <p:sp>
        <p:nvSpPr>
          <p:cNvPr id="3109" name="Rectangle 37">
            <a:extLst>
              <a:ext uri="{FF2B5EF4-FFF2-40B4-BE49-F238E27FC236}">
                <a16:creationId xmlns:a16="http://schemas.microsoft.com/office/drawing/2014/main" id="{9DFAC4FD-D21D-4AFC-848B-E942120321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33869" y="6457923"/>
            <a:ext cx="5040560" cy="338150"/>
          </a:xfrm>
        </p:spPr>
        <p:txBody>
          <a:bodyPr/>
          <a:lstStyle/>
          <a:p>
            <a:r>
              <a:rPr lang="en-US" altLang="en-US" dirty="0"/>
              <a:t>Tim Smyth, Andy Rees, Helen Findlay, Vas Kitidis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A4DF-C2C6-45B9-8F6B-A8C0CB27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31E4-D600-4B46-A532-A82919EC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People’s experience of climate and environmental change is </a:t>
            </a:r>
            <a:r>
              <a:rPr lang="en-US" b="1" dirty="0"/>
              <a:t>bound in time and space </a:t>
            </a:r>
            <a:r>
              <a:rPr lang="en-US" dirty="0"/>
              <a:t>i.e. local over relatively short time periods.</a:t>
            </a:r>
          </a:p>
          <a:p>
            <a:r>
              <a:rPr lang="en-US" dirty="0"/>
              <a:t>Projections of climate and environmental change are global and over long time periods.</a:t>
            </a:r>
          </a:p>
          <a:p>
            <a:r>
              <a:rPr lang="en-US" dirty="0"/>
              <a:t>Observations, which are critical for forming our understanding, prediction and verification of climate and environmental change are bound in time and / or space.</a:t>
            </a:r>
          </a:p>
          <a:p>
            <a:r>
              <a:rPr lang="en-US" b="1" dirty="0"/>
              <a:t>Question: How can we use data to </a:t>
            </a:r>
            <a:r>
              <a:rPr lang="en-GB" b="1" dirty="0"/>
              <a:t>visualise</a:t>
            </a:r>
            <a:r>
              <a:rPr lang="en-US" b="1" dirty="0"/>
              <a:t> and bridge this gap?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145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E11D-92A7-4975-80CF-5AF03D9E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Marine data sources – (p)CO</a:t>
            </a:r>
            <a:r>
              <a:rPr lang="en-US" baseline="-25000" dirty="0"/>
              <a:t>2</a:t>
            </a:r>
            <a:r>
              <a:rPr lang="en-US" dirty="0"/>
              <a:t> and 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F580-FC14-4576-AAED-4E721BB59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7" y="2133601"/>
            <a:ext cx="11953328" cy="4525963"/>
          </a:xfrm>
        </p:spPr>
        <p:txBody>
          <a:bodyPr/>
          <a:lstStyle/>
          <a:p>
            <a:r>
              <a:rPr lang="en-US" dirty="0"/>
              <a:t>Decadal time-series in the western English Channel (</a:t>
            </a:r>
            <a:r>
              <a:rPr lang="en-US" dirty="0">
                <a:hlinkClick r:id="rId2"/>
              </a:rPr>
              <a:t>westernchannelobservatory.org.uk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Subject to seasonal and interannual variability (csv)</a:t>
            </a:r>
          </a:p>
          <a:p>
            <a:r>
              <a:rPr lang="en-GB" dirty="0"/>
              <a:t>Process driven series of research expeditions in the Celtic Sea (2015)</a:t>
            </a:r>
          </a:p>
          <a:p>
            <a:pPr lvl="1"/>
            <a:r>
              <a:rPr lang="en-GB" dirty="0"/>
              <a:t>Subject to seasonal variability (csv)</a:t>
            </a:r>
          </a:p>
          <a:p>
            <a:r>
              <a:rPr lang="en-GB" dirty="0"/>
              <a:t>Atlantic Basin Transects over a 20+ year time frame (</a:t>
            </a:r>
            <a:r>
              <a:rPr lang="en-GB" dirty="0">
                <a:hlinkClick r:id="rId3"/>
              </a:rPr>
              <a:t>www.amt-uk.org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Subject to spatial, seasonal and interannual variability (csv)</a:t>
            </a:r>
          </a:p>
          <a:p>
            <a:r>
              <a:rPr lang="en-GB" dirty="0"/>
              <a:t>Global Reconstructions of pCO</a:t>
            </a:r>
            <a:r>
              <a:rPr lang="en-GB" baseline="-25000" dirty="0"/>
              <a:t>2</a:t>
            </a:r>
            <a:endParaRPr lang="en-GB" dirty="0"/>
          </a:p>
          <a:p>
            <a:pPr lvl="1"/>
            <a:r>
              <a:rPr lang="en-GB" dirty="0"/>
              <a:t>Individual cruises composited to form a global picture (</a:t>
            </a:r>
            <a:r>
              <a:rPr lang="en-GB" dirty="0" err="1"/>
              <a:t>netCDF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446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9D6D-AAD8-48B1-B1CC-9E73134E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46" y="-310152"/>
            <a:ext cx="11234175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 – fit these different scales together to form narrative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 descr="L4 and E1 station map">
            <a:extLst>
              <a:ext uri="{FF2B5EF4-FFF2-40B4-BE49-F238E27FC236}">
                <a16:creationId xmlns:a16="http://schemas.microsoft.com/office/drawing/2014/main" id="{B2FE5BA0-9138-42C7-B107-DA2009C53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84" b="40336"/>
          <a:stretch/>
        </p:blipFill>
        <p:spPr bwMode="auto">
          <a:xfrm>
            <a:off x="250602" y="960551"/>
            <a:ext cx="2737507" cy="27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7bf877c4-7977-4a68-bda8-2d4f98bd94c2">
            <a:extLst>
              <a:ext uri="{FF2B5EF4-FFF2-40B4-BE49-F238E27FC236}">
                <a16:creationId xmlns:a16="http://schemas.microsoft.com/office/drawing/2014/main" id="{CA0E150E-64D7-4A8D-8124-B4ABFDB7A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41" y="3358544"/>
            <a:ext cx="3450461" cy="345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511ad4a-ad38-4a53-8139-52e60df8d9c1">
            <a:extLst>
              <a:ext uri="{FF2B5EF4-FFF2-40B4-BE49-F238E27FC236}">
                <a16:creationId xmlns:a16="http://schemas.microsoft.com/office/drawing/2014/main" id="{6565A410-CD04-47AD-9945-8716978F8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7413" y="4763"/>
            <a:ext cx="3413334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b511ad4a-ad38-4a53-8139-52e60df8d9c1">
            <a:extLst>
              <a:ext uri="{FF2B5EF4-FFF2-40B4-BE49-F238E27FC236}">
                <a16:creationId xmlns:a16="http://schemas.microsoft.com/office/drawing/2014/main" id="{7C0638B1-6334-4F2D-8E35-10E0DC13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" y="4175224"/>
            <a:ext cx="6221424" cy="262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61E5640-D3D5-4CAD-8603-A3F727C3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65" y="960551"/>
            <a:ext cx="4269961" cy="25154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84189-0EF0-46DD-81D6-B559850126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2" t="-67"/>
          <a:stretch/>
        </p:blipFill>
        <p:spPr>
          <a:xfrm>
            <a:off x="8545957" y="724763"/>
            <a:ext cx="3551889" cy="37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405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7E8E"/>
      </a:dk2>
      <a:lt2>
        <a:srgbClr val="808080"/>
      </a:lt2>
      <a:accent1>
        <a:srgbClr val="DDDDDD"/>
      </a:accent1>
      <a:accent2>
        <a:srgbClr val="596F96"/>
      </a:accent2>
      <a:accent3>
        <a:srgbClr val="FFFFFF"/>
      </a:accent3>
      <a:accent4>
        <a:srgbClr val="000000"/>
      </a:accent4>
      <a:accent5>
        <a:srgbClr val="EBEBEB"/>
      </a:accent5>
      <a:accent6>
        <a:srgbClr val="506487"/>
      </a:accent6>
      <a:hlink>
        <a:srgbClr val="009999"/>
      </a:hlink>
      <a:folHlink>
        <a:srgbClr val="68773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E8E"/>
        </a:dk2>
        <a:lt2>
          <a:srgbClr val="808080"/>
        </a:lt2>
        <a:accent1>
          <a:srgbClr val="DDDDDD"/>
        </a:accent1>
        <a:accent2>
          <a:srgbClr val="596F9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06487"/>
        </a:accent6>
        <a:hlink>
          <a:srgbClr val="009999"/>
        </a:hlink>
        <a:folHlink>
          <a:srgbClr val="6877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FBB7B92E-9579-4EF8-AEE0-350BF51E7248}" vid="{CD0522D8-EB44-4FBB-9DD0-186DC8E8F3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551D5D5B88846823FF7B875805D8C" ma:contentTypeVersion="12" ma:contentTypeDescription="Create a new document." ma:contentTypeScope="" ma:versionID="eba5ed26fdc1668887539e749a47cd8c">
  <xsd:schema xmlns:xsd="http://www.w3.org/2001/XMLSchema" xmlns:xs="http://www.w3.org/2001/XMLSchema" xmlns:p="http://schemas.microsoft.com/office/2006/metadata/properties" xmlns:ns3="32240d2e-6b8a-4404-8563-a660e738cd9c" xmlns:ns4="46a6ed31-16c8-4d65-b971-fd007d28319b" targetNamespace="http://schemas.microsoft.com/office/2006/metadata/properties" ma:root="true" ma:fieldsID="9a47725132b06defd8e262faaa42a78d" ns3:_="" ns4:_="">
    <xsd:import namespace="32240d2e-6b8a-4404-8563-a660e738cd9c"/>
    <xsd:import namespace="46a6ed31-16c8-4d65-b971-fd007d283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40d2e-6b8a-4404-8563-a660e738cd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6ed31-16c8-4d65-b971-fd007d28319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8052FE-5F2E-498A-AD98-0AD8A014B9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240d2e-6b8a-4404-8563-a660e738cd9c"/>
    <ds:schemaRef ds:uri="46a6ed31-16c8-4d65-b971-fd007d283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10AB8A-0310-4819-92AD-0A429F3AD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A20F1E-D29A-4C0F-BA5A-439944EBCCEE}">
  <ds:schemaRefs>
    <ds:schemaRef ds:uri="http://purl.org/dc/terms/"/>
    <ds:schemaRef ds:uri="46a6ed31-16c8-4d65-b971-fd007d28319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32240d2e-6b8a-4404-8563-a660e738cd9c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PML-Powerpoint-template-widescreen</Template>
  <TotalTime>118</TotalTime>
  <Words>207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Blank Presentation</vt:lpstr>
      <vt:lpstr>Met Office Climate Data Challenge – PML input</vt:lpstr>
      <vt:lpstr>The Challenge</vt:lpstr>
      <vt:lpstr>Marine data sources – (p)CO2 and pH</vt:lpstr>
      <vt:lpstr>Challenge – fit these different scales together to form narrative</vt:lpstr>
    </vt:vector>
  </TitlesOfParts>
  <Company>ABG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Office Climate Data Challenge – PML input</dc:title>
  <dc:creator>Tim Smyth</dc:creator>
  <cp:lastModifiedBy>Tim Smyth</cp:lastModifiedBy>
  <cp:revision>5</cp:revision>
  <dcterms:created xsi:type="dcterms:W3CDTF">2021-02-16T11:16:52Z</dcterms:created>
  <dcterms:modified xsi:type="dcterms:W3CDTF">2021-02-16T13:15:34Z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0x01010086E551D5D5B88846823FF7B875805D8C</vt:lpwstr>
  </property>
</Properties>
</file>