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ink/ink1.xml" ContentType="application/inkml+xml"/>
  <Override PartName="/ppt/notesSlides/notesSlide8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ink/ink4.xml" ContentType="application/inkml+xml"/>
  <Override PartName="/ppt/notesSlides/notesSlide8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4"/>
  </p:notesMasterIdLst>
  <p:handoutMasterIdLst>
    <p:handoutMasterId r:id="rId215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53" r:id="rId66"/>
    <p:sldId id="523" r:id="rId67"/>
    <p:sldId id="854" r:id="rId68"/>
    <p:sldId id="856" r:id="rId69"/>
    <p:sldId id="855" r:id="rId70"/>
    <p:sldId id="857" r:id="rId71"/>
    <p:sldId id="859" r:id="rId72"/>
    <p:sldId id="858" r:id="rId73"/>
    <p:sldId id="860" r:id="rId74"/>
    <p:sldId id="861" r:id="rId75"/>
    <p:sldId id="863" r:id="rId76"/>
    <p:sldId id="864" r:id="rId77"/>
    <p:sldId id="865" r:id="rId78"/>
    <p:sldId id="862" r:id="rId79"/>
    <p:sldId id="538" r:id="rId80"/>
    <p:sldId id="662" r:id="rId81"/>
    <p:sldId id="870" r:id="rId82"/>
    <p:sldId id="868" r:id="rId83"/>
    <p:sldId id="869" r:id="rId84"/>
    <p:sldId id="867" r:id="rId85"/>
    <p:sldId id="874" r:id="rId86"/>
    <p:sldId id="871" r:id="rId87"/>
    <p:sldId id="872" r:id="rId88"/>
    <p:sldId id="873" r:id="rId89"/>
    <p:sldId id="875" r:id="rId90"/>
    <p:sldId id="876" r:id="rId91"/>
    <p:sldId id="270" r:id="rId92"/>
    <p:sldId id="625" r:id="rId93"/>
    <p:sldId id="680" r:id="rId94"/>
    <p:sldId id="681" r:id="rId95"/>
    <p:sldId id="682" r:id="rId96"/>
    <p:sldId id="683" r:id="rId97"/>
    <p:sldId id="684" r:id="rId98"/>
    <p:sldId id="685" r:id="rId99"/>
    <p:sldId id="686" r:id="rId100"/>
    <p:sldId id="687" r:id="rId101"/>
    <p:sldId id="688" r:id="rId102"/>
    <p:sldId id="689" r:id="rId103"/>
    <p:sldId id="690" r:id="rId104"/>
    <p:sldId id="691" r:id="rId105"/>
    <p:sldId id="692" r:id="rId106"/>
    <p:sldId id="693" r:id="rId107"/>
    <p:sldId id="694" r:id="rId108"/>
    <p:sldId id="695" r:id="rId109"/>
    <p:sldId id="696" r:id="rId110"/>
    <p:sldId id="697" r:id="rId111"/>
    <p:sldId id="698" r:id="rId112"/>
    <p:sldId id="699" r:id="rId113"/>
    <p:sldId id="700" r:id="rId114"/>
    <p:sldId id="701" r:id="rId115"/>
    <p:sldId id="702" r:id="rId116"/>
    <p:sldId id="703" r:id="rId117"/>
    <p:sldId id="704" r:id="rId118"/>
    <p:sldId id="705" r:id="rId119"/>
    <p:sldId id="706" r:id="rId120"/>
    <p:sldId id="707" r:id="rId121"/>
    <p:sldId id="708" r:id="rId122"/>
    <p:sldId id="709" r:id="rId123"/>
    <p:sldId id="710" r:id="rId124"/>
    <p:sldId id="711" r:id="rId125"/>
    <p:sldId id="712" r:id="rId126"/>
    <p:sldId id="713" r:id="rId127"/>
    <p:sldId id="714" r:id="rId128"/>
    <p:sldId id="715" r:id="rId129"/>
    <p:sldId id="716" r:id="rId130"/>
    <p:sldId id="717" r:id="rId131"/>
    <p:sldId id="718" r:id="rId132"/>
    <p:sldId id="719" r:id="rId133"/>
    <p:sldId id="720" r:id="rId134"/>
    <p:sldId id="721" r:id="rId135"/>
    <p:sldId id="722" r:id="rId136"/>
    <p:sldId id="723" r:id="rId137"/>
    <p:sldId id="724" r:id="rId138"/>
    <p:sldId id="725" r:id="rId139"/>
    <p:sldId id="726" r:id="rId140"/>
    <p:sldId id="727" r:id="rId141"/>
    <p:sldId id="728" r:id="rId142"/>
    <p:sldId id="729" r:id="rId143"/>
    <p:sldId id="730" r:id="rId144"/>
    <p:sldId id="731" r:id="rId145"/>
    <p:sldId id="414" r:id="rId146"/>
    <p:sldId id="617" r:id="rId147"/>
    <p:sldId id="576" r:id="rId148"/>
    <p:sldId id="627" r:id="rId149"/>
    <p:sldId id="626" r:id="rId150"/>
    <p:sldId id="618" r:id="rId151"/>
    <p:sldId id="616" r:id="rId152"/>
    <p:sldId id="597" r:id="rId153"/>
    <p:sldId id="582" r:id="rId154"/>
    <p:sldId id="579" r:id="rId155"/>
    <p:sldId id="580" r:id="rId156"/>
    <p:sldId id="581" r:id="rId157"/>
    <p:sldId id="608" r:id="rId158"/>
    <p:sldId id="612" r:id="rId159"/>
    <p:sldId id="613" r:id="rId160"/>
    <p:sldId id="614" r:id="rId161"/>
    <p:sldId id="615" r:id="rId162"/>
    <p:sldId id="647" r:id="rId163"/>
    <p:sldId id="583" r:id="rId164"/>
    <p:sldId id="588" r:id="rId165"/>
    <p:sldId id="621" r:id="rId166"/>
    <p:sldId id="622" r:id="rId167"/>
    <p:sldId id="623" r:id="rId168"/>
    <p:sldId id="585" r:id="rId169"/>
    <p:sldId id="586" r:id="rId170"/>
    <p:sldId id="584" r:id="rId171"/>
    <p:sldId id="589" r:id="rId172"/>
    <p:sldId id="590" r:id="rId173"/>
    <p:sldId id="592" r:id="rId174"/>
    <p:sldId id="595" r:id="rId175"/>
    <p:sldId id="593" r:id="rId176"/>
    <p:sldId id="596" r:id="rId177"/>
    <p:sldId id="594" r:id="rId178"/>
    <p:sldId id="587" r:id="rId179"/>
    <p:sldId id="818" r:id="rId180"/>
    <p:sldId id="619" r:id="rId181"/>
    <p:sldId id="624" r:id="rId182"/>
    <p:sldId id="663" r:id="rId183"/>
    <p:sldId id="598" r:id="rId184"/>
    <p:sldId id="599" r:id="rId185"/>
    <p:sldId id="600" r:id="rId186"/>
    <p:sldId id="606" r:id="rId187"/>
    <p:sldId id="664" r:id="rId188"/>
    <p:sldId id="665" r:id="rId189"/>
    <p:sldId id="821" r:id="rId190"/>
    <p:sldId id="820" r:id="rId191"/>
    <p:sldId id="822" r:id="rId192"/>
    <p:sldId id="825" r:id="rId193"/>
    <p:sldId id="826" r:id="rId194"/>
    <p:sldId id="601" r:id="rId195"/>
    <p:sldId id="604" r:id="rId196"/>
    <p:sldId id="605" r:id="rId197"/>
    <p:sldId id="607" r:id="rId198"/>
    <p:sldId id="667" r:id="rId199"/>
    <p:sldId id="483" r:id="rId200"/>
    <p:sldId id="743" r:id="rId201"/>
    <p:sldId id="827" r:id="rId202"/>
    <p:sldId id="493" r:id="rId203"/>
    <p:sldId id="494" r:id="rId204"/>
    <p:sldId id="394" r:id="rId205"/>
    <p:sldId id="490" r:id="rId206"/>
    <p:sldId id="739" r:id="rId207"/>
    <p:sldId id="492" r:id="rId208"/>
    <p:sldId id="740" r:id="rId209"/>
    <p:sldId id="741" r:id="rId210"/>
    <p:sldId id="742" r:id="rId211"/>
    <p:sldId id="751" r:id="rId212"/>
    <p:sldId id="754" r:id="rId2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00"/>
    <a:srgbClr val="00DA63"/>
    <a:srgbClr val="EB6E19"/>
    <a:srgbClr val="0081E2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slide" Target="slides/slide179.xml"/><Relationship Id="rId186" Type="http://schemas.openxmlformats.org/officeDocument/2006/relationships/slide" Target="slides/slide184.xml"/><Relationship Id="rId216" Type="http://schemas.openxmlformats.org/officeDocument/2006/relationships/presProps" Target="presProps.xml"/><Relationship Id="rId211" Type="http://schemas.openxmlformats.org/officeDocument/2006/relationships/slide" Target="slides/slide209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92" Type="http://schemas.openxmlformats.org/officeDocument/2006/relationships/slide" Target="slides/slide190.xml"/><Relationship Id="rId197" Type="http://schemas.openxmlformats.org/officeDocument/2006/relationships/slide" Target="slides/slide195.xml"/><Relationship Id="rId206" Type="http://schemas.openxmlformats.org/officeDocument/2006/relationships/slide" Target="slides/slide204.xml"/><Relationship Id="rId201" Type="http://schemas.openxmlformats.org/officeDocument/2006/relationships/slide" Target="slides/slide199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21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12" Type="http://schemas.openxmlformats.org/officeDocument/2006/relationships/slide" Target="slides/slide210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2" Type="http://schemas.openxmlformats.org/officeDocument/2006/relationships/slide" Target="slides/slide200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3" Type="http://schemas.openxmlformats.org/officeDocument/2006/relationships/slide" Target="slides/slide211.xml"/><Relationship Id="rId21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slide" Target="slides/slide206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tableStyles" Target="tableStyles.xml"/><Relationship Id="rId3" Type="http://schemas.openxmlformats.org/officeDocument/2006/relationships/slide" Target="slides/slide1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handoutMaster" Target="handoutMasters/handoutMaster1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9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3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5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8:21.16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12947 0,'17'0'63,"19"18"-48,-19-18-15,1 0 16,17-36-16,-17 1 16,-18 17-16,35-52 31,-35 35-15,0-1-1,0 1-15,0 17 16,0-17-1,0 17 1,0 1 0,0-1-1,0 1-15,0-1 32,0 0-1,0 1 0,0-19 0,-18 1-15,18 17 0,-17-17-1,-1 35 16,18-18-15,-17 18 0,17-17-1,-18 17 17,0-18-17,18 1 1,-17 17-1,-1-18 1,0 18 15,-17 0-15,17 0 0,18-18-16,-35 18 15,18 0 1,-19 0 15,19 0-31,-1 0 16,0 0-1,1 0 1,-1 0 0,0 0-1,1 18 16,-1-18-31,18 18 16,-18-1 15,18 1-31,-17-18 16,17 17-16,-18 19 16,1-19 15,17 1-31,0 0 15,-18-1 17,18 1-32,0 0 15,0-1 32</inkml:trace>
  <inkml:trace contextRef="#ctx0" brushRef="#br0" timeOffset="1329.2">17886 12418 0,'17'0'109,"1"0"-93,-18 17-1,18 19 16,-18-19-31,0 1 0,0 17 16,17 1 0,-17 34 15,0-52-31,0-1 62,18-17 32,0 0-63,17 0 1,-17 0-32,17-35 31,-18 0-31,19 17 0,-36 1 16,17 17-1,-17-36-15,18 36 16,0-17-1,-1 17 1,1 0 31</inkml:trace>
  <inkml:trace contextRef="#ctx0" brushRef="#br0" timeOffset="3259.48">19509 10583 0,'0'-17'94,"0"-1"-94,0 0 15,-18-35-15,18 1 16,0 34 0,0-17-1,18-1-15,-1-17 31,1 36-31,0-1 0,-1-17 16,18-18 15,-17 35-31,0 1 0,-1-1 32,1 0-32,0 18 15,-1 0 16,-17-17-31,18 17 0,0 0 32,-1 0-32,1 0 15,-1 0-15,1 0 16,17 0-16,1 17 16,17 1-1,-18 0 16,-18-1-31,1-17 16,-18 18 0,18-18-1,-18 18 1,17-18-16,-17 17 16,18 36 15,-18-18-31,0-17 0,0 0 15,18 52 17,-18-52-17,0 0 1,0-1-16,0 1 31,0-1-31,0 19 31,0-19-15,0 1 0,0 0-16</inkml:trace>
  <inkml:trace contextRef="#ctx0" brushRef="#br0" timeOffset="4253.18">19967 10513 0,'18'0'110,"35"53"-95,-36-36 1,-17 19-16,36 34 15,-19-52 1,-17 17-16,18-35 16,-18 18-16,18-18 15,-1 0 63,1 0-62,0 0 15,-1-18-15,1 0-16,-18 1 16,0-1-16,17 18 15,1-35 16,-18 17-31,18 18 16,-1-53 0,1 36-1,0 17 1,-18-18 0,17 0-1,-17 1 16</inkml:trace>
  <inkml:trace contextRef="#ctx0" brushRef="#br0" timeOffset="7161.95">24236 11042 0,'17'0'156,"1"0"-140,17 0-1,71 0 1,-18 0-16,-35 0 15,71-18 1,-71 18-16,17-17 16,18-1-1,-35 18-15,-35 0 16,-18-18-16,18 18 16,-1 0-1,1 0 1,0 0-1,17 0-15,-18 0 16,1 0-16,17 0 16,-17 0-1,17 0 1,-17 0 15,0 0 0,-1 0 79,1 0-95,0 0 64,-1 0-64,1 0 1,-1 0-1,1 0 1,-18-17 234</inkml:trace>
  <inkml:trace contextRef="#ctx0" brushRef="#br0" timeOffset="8973.23">25312 10989 0,'17'0'157,"19"0"-142,-19 0 1,1 0 0,0 0-16,-1 0 15,19 0-15,-1 0 16,-18 0-1,1 0 1,0 0 0,35-18-1,-36 18 1,19 0-16,-19 0 16,1 0-1,-1 0-15,19 0 16,-19 0-1,1 0-15,17 0 32,-17 0-1,0 0-31,17 0 16,0 0-1,-17-17 1,17 17-16,-17 0 15</inkml:trace>
  <inkml:trace contextRef="#ctx0" brushRef="#br0" timeOffset="9961.94">25788 10795 0,'18'0'110,"-1"18"-95,54-18-15,-36 0 16,0 35 0,54-17-1,-54-1-15,-17-17 16,-1 18-16,1-18 15,-1 0 1,-34 17 172,17 1-188,-53 53 31,18-36-31,-1 18 15,19-18-15,-19 18 16,19-35 0,-18 35-16,-1-18 15,36-17 1</inkml:trace>
  <inkml:trace contextRef="#ctx0" brushRef="#br1" timeOffset="34275.62">29563 8361 0,'0'-18'78,"17"18"-78,72-88 32,-54 53-32,-17 35 15,52-53 1,-35 53 0,-17 0-16,35 0 15,-35 0 1,-1 0-1,1 0 1,-1 35 0,-17-17 15,18-18-15,-18 17-1,18 1 1,-18 0-1,17 17-15,-17-17 16,0 17 0,18-18-1,-18 1-15,0 0 0,0-1 16,0 1 15,0 0-31,0-1 16,-18-17-1,18 36-15,-17-19 16,-1 1-16,0-18 0,-34 35 31,34-35-15,18 18-16,-18-18 16,1 0-16,-1 17 15,0 1 1,1-18-1,17 18 1,17-18 172,1 17-157,0-17-31,-1 0 0,1 18 15,52-18 17,-52 0-32,35 0 31,-35 0-31,-1 0 16,1 0 15</inkml:trace>
  <inkml:trace contextRef="#ctx0" brushRef="#br1" timeOffset="35182.25">30233 8220 0,'0'17'94,"0"1"-79,0 0-15,0-1 16,0 19 0,0-19 31,18-17-16,-1 0-16,19 0 1,-19 0 0,89 0 15,-88 0-31,17 0 16,0 0-16,36 35 31,-54-17-16,1 0 17,-18-1-17,0 1 1,0 53 0,0-54-16,0 1 15,0-1-15,-18 1 16,-17 17-1,35-17 1,-17-18 0,-1 0-1,0 18 1,-17-18 0,17 0-1,-17 17 1,17-17-1,1 0 1,-1 0 0,1 0-1,-1-17 1,-17-19 0</inkml:trace>
  <inkml:trace contextRef="#ctx0" brushRef="#br1" timeOffset="35711.8">30304 8202 0,'0'-18'16,"17"18"15,1-17 0,35-36-15,17 18 0,-34-1-16,17 36 15,-18-17-15,18-19 16,-36 36 0,54-35 15,-18 35-31,-53-18 0,17 18 15</inkml:trace>
  <inkml:trace contextRef="#ctx0" brushRef="#br1" timeOffset="41662.43">30603 9155 0,'0'17'188,"0"18"-188,36 18 15,-1-17-15,53 70 32,-53-71-32,1 0 0,-19 18 15,1-18-15,17-17 16,-17 35-16,17-36 15,18 54 17,-53-36-32,53 18 31,-18-18-31,-35 1 16,18-36-1</inkml:trace>
  <inkml:trace contextRef="#ctx0" brushRef="#br1" timeOffset="43778.67">31080 10248 0,'0'-17'16,"0"-1"15,0 0 0,0 1-31,0-1 0,17 0 16,-17 1 15,0-1-15,18 18-1,-18-18 1,18 18-16,-1 0 62,1 0-46,0 0 0,-1 0 46,1 0 1,-18 18-48,17-18 1,-17 18-16,18 17 16,-18-17-1,18-1-15,-1 1 16,-17 0 15,18-1-31,-18 1 16,0-1-1,0 1 1,18-18 15,-18 18-31,0-1 16,0 1-1,0 0 1,-18-18 15,0 0 1,1 0-17,34 0 282,-17 17-266,18-17-15,-18 18 15,18-18-31,-1 18 31,1 17-15,0-18 0,-18 1-16,17-18 15,1 35 17,-18-17-17,17 17 1,-17-17-1,0 0-15,0-1 16,0 1-16,0 0 31,0-1-15,0 1 0,-17-18-16,-1 17 15,1-17-15,-1 0 16,0 0-16,1 18 15,-1-18 1,0 0-16,1 0 16,-1 0-1,0 0 1,-17 0 0,18-18-1,-1 18 1,18-17-1,-18 17-15,18-18 16,-17 18-16</inkml:trace>
  <inkml:trace contextRef="#ctx0" brushRef="#br1" timeOffset="44981.41">31909 10389 0,'-36'0'125,"19"0"-125,-18 0 15,-1 36-15,-17-1 32,18-18-32,17 1 15,18 0-15,0-1 16,0 1 15,0 17-31,0-17 16,36 17 15,-19-35-31,1 18 0,0 17 31,17 0-15,-17-17-1,-1-18-15,-17 18 32,18-18-32,-18 17 15,17-17-15,1 0 47,0 0-31,-1 0-1,19 0 17,-36-17-32,17 17 15,-17-18-15,18-17 32,0 35-32,-1-35 0,-17 17 15,18 18 1,-18-18-1,0 1-15,0-1 16,0 0-16,0-17 16,0 17 15,0 1 0,0-1-31,0 0 16,-18 1 15,18-1-15,-35-17-16,35 17 15,-18 1-15,1 17 16,17-18 0</inkml:trace>
  <inkml:trace contextRef="#ctx0" brushRef="#br1" timeOffset="48255.23">31909 11289 0,'17'0'46,"1"0"-30,0 18-16,17-1 16,-35 1-1,123 193 1,-87-175-16,-19 17 16,54 70-1,-53-88 1,-1 1-16,1-1 15,-1 0-15,1-17 16,-18 0-16,18-18 16,-1 0-1,-34 0 63,-1 0-62</inkml:trace>
  <inkml:trace contextRef="#ctx0" brushRef="#br1" timeOffset="49362.96">32262 12735 0,'0'0'0,"0"-17"15,0-1-15,0 0 16,0-35-16,0 18 16,17 0-1,1 17-15,-18 1 16,35-19 0,-17 19-1,17 17 1,-17 0-1,-1 0 1,1 0-16,0 17 16,-1 1-1,1 0 17,-18-1-32,0 1 15,0 35 16,0-36-31,-18 1 32,1 0-32,-1-18 31,18 17 0,18 1 32,17-18-48,18 18-15,-36-18 16,72 35-16,-54 0 16,18-35-16,0 35 31,-36-17-31,-17 0 0,18 17 31,0-17-31,-36 52 31,-17-35-31,17-35 0,-88 53 32,53-53-32,36 18 15,-54 0 1,53-18-16,-17 0 15,18 0 1,-19 0 0,36 17 15,0-34 47</inkml:trace>
  <inkml:trace contextRef="#ctx0" brushRef="#br1" timeOffset="50020.42">32861 12347 0,'18'-17'32,"0"17"15,-1 35-32,1-18 1,-18 1-16,17 17 15,1-17 1,0 17 0,123 54-1,-106-54 1,36 0 0,-54-17-16,1-1 15,0 1-15,-18 0 16,0 17-16,0 0 15,0-17-15,0 17 32,0-17-1,-18-18 0,0 0-15,1 0-16,-1 0 15,0 0-15,1 0 16,-1 0 0</inkml:trace>
  <inkml:trace contextRef="#ctx0" brushRef="#br1" timeOffset="50440.82">33108 12330 0,'35'0'63,"-17"-18"-48,17 0 1,-17 1-16,35-36 16,-35 35-1,-1 0-15,1 1 16,-1-18-16,-17 17 15,18 18 1,-18-18-16</inkml:trace>
  <inkml:trace contextRef="#ctx0" brushRef="#br1" timeOffset="51317.48">31627 11324 0,'0'0'0,"-18"0"62,-35 106-46,0-53-16,35 17 16,-105 54-1,88-89-15,-71 89 16,-88 87 0,106-122-16,70-72 15,-17 36-15,-1-18 16</inkml:trace>
  <inkml:trace contextRef="#ctx0" brushRef="#br1" timeOffset="52511.89">30198 12735 0,'0'0'0,"0"-17"0,0-1 47,35-17-31,0 17-1,-17 0-15,17 1 16,-17 17-16,0 0 15,52 0 17,-52 0-32,-1 0 31,-17 35-31,18-17 16,17 105 15,-35-88-31,0-17 0,0 70 31,0-70-15,-70 35 15,52-53-31,18 17 16,-18-17 15,36 0 31,0 0-46,17 0 15,-17 18-31,17 0 0,-17-18 31,-1 0-15,1 0 15,-1 0 1,1 0 14,0 0-14,17 0-32,-17 0 0,-1 0 15,19 0-15,-19 0 16,36 17 15,-35-17-31,-1 0 63</inkml:trace>
  <inkml:trace contextRef="#ctx0" brushRef="#br1" timeOffset="53640.41">31044 12488 0,'0'36'94,"0"-1"-94,-52 141 31,34-105-15,18-36-16,0 18 16,0 53-1,0-71 1,0 71-1,18-88 1,-18-1-16,17 1 16,1-18-1,-1 18-15,-17-1 32,36-17-17,-36 18 1,17-18-16,1 0 31,0 0-15,17 0-1,-17 0-15,17 0 16,18-18 0,-36 1-1,-17-1 1,18 18-1,-18-18 1,0 1 15,-18 17 1,18-18-17,-17 0 1,-1 18 15,0 0 0,18-17-31,-35 17 16,-53 0 15,53 0-31,-1 0 0,1 0 16,18 0-16,-19 0 31,19 0-31,-1 0 16</inkml:trace>
  <inkml:trace contextRef="#ctx0" brushRef="#br1" timeOffset="56932.97">29510 8925 0,'-18'36'110,"-17"34"-95,-18 18-15,-18 18 0,54-71 16,-18 18-16,-18 36 31,35-89-31,18 17 0,-18 1 16,18-1-1,-17 1 17,-1 0-32,0-1 15,18 1 1,-17 0 62,17-1-62,-18 1-16,1 0 15,17 17 16,-18-35-31,18 17 32,-18 19-32,1-19 0,17 1 15,-18 17-15,0-17 16,-35 70 15,36-70-31,17-1 78,0 1 16,-36 0-63,36-1-31</inkml:trace>
  <inkml:trace contextRef="#ctx0" brushRef="#br1" timeOffset="58089.14">28187 10001 0,'0'18'62,"-18"88"-30,18-89-32,0 19 15,-17 17-15,17-36 16,0 1-16,0 17 16,0-17-1,0 17 16,0-17-15,0-1 0,0 19-16,0-19 31,0 1-15,0-1 30,0 1-14,0 0-32,0-1 15,0 1-15,0 0 32,17 17 46,-17 18-47,18 35 0</inkml:trace>
  <inkml:trace contextRef="#ctx0" brushRef="#br1" timeOffset="59165.5">28540 10248 0,'0'18'47,"-36"52"-16,36-52-31,-17-18 16,17 35-1,0-17 32,17-18-47,1 18 16,0-1-16,-1-17 16,19 18 15,-19-18-31,1 17 15,0 1 1,-18 0 0,17-18-1,1 17 1,-18 1 0,17 0-1,1-18 32,-18 17-31,0 1-1,0 17 1,0-17 0,0 0-1,0-1-15,-18 18 16,1-35-1,17 18 1,-18-18 0,1 0-1,-1 0 17,-17 0-17,17 18 1,0-18-1,1 0 1,-1 17-16</inkml:trace>
  <inkml:trace contextRef="#ctx0" brushRef="#br1" timeOffset="59731.06">28557 10336 0,'18'0'62,"0"-17"-46,17-19-16,0 36 16,89-70-1,-71 52-15,88-35 32,-106 36-32,0 17 15,-17-18 16</inkml:trace>
  <inkml:trace contextRef="#ctx0" brushRef="#br1" timeOffset="64974.61">27799 11359 0,'0'36'94,"-35"-1"-78,17 18-16,-70 106 31,52-89-31,19 1 16,-54 35-1,71-71-15,-17 0 16,-1-17-16</inkml:trace>
  <inkml:trace contextRef="#ctx0" brushRef="#br1" timeOffset="66041.62">27005 12541 0,'0'18'16,"0"0"30,0-1-14,35 1-17,-17-18-15,0 17 16,-1-17 0,19 18-1,-19-18 1,1 18-16,-18-1 15,18-17-15,-1 0 16,-17 18-16,18-18 16,17 18-1,-17-1 1,-1-17 0,-17 18-1,18 0 1,0-18 15,-18 17-15,0 36-1,0-18 1,-141 89 0,105-89-1,1-17-15,0-1 16,-1 1-16,1 0 15,17-18 1,1 0 0</inkml:trace>
  <inkml:trace contextRef="#ctx0" brushRef="#br1" timeOffset="66740.1">27093 12435 0,'18'0'31,"17"0"-15,-17 0-1,0 18 17,-1-18-32,18 0 31,-17 0-15,0 0-1,-1 0-15,1 0 16,0 0-1,-1 0 17,1 0-17,0 0-15,17 0 32,-18 0-17,1-18 1,0 18-1,-1 0 32</inkml:trace>
  <inkml:trace contextRef="#ctx0" brushRef="#br1" timeOffset="67495.88">26582 13476 0,'0'18'63,"-18"70"-48,-17-18 1,17-17-16,-35 53 15,-70 159 1,123-212 0,-35 17-16,17-34 15,-35 52 1,35-71 0,18 1-16,-17 0 15,-1-18 1,18 35-1,-18-17 1,18-1 0,-17-17 15,17 18-15</inkml:trace>
  <inkml:trace contextRef="#ctx0" brushRef="#br1" timeOffset="68618.22">25488 14975 0,'18'0'31,"-18"36"16,0-1-32,0 71 17,0-89-32,17 19 15,-17-19-15,36 36 31,-36-35-31,35 0 16,-35 17 0,18-35-16,17 35 31,-35-17-15,18-18-1,-1 0 1,18 17-1,-17-17 1,53-35 0,-36 0-16,-35 17 15,18 1 1,-18 52 156,0 35-172,0-17 15,17 0-15,-17-18 16,18 36-16,0-18 16,-18 53-1,0-89-15,0 19 16,0-19 0</inkml:trace>
  <inkml:trace contextRef="#ctx0" brushRef="#br1" timeOffset="71752.08">28257 11659 0,'0'-17'31,"0"-1"-15,18 18-16,-18-35 31,0 17-16,0 0 1,0 1 0,18 17-1,17 17 1688,-17 19-1703,52 70 16,124 193 0,-106-175-1,1-18-15,-1 35 16,-53-124 0,-17 36-16,17-17 15,-17-19-15,-18 1 16,17 0-1,1-1 1,-18 1 0,0 0 15</inkml:trace>
  <inkml:trace contextRef="#ctx0" brushRef="#br1" timeOffset="72861.92">28963 13088 0,'0'18'109,"0"-1"-109,0 54 16,0-18-16,0 35 15,18-17-15,-18-36 16,17 53 15,1-70-31,-18-1 32,0 1-1</inkml:trace>
  <inkml:trace contextRef="#ctx0" brushRef="#br1" timeOffset="73780.09">29192 13159 0,'18'0'62,"0"0"-46,-1 0 0,36 0 15,-18 0-15,-17 17-1,0-17-15,17 0 16,-17 0-16,-1 0 15,1 18-15,17-18 16,-17 0 47,-18 18-32,0 17 47,0 53-78,0-35 16,0 17-16,0 1 15,0 35 1,-18-18 15,18-53-31,-17-35 156</inkml:trace>
  <inkml:trace contextRef="#ctx0" brushRef="#br1" timeOffset="74377.34">29351 13511 0,'18'0'62,"-1"0"-46,1 0-1,17 0-15,-17 0 16,35 0-16,-18 0 16,53 0-1,-35 0-15,-35 0 16,0 0-16,-1 0 15,-87 36 126</inkml:trace>
  <inkml:trace contextRef="#ctx0" brushRef="#br1" timeOffset="75409.98">29245 14199 0,'0'18'31,"0"17"-15,-53 106 15,36-105-31,-19 34 0,19 1 16,17-54-1,-35 72-15,17-37 0,0-16 16,1 17 0,17-18-16,-53 124 31,53-142-31,-18 19 31,0-19 94,18 1-125,0 0 16,0-1-1,0 1 1,0-1 0,0 1-16,-17-18 31,17 18-31,0-1 31,-18 1 0,0 0-31,18-1 16,0 1-16,0 0 16,-17-1-1,17 1 1,0-1-16,0 1 16</inkml:trace>
  <inkml:trace contextRef="#ctx0" brushRef="#br1" timeOffset="76050.75">28663 15716 0,'0'18'47,"0"0"-31,0-1-1,0 160 1,18-125 0,-1 1-16,-17-17 15,0 69 1,0-69-1,18-1-15,-18 18 16</inkml:trace>
  <inkml:trace contextRef="#ctx0" brushRef="#br1" timeOffset="77498.89">29016 15646 0,'0'53'109,"0"-18"-109,-18 71 32,1-71-32,17-17 15,0 17-15,0 0 32,0-17-17,0 35 1,0-36-16,17-17 15,-17 36-15,0-19 16,18 1 0,0 0-16,-1-1 15,1 1 17,0-18-17,-1 17 1,1-17 15,-18 18-15,17-18-16,1 0 31,-18 18 0,18-18-31,-1 0 16,1 0-1,0-18 1,-1-17 0,1 35-16,0 0 31,-18-18-31,0 1 62,0-1-30,-18 18-17,0-18 1,1 18 15,-1-17-15,0 17 15,18-18 0,-17 18 32,-1 0 140,0 0-187</inkml:trace>
  <inkml:trace contextRef="#ctx0" brushRef="#br1" timeOffset="81421.25">27040 13529 0,'0'18'93,"18"17"-77,35 71 0,-18-53-16,-17 35 15,17-35-15,0 35 16,18 18-16,-35-53 15,0-18-15,17 0 16,-35 1-16,18-19 16,-1 1-16,-17-1 15,18-17 1,-18 18 31,0 0-32,17-18 17,-17 17-17,18-17 1,-18 18 0,18-18 15,-18 18-16,17-18 1,-17 17 15,0 1 1,18 0-17,-18-1 1,0 1-1,18-18 1</inkml:trace>
  <inkml:trace contextRef="#ctx0" brushRef="#br1" timeOffset="82225.55">27164 15064 0,'0'17'32,"18"1"-32,-18 0 15,0 17 1,0 88-1,0-70-15,0-18 16,17 107 0,1-90-16,-1 37 31,-17-72-31,18 1 16,-18 0-16,18-18 31,-18 17-16,17 1 1,1 0 0,-18-1 77,18-17-77,-1 35 0,-17-17-16,18-18 31</inkml:trace>
  <inkml:trace contextRef="#ctx0" brushRef="#br1" timeOffset="83594.06">27411 15434 0,'0'-35'31,"0"70"-31,0-88 0,17 53 16,1-18 15,0 1-15,17 17-1,-17-18 17,-1 18-32,19 0 0,-19 0 15,1 0 1,-18 18-1,17-18-15,1 0 32,-18 17-32,35 19 31,-17-19-15,-18 1-1,0 17 1,0-17 15,0 17-31,-18-17 31,1-1-15,17 1 0,-18-18-1,36 0 141,-1 0-140,36 0 0,-17 0-16,-19-18 15,19 18 1,-1 0-16,0 0 0,0 0 31,-17 0-31,17 18 16,-35 17-1,36 1 1,-19-19-16,-17 1 16,18-18-16,-18 18 31,0-1-31,0 1 16,0 0 15,-35-1-16,35 1 1,-18-18 0,0 17-16,1-17 15,17 18-15,-18-18 16,0 18 0,1-18-16,17 17 31,-18-17 16,0 0 0,-17 0-16</inkml:trace>
  <inkml:trace contextRef="#ctx0" brushRef="#br0" timeOffset="88985.86">29527 11077 0,'-17'0'94,"-36"-53"-79,18 36 1,35-1-16,0-17 15,0-36 1,0 54 0,0-1-16,0 0 15,0-17 17,17 17-32,-17 1 0,18-1 15,-18 0 1,35-34-1,-35 34 1,18 0-16,-1 1 16,-17-1-1,36-17 1,-36 17 0,35 0-16,-17-17 15,-1 35 16,-17-18-31,18 1 0,0 17 16,-1-18 0,1 18-1,0-17 1,17 17 15,-18 0-31,1 0 0,0 0 16,35 0 15,-36 0-31,1 0 0,17 0 16,-17 0-1,-18 17-15,17-17 16,1 18 0,17-1-16,36 36 31,-53-35-31,-1 17 0,1-17 15,-1 17-15,1 1 16,-18-19-16,18 1 16,17 17-1,-35-17-15,0 17 16,35-17 0,-35 17-16,0-17 15,18 17 1,-18 0-1,0-17 17,18-1-32,-18 1 31,0 0-15,0-1-1,0 1 32</inkml:trace>
  <inkml:trace contextRef="#ctx0" brushRef="#br0" timeOffset="90505.11">30127 10918 0,'18'18'187,"-1"-18"-171,1 18 0,0-18-1,-18 17 1,17-17 0,19 18 15,-36 0-31,17-18 15,1 17 1,0-17 15,-1 18 1,1-18-32,0 0 31,-18 18 0,17-18 16,1 0 15,-18 17-30,17-17-32,-17-17 78,18-36-78,0 17 15,-18 19 1,35-1-16,-35 0 16,0 1-1,18 17-15,-18-18 16,17 1-16,1-1 31,0 18 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8:21.16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12947 0,'17'0'63,"19"18"-48,-19-18-15,1 0 16,17-36-16,-17 1 16,-18 17-16,35-52 31,-35 35-15,0-1-1,0 1-15,0 17 16,0-17-1,0 17 1,0 1 0,0-1-1,0 1-15,0-1 32,0 0-1,0 1 0,0-19 0,-18 1-15,18 17 0,-17-17-1,-1 35 16,18-18-15,-17 18 0,17-17-1,-18 17 17,0-18-17,18 1 1,-17 17-1,-1-18 1,0 18 15,-17 0-15,17 0 0,18-18-16,-35 18 15,18 0 1,-19 0 15,19 0-31,-1 0 16,0 0-1,1 0 1,-1 0 0,0 0-1,1 18 16,-1-18-31,18 18 16,-18-1 15,18 1-31,-17-18 16,17 17-16,-18 19 16,1-19 15,17 1-31,0 0 15,-18-1 17,18 1-32,0 0 15,0-1 32</inkml:trace>
  <inkml:trace contextRef="#ctx0" brushRef="#br0" timeOffset="1329.2">17886 12418 0,'17'0'109,"1"0"-93,-18 17-1,18 19 16,-18-19-31,0 1 0,0 17 16,17 1 0,-17 34 15,0-52-31,0-1 62,18-17 32,0 0-63,17 0 1,-17 0-32,17-35 31,-18 0-31,19 17 0,-36 1 16,17 17-1,-17-36-15,18 36 16,0-17-1,-1 17 1,1 0 31</inkml:trace>
  <inkml:trace contextRef="#ctx0" brushRef="#br0" timeOffset="3259.48">19509 10583 0,'0'-17'94,"0"-1"-94,0 0 15,-18-35-15,18 1 16,0 34 0,0-17-1,18-1-15,-1-17 31,1 36-31,0-1 0,-1-17 16,18-18 15,-17 35-31,0 1 0,-1-1 32,1 0-32,0 18 15,-1 0 16,-17-17-31,18 17 0,0 0 32,-1 0-32,1 0 15,-1 0-15,1 0 16,17 0-16,1 17 16,17 1-1,-18 0 16,-18-1-31,1-17 16,-18 18 0,18-18-1,-18 18 1,17-18-16,-17 17 16,18 36 15,-18-18-31,0-17 0,0 0 15,18 52 17,-18-52-17,0 0 1,0-1-16,0 1 31,0-1-31,0 19 31,0-19-15,0 1 0,0 0-16</inkml:trace>
  <inkml:trace contextRef="#ctx0" brushRef="#br0" timeOffset="4253.18">19967 10513 0,'18'0'110,"35"53"-95,-36-36 1,-17 19-16,36 34 15,-19-52 1,-17 17-16,18-35 16,-18 18-16,18-18 15,-1 0 63,1 0-62,0 0 15,-1-18-15,1 0-16,-18 1 16,0-1-16,17 18 15,1-35 16,-18 17-31,18 18 16,-1-53 0,1 36-1,0 17 1,-18-18 0,17 0-1,-17 1 16</inkml:trace>
  <inkml:trace contextRef="#ctx0" brushRef="#br0" timeOffset="7161.95">24236 11042 0,'17'0'156,"1"0"-140,17 0-1,71 0 1,-18 0-16,-35 0 15,71-18 1,-71 18-16,17-17 16,18-1-1,-35 18-15,-35 0 16,-18-18-16,18 18 16,-1 0-1,1 0 1,0 0-1,17 0-15,-18 0 16,1 0-16,17 0 16,-17 0-1,17 0 1,-17 0 15,0 0 0,-1 0 79,1 0-95,0 0 64,-1 0-64,1 0 1,-1 0-1,1 0 1,-18-17 234</inkml:trace>
  <inkml:trace contextRef="#ctx0" brushRef="#br0" timeOffset="8973.23">25312 10989 0,'17'0'157,"19"0"-142,-19 0 1,1 0 0,0 0-16,-1 0 15,19 0-15,-1 0 16,-18 0-1,1 0 1,0 0 0,35-18-1,-36 18 1,19 0-16,-19 0 16,1 0-1,-1 0-15,19 0 16,-19 0-1,1 0-15,17 0 32,-17 0-1,0 0-31,17 0 16,0 0-1,-17-17 1,17 17-16,-17 0 15</inkml:trace>
  <inkml:trace contextRef="#ctx0" brushRef="#br0" timeOffset="9961.94">25788 10795 0,'18'0'110,"-1"18"-95,54-18-15,-36 0 16,0 35 0,54-17-1,-54-1-15,-17-17 16,-1 18-16,1-18 15,-1 0 1,-34 17 172,17 1-188,-53 53 31,18-36-31,-1 18 15,19-18-15,-19 18 16,19-35 0,-18 35-16,-1-18 15,36-17 1</inkml:trace>
  <inkml:trace contextRef="#ctx0" brushRef="#br1" timeOffset="34275.61">29563 8361 0,'0'-18'78,"17"18"-78,72-88 32,-54 53-32,-17 35 15,52-53 1,-35 53 0,-17 0-16,35 0 15,-35 0 1,-1 0-1,1 0 1,-1 35 0,-17-17 15,18-18-15,-18 17-1,18 1 1,-18 0-1,17 17-15,-17-17 16,0 17 0,18-18-1,-18 1-15,0 0 0,0-1 16,0 1 15,0 0-31,0-1 16,-18-17-1,18 36-15,-17-19 16,-1 1-16,0-18 0,-34 35 31,34-35-15,18 18-16,-18-18 16,1 0-16,-1 17 15,0 1 1,1-18-1,17 18 1,17-18 172,1 17-157,0-17-31,-1 0 0,1 18 15,52-18 17,-52 0-32,35 0 31,-35 0-31,-1 0 16,1 0 15</inkml:trace>
  <inkml:trace contextRef="#ctx0" brushRef="#br1" timeOffset="35182.25">30233 8220 0,'0'17'94,"0"1"-79,0 0-15,0-1 16,0 19 0,0-19 31,18-17-16,-1 0-16,19 0 1,-19 0 0,89 0 15,-88 0-31,17 0 16,0 0-16,36 35 31,-54-17-16,1 0 17,-18-1-17,0 1 1,0 53 0,0-54-16,0 1 15,0-1-15,-18 1 16,-17 17-1,35-17 1,-17-18 0,-1 0-1,0 18 1,-17-18 0,17 0-1,-17 17 1,17-17-1,1 0 1,-1 0 0,1 0-1,-1-17 1,-17-19 0</inkml:trace>
  <inkml:trace contextRef="#ctx0" brushRef="#br1" timeOffset="35711.8">30304 8202 0,'0'-18'16,"17"18"15,1-17 0,35-36-15,17 18 0,-34-1-16,17 36 15,-18-17-15,18-19 16,-36 36 0,54-35 15,-18 35-31,-53-18 0,17 18 15</inkml:trace>
  <inkml:trace contextRef="#ctx0" brushRef="#br1" timeOffset="41662.43">30603 9155 0,'0'17'188,"0"18"-188,36 18 15,-1-17-15,53 70 32,-53-71-32,1 0 0,-19 18 15,1-18-15,17-17 16,-17 35-16,17-36 15,18 54 17,-53-36-32,53 18 31,-18-18-31,-35 1 16,18-36-1</inkml:trace>
  <inkml:trace contextRef="#ctx0" brushRef="#br1" timeOffset="43778.67">31080 10248 0,'0'-17'16,"0"-1"15,0 0 0,0 1-31,0-1 0,17 0 16,-17 1 15,0-1-15,18 18-1,-18-18 1,18 18-16,-1 0 62,1 0-46,0 0 0,-1 0 46,1 0 1,-18 18-48,17-18 1,-17 18-16,18 17 16,-18-17-1,18-1-15,-1 1 16,-17 0 15,18-1-31,-18 1 16,0-1-1,0 1 1,18-18 15,-18 18-31,0-1 16,0 1-1,0 0 1,-18-18 15,0 0 1,1 0-17,34 0 282,-17 17-266,18-17-15,-18 18 15,18-18-31,-1 18 31,1 17-15,0-18 0,-18 1-16,17-18 15,1 35 17,-18-17-17,17 17 1,-17-17-1,0 0-15,0-1 16,0 1-16,0 0 31,0-1-15,0 1 0,-17-18-16,-1 17 15,1-17-15,-1 0 16,0 0-16,1 18 15,-1-18 1,0 0-16,1 0 16,-1 0-1,0 0 1,-17 0 0,18-18-1,-1 18 1,18-17-1,-18 17-15,18-18 16,-17 18-16</inkml:trace>
  <inkml:trace contextRef="#ctx0" brushRef="#br1" timeOffset="44981.41">31909 10389 0,'-36'0'125,"19"0"-125,-18 0 15,-1 36-15,-17-1 32,18-18-32,17 1 15,18 0-15,0-1 16,0 1 15,0 17-31,0-17 16,36 17 15,-19-35-31,1 18 0,0 17 31,17 0-15,-17-17-1,-1-18-15,-17 18 32,18-18-32,-18 17 15,17-17-15,1 0 47,0 0-31,-1 0-1,19 0 17,-36-17-32,17 17 15,-17-18-15,18-17 32,0 35-32,-1-35 0,-17 17 15,18 18 1,-18-18-1,0 1-15,0-1 16,0 0-16,0-17 16,0 17 15,0 1 0,0-1-31,0 0 16,-18 1 15,18-1-15,-35-17-16,35 17 15,-18 1-15,1 17 16,17-18 0</inkml:trace>
  <inkml:trace contextRef="#ctx0" brushRef="#br1" timeOffset="48255.23">31909 11289 0,'17'0'46,"1"0"-30,0 18-16,17-1 16,-35 1-1,123 193 1,-87-175-16,-19 17 16,54 70-1,-53-88 1,-1 1-16,1-1 15,-1 0-15,1-17 16,-18 0-16,18-18 16,-1 0-1,-34 0 63,-1 0-62</inkml:trace>
  <inkml:trace contextRef="#ctx0" brushRef="#br1" timeOffset="49362.96">32262 12735 0,'0'0'0,"0"-17"15,0-1-15,0 0 16,0-35-16,0 18 16,17 0-1,1 17-15,-18 1 16,35-19 0,-17 19-1,17 17 1,-17 0-1,-1 0 1,1 0-16,0 17 16,-1 1-1,1 0 17,-18-1-32,0 1 15,0 35 16,0-36-31,-18 1 32,1 0-32,-1-18 31,18 17 0,18 1 32,17-18-48,18 18-15,-36-18 16,72 35-16,-54 0 16,18-35-16,0 35 31,-36-17-31,-17 0 0,18 17 31,0-17-31,-36 52 31,-17-35-31,17-35 0,-88 53 32,53-53-32,36 18 15,-54 0 1,53-18-16,-17 0 15,18 0 1,-19 0 0,36 17 15,0-34 47</inkml:trace>
  <inkml:trace contextRef="#ctx0" brushRef="#br1" timeOffset="50020.42">32861 12347 0,'18'-17'32,"0"17"15,-1 35-32,1-18 1,-18 1-16,17 17 15,1-17 1,0 17 0,123 54-1,-106-54 1,36 0 0,-54-17-16,1-1 15,0 1-15,-18 0 16,0 17-16,0 0 15,0-17-15,0 17 32,0-17-1,-18-18 0,0 0-15,1 0-16,-1 0 15,0 0-15,1 0 16,-1 0 0</inkml:trace>
  <inkml:trace contextRef="#ctx0" brushRef="#br1" timeOffset="50440.82">33108 12330 0,'35'0'63,"-17"-18"-48,17 0 1,-17 1-16,35-36 16,-35 35-1,-1 0-15,1 1 16,-1-18-16,-17 17 15,18 18 1,-18-18-16</inkml:trace>
  <inkml:trace contextRef="#ctx0" brushRef="#br1" timeOffset="51317.48">31627 11324 0,'0'0'0,"-18"0"62,-35 106-46,0-53-16,35 17 16,-105 54-1,88-89-15,-71 89 16,-88 87 0,106-122-16,70-72 15,-17 36-15,-1-18 16</inkml:trace>
  <inkml:trace contextRef="#ctx0" brushRef="#br1" timeOffset="52511.89">30198 12735 0,'0'0'0,"0"-17"0,0-1 47,35-17-31,0 17-1,-17 0-15,17 1 16,-17 17-16,0 0 15,52 0 17,-52 0-32,-1 0 31,-17 35-31,18-17 16,17 105 15,-35-88-31,0-17 0,0 70 31,0-70-15,-70 35 15,52-53-31,18 17 16,-18-17 15,36 0 31,0 0-46,17 0 15,-17 18-31,17 0 0,-17-18 31,-1 0-15,1 0 15,-1 0 1,1 0 14,0 0-14,17 0-32,-17 0 0,-1 0 15,19 0-15,-19 0 16,36 17 15,-35-17-31,-1 0 63</inkml:trace>
  <inkml:trace contextRef="#ctx0" brushRef="#br1" timeOffset="53640.41">31044 12488 0,'0'36'94,"0"-1"-94,-52 141 31,34-105-15,18-36-16,0 18 16,0 53-1,0-71 1,0 71-1,18-88 1,-18-1-16,17 1 16,1-18-1,-1 18-15,-17-1 32,36-17-17,-36 18 1,17-18-16,1 0 31,0 0-15,17 0-1,-17 0-15,17 0 16,18-18 0,-36 1-1,-17-1 1,18 18-1,-18-18 1,0 1 15,-18 17 1,18-18-17,-17 0 1,-1 18 15,0 0 0,18-17-31,-35 17 16,-53 0 15,53 0-31,-1 0 0,1 0 16,18 0-16,-19 0 31,19 0-31,-1 0 16</inkml:trace>
  <inkml:trace contextRef="#ctx0" brushRef="#br1" timeOffset="56932.97">29510 8925 0,'-18'36'110,"-17"34"-95,-18 18-15,-18 18 0,54-71 16,-18 18-16,-18 36 31,35-89-31,18 17 0,-18 1 16,18-1-1,-17 1 17,-1 0-32,0-1 15,18 1 1,-17 0 62,17-1-62,-18 1-16,1 0 15,17 17 16,-18-35-31,18 17 32,-18 19-32,1-19 0,17 1 15,-18 17-15,0-17 16,-35 70 15,36-70-31,17-1 78,0 1 16,-36 0-63,36-1-31</inkml:trace>
  <inkml:trace contextRef="#ctx0" brushRef="#br1" timeOffset="58089.14">28187 10001 0,'0'18'62,"-18"88"-30,18-89-32,0 19 15,-17 17-15,17-36 16,0 1-16,0 17 16,0-17-1,0 17 16,0-17-15,0-1 0,0 19-16,0-19 31,0 1-15,0-1 30,0 1-14,0 0-32,0-1 15,0 1-15,0 0 32,17 17 46,-17 18-47,18 35 0</inkml:trace>
  <inkml:trace contextRef="#ctx0" brushRef="#br1" timeOffset="59165.5">28540 10248 0,'0'18'47,"-36"52"-16,36-52-31,-17-18 16,17 35-1,0-17 32,17-18-47,1 18 16,0-1-16,-1-17 16,19 18 15,-19-18-31,1 17 15,0 1 1,-18 0 0,17-18-1,1 17 1,-18 1 0,17 0-1,1-18 32,-18 17-31,0 1-1,0 17 1,0-17 0,0 0-1,0-1-15,-18 18 16,1-35-1,17 18 1,-18-18 0,1 0-1,-1 0 17,-17 0-17,17 18 1,0-18-1,1 0 1,-1 17-16</inkml:trace>
  <inkml:trace contextRef="#ctx0" brushRef="#br1" timeOffset="59731.06">28557 10336 0,'18'0'62,"0"-17"-46,17-19-16,0 36 16,89-70-1,-71 52-15,88-35 32,-106 36-32,0 17 15,-17-18 16</inkml:trace>
  <inkml:trace contextRef="#ctx0" brushRef="#br1" timeOffset="64974.61">27799 11359 0,'0'36'94,"-35"-1"-78,17 18-16,-70 106 31,52-89-31,19 1 16,-54 35-1,71-71-15,-17 0 16,-1-17-16</inkml:trace>
  <inkml:trace contextRef="#ctx0" brushRef="#br1" timeOffset="66041.62">27005 12541 0,'0'18'16,"0"0"30,0-1-14,35 1-17,-17-18-15,0 17 16,-1-17 0,19 18-1,-19-18 1,1 18-16,-18-1 15,18-17-15,-1 0 16,-17 18-16,18-18 16,17 18-1,-17-1 1,-1-17 0,-17 18-1,18 0 1,0-18 15,-18 17-15,0 36-1,0-18 1,-141 89 0,105-89-1,1-17-15,0-1 16,-1 1-16,1 0 15,17-18 1,1 0 0</inkml:trace>
  <inkml:trace contextRef="#ctx0" brushRef="#br1" timeOffset="66740.1">27093 12435 0,'18'0'31,"17"0"-15,-17 0-1,0 18 17,-1-18-32,18 0 31,-17 0-15,0 0-1,-1 0-15,1 0 16,0 0-1,-1 0 17,1 0-17,0 0-15,17 0 32,-18 0-17,1-18 1,0 18-1,-1 0 32</inkml:trace>
  <inkml:trace contextRef="#ctx0" brushRef="#br1" timeOffset="67495.88">26582 13476 0,'0'18'63,"-18"70"-48,-17-18 1,17-17-16,-35 53 15,-70 159 1,123-212 0,-35 17-16,17-34 15,-35 52 1,35-71 0,18 1-16,-17 0 15,-1-18 1,18 35-1,-18-17 1,18-1 0,-17-17 15,17 18-15</inkml:trace>
  <inkml:trace contextRef="#ctx0" brushRef="#br1" timeOffset="68618.22">25488 14975 0,'18'0'31,"-18"36"16,0-1-32,0 71 17,0-89-32,17 19 15,-17-19-15,36 36 31,-36-35-31,35 0 16,-35 17 0,18-35-16,17 35 31,-35-17-15,18-18-1,-1 0 1,18 17-1,-17-17 1,53-35 0,-36 0-16,-35 17 15,18 1 1,-18 52 156,0 35-172,0-17 15,17 0-15,-17-18 16,18 36-16,0-18 16,-18 53-1,0-89-15,0 19 16,0-19 0</inkml:trace>
  <inkml:trace contextRef="#ctx0" brushRef="#br1" timeOffset="71752.08">28257 11659 0,'0'-17'31,"0"-1"-15,18 18-16,-18-35 31,0 17-16,0 0 1,0 1 0,18 17-1,17 17 1688,-17 19-1703,52 70 16,124 193 0,-106-175-1,1-18-15,-1 35 16,-53-124 0,-17 36-16,17-17 15,-17-19-15,-18 1 16,17 0-1,1-1 1,-18 1 0,0 0 15</inkml:trace>
  <inkml:trace contextRef="#ctx0" brushRef="#br1" timeOffset="72861.92">28963 13088 0,'0'18'109,"0"-1"-109,0 54 16,0-18-16,0 35 15,18-17-15,-18-36 16,17 53 15,1-70-31,-18-1 32,0 1-1</inkml:trace>
  <inkml:trace contextRef="#ctx0" brushRef="#br1" timeOffset="73780.09">29192 13159 0,'18'0'62,"0"0"-46,-1 0 0,36 0 15,-18 0-15,-17 17-1,0-17-15,17 0 16,-17 0-16,-1 0 15,1 18-15,17-18 16,-17 0 47,-18 18-32,0 17 47,0 53-78,0-35 16,0 17-16,0 1 15,0 35 1,-18-18 15,18-53-31,-17-35 156</inkml:trace>
  <inkml:trace contextRef="#ctx0" brushRef="#br1" timeOffset="74377.34">29351 13511 0,'18'0'62,"-1"0"-46,1 0-1,17 0-15,-17 0 16,35 0-16,-18 0 16,53 0-1,-35 0-15,-35 0 16,0 0-16,-1 0 15,-87 36 126</inkml:trace>
  <inkml:trace contextRef="#ctx0" brushRef="#br1" timeOffset="75409.98">29245 14199 0,'0'18'31,"0"17"-15,-53 106 15,36-105-31,-19 34 0,19 1 16,17-54-1,-35 72-15,17-37 0,0-16 16,1 17 0,17-18-16,-53 124 31,53-142-31,-18 19 31,0-19 94,18 1-125,0 0 16,0-1-1,0 1 1,0-1 0,0 1-16,-17-18 31,17 18-31,0-1 31,-18 1 0,0 0-31,18-1 16,0 1-16,0 0 16,-17-1-1,17 1 1,0-1-16,0 1 16</inkml:trace>
  <inkml:trace contextRef="#ctx0" brushRef="#br1" timeOffset="76050.75">28663 15716 0,'0'18'47,"0"0"-31,0-1-1,0 160 1,18-125 0,-1 1-16,-17-17 15,0 69 1,0-69-1,18-1-15,-18 18 16</inkml:trace>
  <inkml:trace contextRef="#ctx0" brushRef="#br1" timeOffset="77498.89">29016 15646 0,'0'53'109,"0"-18"-109,-18 71 32,1-71-32,17-17 15,0 17-15,0 0 32,0-17-17,0 35 1,0-36-16,17-17 15,-17 36-15,0-19 16,18 1 0,0 0-16,-1-1 15,1 1 17,0-18-17,-1 17 1,1-17 15,-18 18-15,17-18-16,1 0 31,-18 18 0,18-18-31,-1 0 16,1 0-1,0-18 1,-1-17 0,1 35-16,0 0 31,-18-18-31,0 1 62,0-1-30,-18 18-17,0-18 1,1 18 15,-1-17-15,0 17 15,18-18 0,-17 18 32,-1 0 140,0 0-187</inkml:trace>
  <inkml:trace contextRef="#ctx0" brushRef="#br1" timeOffset="81421.25">27040 13529 0,'0'18'93,"18"17"-77,35 71 0,-18-53-16,-17 35 15,17-35-15,0 35 16,18 18-16,-35-53 15,0-18-15,17 0 16,-35 1-16,18-19 16,-1 1-16,-17-1 15,18-17 1,-18 18 31,0 0-32,17-18 17,-17 17-17,18-17 1,-18 18 0,18-18 15,-18 18-16,17-18 1,-17 17 15,0 1 1,18 0-17,-18-1 1,0 1-1,18-18 1</inkml:trace>
  <inkml:trace contextRef="#ctx0" brushRef="#br1" timeOffset="82225.55">27164 15064 0,'0'17'32,"18"1"-32,-18 0 15,0 17 1,0 88-1,0-70-15,0-18 16,17 107 0,1-90-16,-1 37 31,-17-72-31,18 1 16,-18 0-16,18-18 31,-18 17-16,17 1 1,1 0 0,-18-1 77,18-17-77,-1 35 0,-17-17-16,18-18 31</inkml:trace>
  <inkml:trace contextRef="#ctx0" brushRef="#br1" timeOffset="83594.06">27411 15434 0,'0'-35'31,"0"70"-31,0-88 0,17 53 16,1-18 15,0 1-15,17 17-1,-17-18 17,-1 18-32,19 0 0,-19 0 15,1 0 1,-18 18-1,17-18-15,1 0 32,-18 17-32,35 19 31,-17-19-15,-18 1-1,0 17 1,0-17 15,0 17-31,-18-17 31,1-1-15,17 1 0,-18-18-1,36 0 141,-1 0-140,36 0 0,-17 0-16,-19-18 15,19 18 1,-1 0-16,0 0 0,0 0 31,-17 0-31,17 18 16,-35 17-1,36 1 1,-19-19-16,-17 1 16,18-18-16,-18 18 31,0-1-31,0 1 16,0 0 15,-35-1-16,35 1 1,-18-18 0,0 17-16,1-17 15,17 18-15,-18-18 16,0 18 0,1-18-16,17 17 31,-18-17 16,0 0 0,-17 0-16</inkml:trace>
  <inkml:trace contextRef="#ctx0" brushRef="#br0" timeOffset="88985.86">29527 11077 0,'-17'0'94,"-36"-53"-79,18 36 1,35-1-16,0-17 15,0-36 1,0 54 0,0-1-16,0 0 15,0-17 17,17 17-32,-17 1 0,18-1 15,-18 0 1,35-34-1,-35 34 1,18 0-16,-1 1 16,-17-1-1,36-17 1,-36 17 0,35 0-16,-17-17 15,-1 35 16,-17-18-31,18 1 0,0 17 16,-1-18 0,1 18-1,0-17 1,17 17 15,-18 0-31,1 0 0,0 0 16,35 0 15,-36 0-31,1 0 0,17 0 16,-17 0-1,-18 17-15,17-17 16,1 18 0,17-1-16,36 36 31,-53-35-31,-1 17 0,1-17 15,-1 17-15,1 1 16,-18-19-16,18 1 16,17 17-1,-35-17-15,0 17 16,35-17 0,-35 17-16,0-17 15,18 17 1,-18 0-1,0-17 17,18-1-32,-18 1 31,0 0-15,0-1-1,0 1 32</inkml:trace>
  <inkml:trace contextRef="#ctx0" brushRef="#br0" timeOffset="90505.11">30127 10918 0,'18'18'187,"-1"-18"-171,1 18 0,0-18-1,-18 17 1,17-17 0,19 18 15,-36 0-31,17-18 15,1 17 1,0-17 15,-1 18 1,1-18-32,0 0 31,-18 18 0,17-18 16,1 0 15,-18 17-30,17-17-32,-17-17 78,18-36-78,0 17 15,-18 19 1,35-1-16,-35 0 16,0 1-1,18 17-15,-18-18 16,17 1-16,1-1 31,0 18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8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7:01:31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18680 12524 0,'17'0'141,"54"0"-126,17 0-15,177 0 16,140 0 0,-299 0-1,70 0-15,-34 0 16,281 0-1,-282-18 1,-88 18-16,-18 0 16,0-18-16,-17 18 31,-18-17 16,18 17-32,-1 0 17</inkml:trace>
  <inkml:trace contextRef="#ctx0" brushRef="#br0" timeOffset="1223.09">20443 12294 0,'0'0'0,"-17"0"16,34 0 125,72 18-110,-36 0-16,-18-1-15,0 1 16,-17-18-16,-1 0 16,19 0-1,-36 17 1,17 1 31,1 17-32,17 1-15,-17-36 16,0 35 0,-1-35-16,-17 18 93,-17-18-77,-1 17 0,0-17-16,-17 36 15,0-36-15,-54 52 16,54-34 0,-53 17-1,53 1 1,-1-19-16,1-17 15,-53 88 1,53-70 0,35 0-16,-36 17 15,19-35 1,17 18 15</inkml:trace>
  <inkml:trace contextRef="#ctx0" brushRef="#br0" timeOffset="2757.13">24201 9472 0,'0'18'110,"0"35"-95,0-18-15,0 18 16,0-18-1,0 89 1,0-89 0,0 0-16,0 0 15,0 1-15,0-1 16,0 18-16,0-18 16,0 0-1,0-17-15</inkml:trace>
  <inkml:trace contextRef="#ctx0" brushRef="#br0" timeOffset="3787.8">24447 9543 0,'0'53'94,"0"-18"-94,0-18 0,0 1 16,0 0-1,0-1 1,0 1 78,71-18-79,-18 0-15,0 0 16,0 0-16,-18 0 16,36 0-16,-54 0 15,1 0-15,0 0 32,-1 0-32,-17 18 15,0 52 16,0-35-31,0 1 0,0-19 16,0 19-16,0-1 31,0-17-31,-35 35 32,17-36-32,1-17 31,-1 0-16,0 0 1,1 0 0,-1 0-1,0 0 1,1 0 0,-1 0-1,1 0 16,17-17-15,-18 17 15</inkml:trace>
  <inkml:trace contextRef="#ctx0" brushRef="#br0" timeOffset="4430.39">24500 9525 0,'0'-18'94,"18"18"-78,0-17-16,52-1 15,-17 0-15,35-34 16,18 16-16,71-17 15,-89 18 1,-35 17 0,-36 1-16</inkml:trace>
  <inkml:trace contextRef="#ctx0" brushRef="#br0" timeOffset="6898.68">25259 10513 0,'18'0'78,"52"88"-47,-52-35-31,123 159 31,-35-89 0,-71-88-31,0-17 0,-17 0 32,-1 17 233,54 88-265,-53-87 16,17 17 0,18 17-1,-35-35-15,-1-35 16,-34 18 62,-1-18-47,0 0-15</inkml:trace>
  <inkml:trace contextRef="#ctx0" brushRef="#br0" timeOffset="8125.88">26405 11659 0,'18'0'156,"70"-17"-125,-52 17-31,-19 0 0,1 17 16,17 19 15,-35-19-31,0 1 31,18-1-31,-18 19 0,0-19 16,0 1-16,0 70 31,-18-52-31,-70 52 32,53-71-32,-1 19 15,1-19 1,17-17-16,1 0 0,-1 18 15,0-18 1,18 18 62,18-18-78,35 0 31,0 0-31,-18 0 0,1 0 16,105 0 15,-106 0-31,-17 0 16,34 0 0,-34 0-1,0 0 1,-1 0-1,-17-18 64,-17 18-17</inkml:trace>
  <inkml:trace contextRef="#ctx0" brushRef="#br0" timeOffset="8977.66">26935 11747 0,'0'-17'16,"0"34"77,17 19-77,1-36-16,-1 17 16,1 1-16,0-18 15,35 18 1,-36-18 0,54 35-1,-71-17 16,18-1-31,-18 19 16,35-19 0,-35 1-16,0-1 15,17-17 17,-17 18 30,0 0-46,0-1-1,0 1 1,-35 0-16,18-1 31,-19 1-15,19-18-1,-1 18 1,-17-18 0,35 17 62</inkml:trace>
  <inkml:trace contextRef="#ctx0" brushRef="#br0" timeOffset="9477.65">26970 11695 0,'17'-18'47,"72"-35"-16,-19-18-31,1 1 0,-36 35 16,36-36-16,-1 18 15,-17 18-15,-18 17 16,-35 1-1,36-1 1</inkml:trace>
  <inkml:trace contextRef="#ctx0" brushRef="#br0" timeOffset="10688.88">27234 12524 0,'0'35'109,"18"53"-93,35 0-1,0 0-15,17 18 16,-17-18-16,18 18 15,-1-17-15,-17-1 16,-17-53-16,17 36 16,-36-54-16,1 36 31,17-35-31,-35-1 16,18 1-1,-1 17 16,1-17-15,-18 0-16,0-1 16</inkml:trace>
  <inkml:trace contextRef="#ctx0" brushRef="#br0" timeOffset="11822.79">28363 14199 0,'0'-35'31,"0"17"-15,-17 1-16,17-19 15,0 1 1,0 18-16,0-19 16,0 19-1,17-1-15,1 18 16,35-53-1,-18 53-15,0-18 16,1 18 0,-19 0-1,1 0 17,-18 18-17,18 17 1,-1 54-1,-17-37-15,0-34 16,0 17-16,0-17 16,0 0-16,-17-1 31,17 1-31,-36-18 16,19 0-1,17 18 32,35-18 31,36 17-62,-36-17-16,0 18 15,-17-18-15,17 35 16,-17-35 0,-1 18-1,-17-1 1,18 1 0,-18 17-16,0-17 15,0 35 1,0-18-1,-35 0 1,17-35-16,-17 0 16,35 36-16,-53-36 15,35 0-15,1 0 16,-36 0 0,17 0-1,19 0-15,-1-18 16,0 18-1,1 0 1</inkml:trace>
  <inkml:trace contextRef="#ctx0" brushRef="#br0" timeOffset="12855.02">29228 14340 0,'0'0'0,"0"-17"16,-18-1 15,18 0-15,-18 18 15,1 0-31,-19 0 31,19 18-15,17 0 0,0 17-16,0-17 0,0 52 31,17-52-15,-17 0-1,0-1-15,18 1 16,0 35-1,-18-18-15,88 71 32,-70-89-32,52 19 31,-52-36-31,-1 0 0,72 17 31,-54-17-31,53 0 31,-70 0-31,-1-35 32,-17 17-32,0-17 0,0 0 15,18 17-15,-18-52 32,0 34-32,0 19 15,0-36 1,0 18-16,-18-1 31,1 1-31,-1 17 16,0 1-16,1-1 15,-1 0 1,0 1 0,1-1-1,-18 1 1,17 17-1,-17 0 1,17 0 0,0 0 15,1 0-15,-1 0 15,18 35-16,0-18 1</inkml:trace>
  <inkml:trace contextRef="#ctx0" brushRef="#br0" timeOffset="13713.61">28769 15293 0,'-35'18'78,"-142"228"-63,107-122 1,17-18-16,-53 70 16,-88 124 15,159-265-31,-1 1 16,19-1 15,-1-35-31,18 18 15,0-1 32,-17-17-15,-1 0 14</inkml:trace>
  <inkml:trace contextRef="#ctx0" brushRef="#br0" timeOffset="15085.28">27323 17339 0,'0'-18'78,"17"1"-62,36-36 0,-35 35-1,17 1-15,-17 17 16,-1 0-16,19 0 16,-19 0-1,1 0 1,0 0-16,-1 0 15,1 35 1,-18 0 0,35 89 15,-35-107-15,0 18-16,0 1 15,0-1-15,0-17 16,0-1-1,0 1 1,-35 17 0,0-17-1,17-18 1,18 18 15,18-18 79,87 0-95,-69 0 1,-1 0-16,18 0 15,-35 0 1,-1 0 0,1 0 31,-1 0 46,1 0-30,0 0-48,-1 0 1,1 0 15</inkml:trace>
  <inkml:trace contextRef="#ctx0" brushRef="#br0" timeOffset="16186.89">28169 17039 0,'0'35'110,"0"71"-95,0-70-15,-17 16 16,17 1-16,0 53 31,0-71-31,0 1 32,17-19-17,1-17 1,0 18-16,-18 0 15,35-1 1,-18 1-16,1 0 16,35-18-1,-18 0-15,36 0 32,-53 0-17,-1-36 1,1 36-16,-18-17 15,0-1-15,0 0 63,0 1-16,0-1-32,-71-17 1,71 17 0,-35 18-1,17 0 1,1 0 0,-1 0 30,0 0-30,18 18 0</inkml:trace>
  <inkml:trace contextRef="#ctx0" brushRef="#br0" timeOffset="17518.37">29651 15399 0,'35'53'125,"71"70"-109,35 54 0,-53-89-1,-35-53-15,18 53 16,-36-53 0,-17-17-16,-1 0 15,19 17 1,-19-17 15,1-1-15,-18 1-1,18-18 1,-1 0 0,-17 18-1,18-1 1,0-17-1,-18 18-15,17-1 16</inkml:trace>
  <inkml:trace contextRef="#ctx0" brushRef="#br0" timeOffset="18765.07">30251 16757 0,'0'-18'79,"0"-17"-79,17 17 15,19-17 1,-19 35-16,1-18 15,0 18-15,52 0 32,-35 0-32,-17-17 15,17 17-15,1 0 32,-19 0-1,-17 17-16,0 1-15,0 0 16,18 17-16,-18-17 16,0 17-1,0-17 1,-18-1 0,18 1-16,-17-1 15,-19 1 1,19-18-1,-1 18 1,53-18 109,18 0-109,-18 0-16,36 0 15,-53 0 1,-1 0 15,-17 17-15,0 1 15,0 70-15,0-70-1,-17 35 1,-1-36 0,18 1-16,-35 17 15,17-35 1,0 0-1,-52 18 1,52-18 0,-17 0-16,17 0 15,-17 0 1,17 0 0</inkml:trace>
  <inkml:trace contextRef="#ctx0" brushRef="#br0" timeOffset="19704.23">30903 16651 0,'0'-18'15,"18"18"1,-18 36 156,0-19-157,0 1 1,18 0 0,-18-1 15,53-17 0,-18 18-31,0 0 0,0-18 16,36 0-1,-53 17-15,-1-17 0,-17 18 32,18-18 15,-18 53-16,0 0-31,0-36 15,0 1-15,0 17 16,0-17-16,0 0 16,0-1-16,0 1 15,-35 17 32,17-35-47,-17 0 0,-1 0 16,-69 0 15,87 0-31,18-18 78,0 1-62</inkml:trace>
  <inkml:trace contextRef="#ctx0" brushRef="#br0" timeOffset="20255.49">30956 16598 0,'18'0'63,"0"-17"-47,-1-36-1,54-18 1,-36 36-16,36-36 15,-36 36-15,18 0 16,-36 17-16,1-17 16,17 35-1,-35-18-15,18 18 16,-18-18 0,18 18-1</inkml:trace>
  <inkml:trace contextRef="#ctx0" brushRef="#br0" timeOffset="37639.54">24342 10760 0,'0'17'172,"-18"19"-156,-17 17-16,-1 17 0,19-17 15,-36 35 1,35-53-16,1 1 16,-1-1-16,0 0 15,18 1-15,-53 87 31,36-105-31,17 17 16,-18 18 0,1-18-16,-1-17 15,18-1-15,-18 19 32,1-19-1,17 1 0,0 0 0,0-1-15,-18-17 0,18 18-1,0 0 16,0-1 16,-18-17-31,18 18 0,0-1 15,-17-17-16,17 18 1,-18-18 109</inkml:trace>
  <inkml:trace contextRef="#ctx0" brushRef="#br0" timeOffset="89030.96">23530 12083 0,'-17'0'0,"-1"0"47,0 17-47,-17 19 15,0 16 1,0-16 0,35-1-1,-36-17-15,36 35 16,-17-36-1,-1 1 1,53-18 78,124 0-79,-106 0 1,141 35-16,-124-17 16,1-1-16,17 1 15,-52 0 1,-19-1-16,18-17 0,-35 18 16,18-18 15,-18 18-31,0-1 31,0 19-31,0-19 16,-35 18 15,17-17-31,1 0 31,-1-1-31,0-17 0,1 0 16,-1 0-1,-53 0 17,36 0-17,17 0 1,1 0-16,-1 0 16,1 0-1,-1 0 1,0 0-1,1 0 17</inkml:trace>
  <inkml:trace contextRef="#ctx0" brushRef="#br0" timeOffset="89553.11">23407 12206 0,'70'-53'78,"-17"36"-62,159-54-1,-106 36-15,-53 17 16,17 0-16,-34 18 16,-1 0-16,18-17 15,-36 17 1</inkml:trace>
  <inkml:trace contextRef="#ctx0" brushRef="#br0" timeOffset="90413.24">22842 13423 0,'0'35'109,"-17"54"-109,-36 34 16,-18 54-1,-17-36 1,-18 17-16,36-87 16,-36 70-16,35-35 15,36-71-15,-18 18 16,-17 53 0,70-88-1,-18 34 1,0-34-16,18 0 15,-17-1-15,-1-17 16,18 36 0,-18-36-1,18 17 1,0 1 15,0 0 0,-17-18 1</inkml:trace>
  <inkml:trace contextRef="#ctx0" brushRef="#br0" timeOffset="91522.58">21290 15452 0,'0'17'78,"0"54"-47,0-36-31,0 53 31,0-35-31,35 18 31,-17-71-15,-18 17 0,18-17-1,17 0-15,124-70 32,-71 17-32,-53 18 15,0 17-15,-17 0 16,0 1-16,-1-1 15,-17 36 126,0 17-125,-17 18-16,17 35 15,0 71 1,0-89-16,0 72 16,0-54-1,0-35-15,35 0 31</inkml:trace>
  <inkml:trace contextRef="#ctx0" brushRef="#br0" timeOffset="93834.05">23865 13388 0,'36'18'94,"17"52"-94,0 18 16,-1-35-16,-16 35 15,140 106 1,-141-141-1,36 18-15,-53-53 16,17 34-16,0 1 16,0-17-16,18 17 15,-35-18 1,0-35-16,-18 17 16,17 19-16,1-36 15,17 53 1,-35-36-16,18 19 15,-1-19-15,1 19 32,0-19-32,-18 1 15,17-1 1,-17 1-16,0 0 47,18-18-32,-18 17 1</inkml:trace>
  <inkml:trace contextRef="#ctx0" brushRef="#br0" timeOffset="94648.26">24500 15081 0,'0'18'47,"0"0"-47,0 17 15,0 0-15,0 53 32,0 0-32,0-52 15,0 17-15,0-18 16,0 35-1,0-34-15,18-19 16,-18 1-16,0 0 16,0-1 15,0 1 47,18 0-62,-18-1-1,17-17 1</inkml:trace>
  <inkml:trace contextRef="#ctx0" brushRef="#br0" timeOffset="96077.53">24694 15363 0,'0'-17'0,"0"-1"78,18 18-78,-18-17 16,18-1-1,35-53 17,-36 71-32,1 0 15,0-17 1,-1 17 0,1 0-1,-1 0 16,1 0-31,0 17 32,-18 1-17,35-18 17,-35 18-32,18 17 15,-18-17 1,0-1-16,17 18 15,-17-17 1,0 0-16,0-1 16,-17 19 15,17-19-31,0 1 16,-18-18-16,36-18 187,70 1-171,-53-1-1,18 18 1,-18 0-16,-17 0 16,0 0-1,-1 18 16,19 87-15,-36-52 0,17 18-16,1-36 15,17 36 1,-35-36-16,18-17 16,-18-1-16,-18-17 109,-52 18-93,34-18-16,1 0 15,17 18-15,1-18 31,-1 0-15,0 0 31</inkml:trace>
  <inkml:trace contextRef="#ctx0" brushRef="#br0" timeOffset="100698.49">26882 12647 0,'0'18'141,"-18"35"-126,-17 17-15,-18 54 32,0-71-17,53-36-15,-18 18 16,18 1-16,-17-1 15,-1 18 1,18-35-16,0-1 16,0 36-16,-18-18 15,18 1-15,0-19 16,0 19 0,-17 52-1,-1-53 1,18 0-16,0 1 15,0-19 1,-18 19-16,18-19 16,0 1 15</inkml:trace>
  <inkml:trace contextRef="#ctx0" brushRef="#br0" timeOffset="101416.93">26282 14217 0,'0'18'47,"0"17"-32,0-18 1,0 19 0,18-1-16,-18 0 0,17-17 15,-17 88 16,18-71-31,-1 0 32,-17-17-32,0 0 15</inkml:trace>
  <inkml:trace contextRef="#ctx0" brushRef="#br0" timeOffset="102336.7">26547 14199 0,'0'-17'78,"0"-1"-46,52 0-17,1 1 1,0-1-1,106 0 1,-124 18 0,1 0-16,-19 0 15,1 36 63,-1 70-62,-17-71 0,0 18-16,0-36 15,0 72 17,0-54-32,0-17 0,0-1 15,0 18 16,0-17-31,0 0 0,0-1 32</inkml:trace>
  <inkml:trace contextRef="#ctx0" brushRef="#br0" timeOffset="102745.78">26811 14376 0,'53'0'0,"-106"0"0,229-53 31,-105 35-31,-18 0 0,0 18 16,0-17-16,17-1 31,-52 18-31,0 0 16</inkml:trace>
  <inkml:trace contextRef="#ctx0" brushRef="#br0" timeOffset="104096.26">26864 14905 0,'0'17'47,"0"19"-31,0-19-16,0 1 15,0 17 1,0 1 0,0-19-1,0 19-15,-18 52 16,18-71-1,-17 36-15,17-17 16,-18 52 0,-52 265 15,52-248-31,-17-52 0,35-17 16,-18 16-1,0-52 1,18 18-16,0 0 15</inkml:trace>
  <inkml:trace contextRef="#ctx0" brushRef="#br0" timeOffset="105790">26176 16581 0,'0'17'94,"0"1"-94,18 35 16,-1-18-1,-17 106 17,0-88-32,0-18 0,0 18 15,18 18 17,0-54-32</inkml:trace>
  <inkml:trace contextRef="#ctx0" brushRef="#br0" timeOffset="107202.86">26564 16545 0,'18'0'15,"-18"18"63,0 35-62,0 0-16,0-18 16,0 0-16,-18 1 15,1-1-15,17 0 31,0-17-15,0-1-16,0 1 16,0 0-16,0-1 15,0 1 1,35 35 0,-35-35-1,35 17 1,-17-18-16,-18 1 15,17-18-15,1 0 16,0 18 0,-1-18 15,-17 17-15,0 1-1,18-18 1,0 0-1,-1 0 17,36-18-17,-53 1 1,18 17 0,-1-36-1,-17 19 1,18 17-1,-18-18 1,0 1 15,0-1 16,-18 18-31,1-18 15,17 1-15,-18 17 15,0 0-15,1 0 15,-1 0-31,-35 0 15,0 0 1,36 0-16,-1 0 0,-17 17 31,17-17-31,1 0 16,17 18 15</inkml:trace>
  <inkml:trace contextRef="#ctx0" brushRef="#br1" timeOffset="115855.36">20708 15222 0,'-18'18'203,"18"0"-187,0-1-16,-17-17 15,17 18 1,0 0-1,17-1 64,1-17-64,0 0-15,-18 18 0,17-18 31,1 0-31,-18 17 0,18-17 16,-18 18 15,17-18 1,1 0-1,-18-18 16,18 1-32,-1-1 17,1 18-17,-18-17 1,0-1-16,17 18 31,1 0-31,-18-18 0,0 1 47,0-1-16,0 0 0,0 1 1,-18 17-1,1 0 47,-1 0 16,-17 0-79,17 0 1,-35 0 0,36 0-1</inkml:trace>
  <inkml:trace contextRef="#ctx0" brushRef="#br1" timeOffset="117793.13">25312 14764 0,'-35'17'187,"17"19"-171,18-19-16,0 1 15,-18 17 1,18-17 15,0-1-15,0 1 31,18-18 0,-18 18-32,18-18 16,-1 0 1,1 0-17,-1 0 1,1 0 15,0 0 0,-1 0-15,-17-18 15,18 18-15,-18-18 0,18 1-1,-18-1 1,0 1-1,0-1 1,0 0 15,0 1 1,0-1-32,0 0 15,0 1 16,-18 17 1,18-18-32,0 0 0,-18 18 31,1 0-31</inkml:trace>
  <inkml:trace contextRef="#ctx0" brushRef="#br1" timeOffset="119536.05">26864 16192 0,'0'18'156,"0"0"-156,0-1 16,0 1-16,0 17 31,0-17-31,0 17 31,18-35-15,-18 18 0,0 0-1,17 17 1,1-35-16,-18 17 15,18-17-15,17 18 32,-18 0-32,1-18 31,0 0-31,-1 0 0,-17-18 31,0 0-15,18 1-1,-18-1-15,0 1 32,0-1-32,0 0 15,0 1 1,0-1 0,0 0-16,0 1 15,0-1 1,0 0-1,0 1 1,-18 17 31,18-18-31,-17 18 15,-1 0 0</inkml:trace>
  <inkml:trace contextRef="#ctx0" brushRef="#br1" timeOffset="120594.39">27111 13723 0,'18'0'110,"-18"35"-110,0 1 15,0-19-15,17 19 16,-17-1-16,18-18 16,-18 1-16</inkml:trace>
  <inkml:trace contextRef="#ctx0" brushRef="#br1" timeOffset="121992.31">28628 16457 0,'-18'0'63,"1"0"-32,-36 35-15,17 1-1,1 34 1,35-52-16,0-1 16,0 1-1,0 0 1,0-1 0,18 1 15,-1 0-16,1-1 1,17 1-16,-17 0 16,17-1-16,-17-17 15,0 0-15,17 0 16,18 0 0,-36 0-1,1 0-15,-18-35 16,0 0 15,0 17-31,0-17 0,0 17 16,-18 0 15,1 1-15,-1 17-1,0 0 16,1 0-15,-1 0 15,18-18 1</inkml:trace>
  <inkml:trace contextRef="#ctx0" brushRef="#br1" timeOffset="123210.56">31944 15822 0,'-71'53'78,"54"-53"-78,-36 53 31,18-35-15,-1 52-1,19-70 1,17 18-16,0 17 16,0-17-1,0-1 1,0 1 0,17 0-1,19-1 16,-19-17-15,36 18 0,-35-18-1,17 0-15,0 0 16,-17 0-16,0 0 16,35 0-1,-53-18 1,17 1-16,-17-1 15,18-35 17,-18 35-32,0-17 0,0 0 15,0 0-15,0 17 16,0 0-16,-18 1 31,18-1-15,-17-17 15,-1 17-31,0 0 16,1-17 15</inkml:trace>
  <inkml:trace contextRef="#ctx0" brushRef="#br1" timeOffset="125539.46">29792 13670 0,'0'35'203,"-88"89"-172,70-89-31,1 0 32,17-17-32,0 0 31,0-1-15,0 1-1,35-18 16,-17 18-31,17-18 16,53 0 15,-53 0-31,1 0 16,-1 0 0,-18 0-16,1-18 0,17 0 31,-17-17-31,-18 17 15,0-34 17,0 34-17,-35-35 17,17 35-32,18 1 15,-18-1 1,18 0-16,-17 1 31,-1 17-31,18-18 16,0 0-16,-17 18 62,-1 0-15,-53 0-16,36 0-31,-35 0 16</inkml:trace>
  <inkml:trace contextRef="#ctx0" brushRef="#br1" timeOffset="128951.1">28205 10883 0,'0'18'250,"0"17"-234,0-17-1,0-1-15,0 36 31,0-35-15,0 0-16,17-1 31,-17 1-31,18-1 32,-1-17-17,1 18 1,17-18-1,1 0 1,-1 0-16,0 0 16,1 0-16,-19 0 15,-17-18 17,18 1-32,-18-1 15,0-17 1,0 17-16,0-17 15,-18 17 17,1 1-32,17-1 0,-18 18 15,0-18 1,1-17 0,-1 35-16,-17-53 31,17 53-31,18-35 15,-18 35 1,18-18-16,-17 18 31,-1 0-15,0 0 93,-70 0-77,53 18-32,-106 53 31</inkml:trace>
  <inkml:trace contextRef="#ctx0" brushRef="#br1" timeOffset="130614.8">22595 11730 0,'-17'17'157,"-1"1"-142,0 0 1,18-1-1,0 19 17,0-19-17,0 1 48,18-18-48,0 0-15,-1 35 32,1-35-32,0 0 15,-1 0 1,19 0-16,-1 0 31,-17-35-31,-1 35 0,-17-18 16,18 18-16,-18-35 31,0 17-15,0 1 15,0-1-31,-18 18 31,18-18-31,0 1 16,-17-1 15,17 1 0,-18-1-15,0 0 0,18 1-16,-53-1 31,18 18-16,17-18 17,1 18-32,-1 0 15,0 0 17,1 0-32,-1 18 31,18 0-16,-17-18-15</inkml:trace>
  <inkml:trace contextRef="#ctx0" brushRef="#br1" timeOffset="152099.51">24959 8449 0,'18'0'188,"35"0"-173,-18 0-15,0 0 32,-17 0-32,17 0 15,0 0 1,-17 0 0</inkml:trace>
  <inkml:trace contextRef="#ctx0" brushRef="#br1" timeOffset="152753.21">25612 7973 0,'0'17'94,"0"125"-78,0-54-16,17 0 15,1 0 1,-18-53-16,0 18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5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1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3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6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9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9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6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005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6419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3991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0953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7054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0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79270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0275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1991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61456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2725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979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91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80748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0621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08481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4747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6750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7974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0762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2003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6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5247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9386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4657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52289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873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65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44371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521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5428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26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88466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161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6240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3484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494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7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0942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6149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6460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6381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4874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2619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244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630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753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0155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5897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2245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6956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44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62811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63202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53339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9172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7370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9218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5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14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6964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66594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60709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8265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6559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741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3460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72692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67048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38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170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05203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171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77571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172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36675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173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87381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174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36420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175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16976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103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578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84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44045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182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187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188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189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190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191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192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Errata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B1DF1-3D6A-4663-8949-563A261CC87F}"/>
              </a:ext>
            </a:extLst>
          </p:cNvPr>
          <p:cNvSpPr/>
          <p:nvPr/>
        </p:nvSpPr>
        <p:spPr>
          <a:xfrm>
            <a:off x="1088571" y="1897521"/>
            <a:ext cx="97234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summary table of AVL trees, the last cell should be "Right Left" rotation instead of "Right". This is fixed in the slides.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4g: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During explanation, at 10:24, "the leaf nodes have [l/2, l] keys", taking a ceil of l/2 is correct. After a lot of research, I have concluded that the property is not strictly enforced (see Wikipedia page for B Trees for conflicting implementation or interpretations). The figure on the right or the 2-3-4 tree does not follow this property. For the sake of the course, we will not follow this property.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A58F-05DB-42A5-AA2A-E51D304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84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68C313-27E1-4044-A3FB-0C360E45194F}"/>
              </a:ext>
            </a:extLst>
          </p:cNvPr>
          <p:cNvSpPr/>
          <p:nvPr/>
        </p:nvSpPr>
        <p:spPr>
          <a:xfrm rot="19105689">
            <a:off x="9429304" y="1730560"/>
            <a:ext cx="2449833" cy="1258430"/>
          </a:xfrm>
          <a:prstGeom prst="ellipse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F05B7-ACA9-4EB2-945E-EC762A4AFFDC}"/>
              </a:ext>
            </a:extLst>
          </p:cNvPr>
          <p:cNvSpPr txBox="1"/>
          <p:nvPr/>
        </p:nvSpPr>
        <p:spPr>
          <a:xfrm>
            <a:off x="7503286" y="1246229"/>
            <a:ext cx="218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Rotation propagates from the point of insertion to the root </a:t>
            </a:r>
          </a:p>
        </p:txBody>
      </p:sp>
    </p:spTree>
    <p:extLst>
      <p:ext uri="{BB962C8B-B14F-4D97-AF65-F5344CB8AC3E}">
        <p14:creationId xmlns:p14="http://schemas.microsoft.com/office/powerpoint/2010/main" val="3135614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~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971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4345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892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2349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147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168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8822994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above equation: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algn="ctr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(C):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4294587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2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lang="en-US" sz="2000" baseline="-25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4907721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636224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algn="ctr">
              <a:defRPr/>
            </a:pPr>
            <a:endParaRPr lang="en-US" sz="2400" dirty="0">
              <a:solidFill>
                <a:prstClr val="white"/>
              </a:solidFill>
              <a:latin typeface="Gotham Bold" pitchFamily="50" charset="0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lang="en-US" sz="2000" dirty="0">
              <a:solidFill>
                <a:prstClr val="white"/>
              </a:solidFill>
              <a:latin typeface="Gotham Bold" pitchFamily="50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lang="en-US" sz="2000" baseline="-25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algn="ctr"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11773734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678578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997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2906A0-19A6-7F66-3572-FE2A388048A3}"/>
                  </a:ext>
                </a:extLst>
              </p14:cNvPr>
              <p14:cNvContentPartPr/>
              <p14:nvPr/>
            </p14:nvContentPartPr>
            <p14:xfrm>
              <a:off x="6438960" y="2857320"/>
              <a:ext cx="5569200" cy="301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2906A0-19A6-7F66-3572-FE2A388048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9600" y="2847960"/>
                <a:ext cx="558792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2906A0-19A6-7F66-3572-FE2A388048A3}"/>
                  </a:ext>
                </a:extLst>
              </p14:cNvPr>
              <p14:cNvContentPartPr/>
              <p14:nvPr/>
            </p14:nvContentPartPr>
            <p14:xfrm>
              <a:off x="606050" y="3339550"/>
              <a:ext cx="5569200" cy="301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2906A0-19A6-7F66-3572-FE2A388048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690" y="3330190"/>
                <a:ext cx="5587920" cy="3035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7460B2F-AD40-708B-BC73-33784D903DB3}"/>
              </a:ext>
            </a:extLst>
          </p:cNvPr>
          <p:cNvSpPr/>
          <p:nvPr/>
        </p:nvSpPr>
        <p:spPr>
          <a:xfrm>
            <a:off x="298383" y="3051208"/>
            <a:ext cx="2079057" cy="34877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E4875-A721-836A-FBE1-BD3BB32FD663}"/>
              </a:ext>
            </a:extLst>
          </p:cNvPr>
          <p:cNvSpPr/>
          <p:nvPr/>
        </p:nvSpPr>
        <p:spPr>
          <a:xfrm>
            <a:off x="1557067" y="3874314"/>
            <a:ext cx="2079057" cy="10220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7A94C8-A6E6-2757-CF2C-D273272A916A}"/>
                  </a:ext>
                </a:extLst>
              </p14:cNvPr>
              <p14:cNvContentPartPr/>
              <p14:nvPr/>
            </p14:nvContentPartPr>
            <p14:xfrm>
              <a:off x="6724800" y="2870280"/>
              <a:ext cx="4813560" cy="3486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7A94C8-A6E6-2757-CF2C-D273272A91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5440" y="2860920"/>
                <a:ext cx="4832280" cy="35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20459</Words>
  <Application>Microsoft Office PowerPoint</Application>
  <PresentationFormat>Widescreen</PresentationFormat>
  <Paragraphs>4521</Paragraphs>
  <Slides>211</Slides>
  <Notes>209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211</vt:i4>
      </vt:variant>
    </vt:vector>
  </HeadingPairs>
  <TitlesOfParts>
    <vt:vector size="223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Mentimeter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  Agenda  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Performance</vt:lpstr>
      <vt:lpstr>Resources</vt:lpstr>
      <vt:lpstr>Balanced Trees</vt:lpstr>
      <vt:lpstr>Mentimeter</vt:lpstr>
      <vt:lpstr>Mentimeter</vt:lpstr>
      <vt:lpstr>Balanced Trees</vt:lpstr>
      <vt:lpstr>Balanced Trees</vt:lpstr>
      <vt:lpstr>Questions</vt:lpstr>
      <vt:lpstr>   Errata   </vt:lpstr>
      <vt:lpstr>Mentimeter</vt:lpstr>
      <vt:lpstr>   Tips for Proposal (3a): Recommended   </vt:lpstr>
      <vt:lpstr>Mentimeter</vt:lpstr>
      <vt:lpstr>Mentimeter</vt:lpstr>
      <vt:lpstr>Mentimeter</vt:lpstr>
      <vt:lpstr>Balanced Trees</vt:lpstr>
      <vt:lpstr>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571</cp:revision>
  <dcterms:created xsi:type="dcterms:W3CDTF">2020-04-14T17:15:24Z</dcterms:created>
  <dcterms:modified xsi:type="dcterms:W3CDTF">2023-02-13T17:18:35Z</dcterms:modified>
</cp:coreProperties>
</file>