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ink/ink1.xml" ContentType="application/inkml+xml"/>
  <Override PartName="/ppt/notesSlides/notesSlide6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.xml" ContentType="application/inkml+xml"/>
  <Override PartName="/ppt/notesSlides/notesSlide6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ink/ink21.xml" ContentType="application/inkml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2"/>
  </p:notesMasterIdLst>
  <p:handoutMasterIdLst>
    <p:handoutMasterId r:id="rId223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70" r:id="rId66"/>
    <p:sldId id="868" r:id="rId67"/>
    <p:sldId id="869" r:id="rId68"/>
    <p:sldId id="867" r:id="rId69"/>
    <p:sldId id="874" r:id="rId70"/>
    <p:sldId id="871" r:id="rId71"/>
    <p:sldId id="872" r:id="rId72"/>
    <p:sldId id="873" r:id="rId73"/>
    <p:sldId id="875" r:id="rId74"/>
    <p:sldId id="876" r:id="rId75"/>
    <p:sldId id="882" r:id="rId76"/>
    <p:sldId id="662" r:id="rId77"/>
    <p:sldId id="523" r:id="rId78"/>
    <p:sldId id="854" r:id="rId79"/>
    <p:sldId id="856" r:id="rId80"/>
    <p:sldId id="855" r:id="rId81"/>
    <p:sldId id="857" r:id="rId82"/>
    <p:sldId id="859" r:id="rId83"/>
    <p:sldId id="858" r:id="rId84"/>
    <p:sldId id="860" r:id="rId85"/>
    <p:sldId id="861" r:id="rId86"/>
    <p:sldId id="863" r:id="rId87"/>
    <p:sldId id="864" r:id="rId88"/>
    <p:sldId id="865" r:id="rId89"/>
    <p:sldId id="883" r:id="rId90"/>
    <p:sldId id="862" r:id="rId91"/>
    <p:sldId id="538" r:id="rId92"/>
    <p:sldId id="270" r:id="rId93"/>
    <p:sldId id="625" r:id="rId94"/>
    <p:sldId id="680" r:id="rId95"/>
    <p:sldId id="681" r:id="rId96"/>
    <p:sldId id="682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3" r:id="rId118"/>
    <p:sldId id="704" r:id="rId119"/>
    <p:sldId id="705" r:id="rId120"/>
    <p:sldId id="706" r:id="rId121"/>
    <p:sldId id="707" r:id="rId122"/>
    <p:sldId id="708" r:id="rId123"/>
    <p:sldId id="709" r:id="rId124"/>
    <p:sldId id="710" r:id="rId125"/>
    <p:sldId id="711" r:id="rId126"/>
    <p:sldId id="712" r:id="rId127"/>
    <p:sldId id="713" r:id="rId128"/>
    <p:sldId id="714" r:id="rId129"/>
    <p:sldId id="715" r:id="rId130"/>
    <p:sldId id="716" r:id="rId131"/>
    <p:sldId id="717" r:id="rId132"/>
    <p:sldId id="718" r:id="rId133"/>
    <p:sldId id="719" r:id="rId134"/>
    <p:sldId id="720" r:id="rId135"/>
    <p:sldId id="721" r:id="rId136"/>
    <p:sldId id="722" r:id="rId137"/>
    <p:sldId id="723" r:id="rId138"/>
    <p:sldId id="724" r:id="rId139"/>
    <p:sldId id="725" r:id="rId140"/>
    <p:sldId id="726" r:id="rId141"/>
    <p:sldId id="727" r:id="rId142"/>
    <p:sldId id="728" r:id="rId143"/>
    <p:sldId id="729" r:id="rId144"/>
    <p:sldId id="730" r:id="rId145"/>
    <p:sldId id="731" r:id="rId146"/>
    <p:sldId id="414" r:id="rId147"/>
    <p:sldId id="663" r:id="rId148"/>
    <p:sldId id="598" r:id="rId149"/>
    <p:sldId id="599" r:id="rId150"/>
    <p:sldId id="600" r:id="rId151"/>
    <p:sldId id="606" r:id="rId152"/>
    <p:sldId id="664" r:id="rId153"/>
    <p:sldId id="665" r:id="rId154"/>
    <p:sldId id="821" r:id="rId155"/>
    <p:sldId id="820" r:id="rId156"/>
    <p:sldId id="822" r:id="rId157"/>
    <p:sldId id="825" r:id="rId158"/>
    <p:sldId id="826" r:id="rId159"/>
    <p:sldId id="601" r:id="rId160"/>
    <p:sldId id="604" r:id="rId161"/>
    <p:sldId id="605" r:id="rId162"/>
    <p:sldId id="884" r:id="rId163"/>
    <p:sldId id="886" r:id="rId164"/>
    <p:sldId id="889" r:id="rId165"/>
    <p:sldId id="887" r:id="rId166"/>
    <p:sldId id="888" r:id="rId167"/>
    <p:sldId id="890" r:id="rId168"/>
    <p:sldId id="892" r:id="rId169"/>
    <p:sldId id="891" r:id="rId170"/>
    <p:sldId id="607" r:id="rId171"/>
    <p:sldId id="667" r:id="rId172"/>
    <p:sldId id="483" r:id="rId173"/>
    <p:sldId id="743" r:id="rId174"/>
    <p:sldId id="827" r:id="rId175"/>
    <p:sldId id="493" r:id="rId176"/>
    <p:sldId id="494" r:id="rId177"/>
    <p:sldId id="394" r:id="rId178"/>
    <p:sldId id="739" r:id="rId179"/>
    <p:sldId id="492" r:id="rId180"/>
    <p:sldId id="740" r:id="rId181"/>
    <p:sldId id="741" r:id="rId182"/>
    <p:sldId id="742" r:id="rId183"/>
    <p:sldId id="751" r:id="rId184"/>
    <p:sldId id="754" r:id="rId185"/>
    <p:sldId id="617" r:id="rId186"/>
    <p:sldId id="576" r:id="rId187"/>
    <p:sldId id="627" r:id="rId188"/>
    <p:sldId id="626" r:id="rId189"/>
    <p:sldId id="618" r:id="rId190"/>
    <p:sldId id="616" r:id="rId191"/>
    <p:sldId id="597" r:id="rId192"/>
    <p:sldId id="582" r:id="rId193"/>
    <p:sldId id="579" r:id="rId194"/>
    <p:sldId id="580" r:id="rId195"/>
    <p:sldId id="581" r:id="rId196"/>
    <p:sldId id="608" r:id="rId197"/>
    <p:sldId id="612" r:id="rId198"/>
    <p:sldId id="613" r:id="rId199"/>
    <p:sldId id="614" r:id="rId200"/>
    <p:sldId id="615" r:id="rId201"/>
    <p:sldId id="647" r:id="rId202"/>
    <p:sldId id="583" r:id="rId203"/>
    <p:sldId id="588" r:id="rId204"/>
    <p:sldId id="621" r:id="rId205"/>
    <p:sldId id="622" r:id="rId206"/>
    <p:sldId id="623" r:id="rId207"/>
    <p:sldId id="585" r:id="rId208"/>
    <p:sldId id="586" r:id="rId209"/>
    <p:sldId id="584" r:id="rId210"/>
    <p:sldId id="589" r:id="rId211"/>
    <p:sldId id="590" r:id="rId212"/>
    <p:sldId id="592" r:id="rId213"/>
    <p:sldId id="595" r:id="rId214"/>
    <p:sldId id="593" r:id="rId215"/>
    <p:sldId id="596" r:id="rId216"/>
    <p:sldId id="594" r:id="rId217"/>
    <p:sldId id="587" r:id="rId218"/>
    <p:sldId id="818" r:id="rId219"/>
    <p:sldId id="619" r:id="rId220"/>
    <p:sldId id="624" r:id="rId2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000000"/>
    <a:srgbClr val="E60000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86722" autoAdjust="0"/>
  </p:normalViewPr>
  <p:slideViewPr>
    <p:cSldViewPr snapToGrid="0">
      <p:cViewPr varScale="1">
        <p:scale>
          <a:sx n="93" d="100"/>
          <a:sy n="93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presProps" Target="pres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6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39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5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4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363.93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2:4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3:0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4:2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1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9:4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6371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2643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7444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386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9130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5259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5040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5112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687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1834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132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471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9907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9707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5905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7609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9073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185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06141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8529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11788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7771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6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801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2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341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9829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94034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725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507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03738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00737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33177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806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5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663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265733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3165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1439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2081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696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2593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6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4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7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69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7024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549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89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7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666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182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08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5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9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144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1, 9, 6, 11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86111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EE8A-EBA3-255B-99D1-BA20D055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985" y="394835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8F59E-742E-239C-69A8-2CCB8492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00054" y="3335262"/>
            <a:ext cx="565761" cy="613088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8486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3984" y="398469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1479" y="341105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61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9457" y="281233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7481" y="394835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4976" y="337470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7017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6311" y="261237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335" y="374838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31830" y="3174746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B811A3-A455-34FB-C0B7-DE9863B0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5378" y="49076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A20F2-9586-1B2F-D1C1-0F3A0206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2873" y="4334013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14:cNvPr>
              <p14:cNvContentPartPr/>
              <p14:nvPr/>
            </p14:nvContentPartPr>
            <p14:xfrm rot="1184632" flipH="1">
              <a:off x="2373807" y="3601445"/>
              <a:ext cx="626951" cy="43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364450" y="3592085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14:cNvPr>
              <p14:cNvContentPartPr/>
              <p14:nvPr/>
            </p14:nvContentPartPr>
            <p14:xfrm rot="1184632" flipH="1">
              <a:off x="2987464" y="4782153"/>
              <a:ext cx="626951" cy="438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978107" y="477279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D1098F3-0C06-3FB0-2C13-73F065DD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7717" y="377033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EAA38-168D-C3EF-1444-5A00274D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9477" y="257317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013FB-25CB-EE81-8774-3C5338E87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520" y="373244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E588D-0DC9-7F2C-9FB4-9A40823D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5819" y="3137000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A56D-0C90-7496-8CE9-6DA14A06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694059" y="306669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14:cNvPr>
              <p14:cNvContentPartPr/>
              <p14:nvPr/>
            </p14:nvContentPartPr>
            <p14:xfrm rot="1184632" flipH="1">
              <a:off x="7308485" y="3469223"/>
              <a:ext cx="626951" cy="438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7299128" y="345986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6384" y="241514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7441" y="367451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2586" y="501961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951525" y="290051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68980" y="4268414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20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0165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04B557-87DB-7636-37A2-F4BE08B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523758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5B464-74DC-5C5A-F6B8-05D682394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24306" y="466394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14:cNvPr>
              <p14:cNvContentPartPr/>
              <p14:nvPr/>
            </p14:nvContentPartPr>
            <p14:xfrm rot="432364" flipH="1">
              <a:off x="2976016" y="4952311"/>
              <a:ext cx="626951" cy="43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32364" flipH="1">
                <a:off x="2966659" y="4942951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1D184F-BF54-E056-2635-DA11AD3B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970" y="254493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2627B-C8EF-1D45-5007-B6E88394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027" y="380430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49F-A2E6-5107-E394-83974C08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72" y="51494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46F41-1F6B-8A0C-1AB9-C11B03D4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65111" y="303031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2C2BF-B7F9-3AFC-CF1F-47E68E7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82566" y="439820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76DCB7-D353-7474-A538-DD50911D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950" y="617113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7289D-F802-CF9E-D2AC-CADF1E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604344" y="5695749"/>
            <a:ext cx="205566" cy="52156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14:cNvPr>
              <p14:cNvContentPartPr/>
              <p14:nvPr/>
            </p14:nvContentPartPr>
            <p14:xfrm>
              <a:off x="8379568" y="3365824"/>
              <a:ext cx="679680" cy="438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208" y="3356464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2488" y="263674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3545" y="38961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8690" y="524121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47629" y="312211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65084" y="449000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34491" y="382768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171986" y="325404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9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538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0E7766-9CEC-31A0-2426-79386CA7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670" y="488379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63DF6-255F-2242-625D-CD790829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0165" y="431014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14:cNvPr>
              <p14:cNvContentPartPr/>
              <p14:nvPr/>
            </p14:nvContentPartPr>
            <p14:xfrm rot="1184632" flipH="1">
              <a:off x="4764783" y="3483842"/>
              <a:ext cx="626951" cy="438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4755426" y="3474482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14:cNvPr>
              <p14:cNvContentPartPr/>
              <p14:nvPr/>
            </p14:nvContentPartPr>
            <p14:xfrm rot="1184632" flipH="1">
              <a:off x="5378440" y="4664550"/>
              <a:ext cx="626951" cy="438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5369083" y="4655190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6204867-083D-A163-6BCA-7DFDB6D32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7822" y="241070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C9B4C-154F-9740-3C98-56F3F183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3116" y="333014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43CE92-3BED-9E64-E7A1-9B7F91C8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49824" y="3018111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25DE113-80DC-36E7-C98F-AE9B124D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471" y="424371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D2842-E036-0E82-9742-032E8454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85179" y="3931680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EC19350-DA2E-3C92-8398-69EB7B22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194" y="51572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7E4E7-938E-9B04-9B2C-304B3BE5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7902" y="4845249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FF2BAD-5958-E3FF-5475-42F442B4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026" y="607084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A7F801-4EBE-D97D-3393-DB9586B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6734" y="5758818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511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1982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266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6791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9779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6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3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9729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1739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9624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34901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50828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81148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68462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1968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3171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63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16391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49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416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846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77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2478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9284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83240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7710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97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2794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29533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86647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65426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998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45286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043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1529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7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~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8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3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46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79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03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29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3037858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above equation: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(C):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328017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82930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761373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1806076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459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(h/2)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&lt;= 2.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82606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69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3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20878</Words>
  <Application>Microsoft Office PowerPoint</Application>
  <PresentationFormat>Widescreen</PresentationFormat>
  <Paragraphs>4639</Paragraphs>
  <Slides>219</Slides>
  <Notes>217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219</vt:i4>
      </vt:variant>
    </vt:vector>
  </HeadingPairs>
  <TitlesOfParts>
    <vt:vector size="231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Mentimeter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  Agenda  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580</cp:revision>
  <dcterms:created xsi:type="dcterms:W3CDTF">2020-04-14T17:15:24Z</dcterms:created>
  <dcterms:modified xsi:type="dcterms:W3CDTF">2024-06-07T14:03:49Z</dcterms:modified>
</cp:coreProperties>
</file>