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684" r:id="rId27"/>
    <p:sldId id="686" r:id="rId28"/>
    <p:sldId id="685" r:id="rId29"/>
    <p:sldId id="687" r:id="rId30"/>
    <p:sldId id="486" r:id="rId31"/>
    <p:sldId id="3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D5E5E7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OefiHIntV" TargetMode="Externa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https://onlinegdb.com/OefiHIntV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2 and 3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987636" y="1483169"/>
            <a:ext cx="1191670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 and timings for all students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UFOL/UDER: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The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exam will be via Honorlock on Tuesday, March 4, 7:30 am to 11:30 am.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You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must start the exam by 9:30 am EST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as Canvas will throw you out at 11:30 am EST.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 and timings for UFOL/UDER students: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The exam will be via Honorlock on between March 4, 7:30 am to March 6 midnight.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You must start the exam by 10:00 pm EST on March 6 as Canvas will throw you out at midnight.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exam will be over Honorlock.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exam duration is 2 hours.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 are allowed the following for your exam: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one double sided handwritten sheet of notes (letter size/A4 page).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6 double sided blank sheets of scratch paper (letter size/A4 page).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6903</TotalTime>
  <Words>2397</Words>
  <Application>Microsoft Office PowerPoint</Application>
  <PresentationFormat>Widescreen</PresentationFormat>
  <Paragraphs>315</Paragraphs>
  <Slides>30</Slides>
  <Notes>30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Sorting</vt:lpstr>
      <vt:lpstr>Mini Review – Sorting</vt:lpstr>
      <vt:lpstr>Mini Review – Sorting</vt:lpstr>
      <vt:lpstr>Mini Review – Sorting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423</cp:revision>
  <dcterms:created xsi:type="dcterms:W3CDTF">2020-04-14T17:15:24Z</dcterms:created>
  <dcterms:modified xsi:type="dcterms:W3CDTF">2025-02-25T03:36:55Z</dcterms:modified>
</cp:coreProperties>
</file>