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134"/>
  </p:notesMasterIdLst>
  <p:sldIdLst>
    <p:sldId id="268" r:id="rId4"/>
    <p:sldId id="440" r:id="rId5"/>
    <p:sldId id="384" r:id="rId6"/>
    <p:sldId id="377" r:id="rId7"/>
    <p:sldId id="540" r:id="rId8"/>
    <p:sldId id="553" r:id="rId9"/>
    <p:sldId id="554" r:id="rId10"/>
    <p:sldId id="388" r:id="rId11"/>
    <p:sldId id="481" r:id="rId12"/>
    <p:sldId id="603" r:id="rId13"/>
    <p:sldId id="604" r:id="rId14"/>
    <p:sldId id="552" r:id="rId15"/>
    <p:sldId id="605" r:id="rId16"/>
    <p:sldId id="606" r:id="rId17"/>
    <p:sldId id="578" r:id="rId18"/>
    <p:sldId id="5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20" r:id="rId49"/>
    <p:sldId id="621" r:id="rId50"/>
    <p:sldId id="622" r:id="rId51"/>
    <p:sldId id="625" r:id="rId52"/>
    <p:sldId id="623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92" r:id="rId63"/>
    <p:sldId id="693" r:id="rId64"/>
    <p:sldId id="694" r:id="rId65"/>
    <p:sldId id="695" r:id="rId66"/>
    <p:sldId id="696" r:id="rId67"/>
    <p:sldId id="697" r:id="rId68"/>
    <p:sldId id="698" r:id="rId69"/>
    <p:sldId id="699" r:id="rId70"/>
    <p:sldId id="700" r:id="rId71"/>
    <p:sldId id="701" r:id="rId72"/>
    <p:sldId id="702" r:id="rId73"/>
    <p:sldId id="703" r:id="rId74"/>
    <p:sldId id="704" r:id="rId75"/>
    <p:sldId id="705" r:id="rId76"/>
    <p:sldId id="717" r:id="rId77"/>
    <p:sldId id="656" r:id="rId78"/>
    <p:sldId id="718" r:id="rId79"/>
    <p:sldId id="655" r:id="rId80"/>
    <p:sldId id="719" r:id="rId81"/>
    <p:sldId id="759" r:id="rId82"/>
    <p:sldId id="758" r:id="rId83"/>
    <p:sldId id="733" r:id="rId84"/>
    <p:sldId id="743" r:id="rId85"/>
    <p:sldId id="710" r:id="rId86"/>
    <p:sldId id="711" r:id="rId87"/>
    <p:sldId id="712" r:id="rId88"/>
    <p:sldId id="713" r:id="rId89"/>
    <p:sldId id="714" r:id="rId90"/>
    <p:sldId id="715" r:id="rId91"/>
    <p:sldId id="716" r:id="rId92"/>
    <p:sldId id="720" r:id="rId93"/>
    <p:sldId id="816" r:id="rId94"/>
    <p:sldId id="817" r:id="rId95"/>
    <p:sldId id="819" r:id="rId96"/>
    <p:sldId id="818" r:id="rId97"/>
    <p:sldId id="721" r:id="rId98"/>
    <p:sldId id="722" r:id="rId99"/>
    <p:sldId id="723" r:id="rId100"/>
    <p:sldId id="724" r:id="rId101"/>
    <p:sldId id="725" r:id="rId102"/>
    <p:sldId id="726" r:id="rId103"/>
    <p:sldId id="727" r:id="rId104"/>
    <p:sldId id="728" r:id="rId105"/>
    <p:sldId id="729" r:id="rId106"/>
    <p:sldId id="730" r:id="rId107"/>
    <p:sldId id="731" r:id="rId108"/>
    <p:sldId id="732" r:id="rId109"/>
    <p:sldId id="635" r:id="rId110"/>
    <p:sldId id="637" r:id="rId111"/>
    <p:sldId id="638" r:id="rId112"/>
    <p:sldId id="639" r:id="rId113"/>
    <p:sldId id="640" r:id="rId114"/>
    <p:sldId id="641" r:id="rId115"/>
    <p:sldId id="642" r:id="rId116"/>
    <p:sldId id="643" r:id="rId117"/>
    <p:sldId id="644" r:id="rId118"/>
    <p:sldId id="645" r:id="rId119"/>
    <p:sldId id="646" r:id="rId120"/>
    <p:sldId id="636" r:id="rId121"/>
    <p:sldId id="734" r:id="rId122"/>
    <p:sldId id="735" r:id="rId123"/>
    <p:sldId id="652" r:id="rId124"/>
    <p:sldId id="736" r:id="rId125"/>
    <p:sldId id="654" r:id="rId126"/>
    <p:sldId id="653" r:id="rId127"/>
    <p:sldId id="744" r:id="rId128"/>
    <p:sldId id="745" r:id="rId129"/>
    <p:sldId id="746" r:id="rId130"/>
    <p:sldId id="747" r:id="rId131"/>
    <p:sldId id="749" r:id="rId132"/>
    <p:sldId id="750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301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1-2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473333" y="3205054"/>
            <a:ext cx="37733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8880 8243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135BAD4-AA6D-D523-2E31-B8312E0FC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1" y="1888971"/>
            <a:ext cx="3901849" cy="39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88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9247998" y="219271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ABF4B-0A3E-0C1E-730C-467639A06707}"/>
              </a:ext>
            </a:extLst>
          </p:cNvPr>
          <p:cNvSpPr/>
          <p:nvPr/>
        </p:nvSpPr>
        <p:spPr>
          <a:xfrm>
            <a:off x="10061744" y="3296853"/>
            <a:ext cx="158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4DE51-8251-4207-83EB-84E7FB13A7E5}"/>
              </a:ext>
            </a:extLst>
          </p:cNvPr>
          <p:cNvSpPr txBox="1"/>
          <p:nvPr/>
        </p:nvSpPr>
        <p:spPr>
          <a:xfrm>
            <a:off x="1225904" y="4771642"/>
            <a:ext cx="502706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!= find(j)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//merge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“There is a cycle”</a:t>
            </a:r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9870</TotalTime>
  <Words>12824</Words>
  <Application>Microsoft Office PowerPoint</Application>
  <PresentationFormat>Widescreen</PresentationFormat>
  <Paragraphs>3915</Paragraphs>
  <Slides>130</Slides>
  <Notes>130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130</vt:i4>
      </vt:variant>
    </vt:vector>
  </HeadingPairs>
  <TitlesOfParts>
    <vt:vector size="141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Agenda   </vt:lpstr>
      <vt:lpstr>PowerPoint Presentation</vt:lpstr>
      <vt:lpstr>7.3.1 Detect whether there is a Cycle in an Undirected Graph</vt:lpstr>
      <vt:lpstr>7.3.1 Detect whether there is a Cycle in an Undirected Graph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Mentimeter</vt:lpstr>
      <vt:lpstr>Mentimeter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595</cp:revision>
  <dcterms:created xsi:type="dcterms:W3CDTF">2020-04-14T17:15:24Z</dcterms:created>
  <dcterms:modified xsi:type="dcterms:W3CDTF">2022-11-15T17:04:54Z</dcterms:modified>
</cp:coreProperties>
</file>