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68" r:id="rId3"/>
    <p:sldId id="440" r:id="rId4"/>
    <p:sldId id="377" r:id="rId5"/>
    <p:sldId id="493" r:id="rId6"/>
    <p:sldId id="406" r:id="rId7"/>
    <p:sldId id="504" r:id="rId8"/>
    <p:sldId id="505" r:id="rId9"/>
    <p:sldId id="480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6" r:id="rId19"/>
    <p:sldId id="507" r:id="rId20"/>
    <p:sldId id="508" r:id="rId21"/>
    <p:sldId id="681" r:id="rId22"/>
    <p:sldId id="682" r:id="rId23"/>
    <p:sldId id="485" r:id="rId24"/>
    <p:sldId id="487" r:id="rId25"/>
    <p:sldId id="509" r:id="rId26"/>
    <p:sldId id="684" r:id="rId27"/>
    <p:sldId id="686" r:id="rId28"/>
    <p:sldId id="685" r:id="rId29"/>
    <p:sldId id="687" r:id="rId30"/>
    <p:sldId id="486" r:id="rId31"/>
    <p:sldId id="3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D5E5E7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5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1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9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4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9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1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9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27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5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8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4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73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775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30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179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6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3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1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3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4hyD7v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OefiHIntV" TargetMode="External"/><Relationship Id="rId4" Type="http://schemas.openxmlformats.org/officeDocument/2006/relationships/hyperlink" Target="https://onlinegdb.com/BJ6gewQD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Review - A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 (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log</a:t>
            </a:r>
            <a:r>
              <a:rPr lang="en-US" sz="2000" baseline="-25000" dirty="0" err="1">
                <a:solidFill>
                  <a:srgbClr val="00DA63"/>
                </a:solidFill>
                <a:latin typeface="Consolas" panose="020B0609020204030204" pitchFamily="49" charset="0"/>
              </a:rPr>
              <a:t>m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297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O(n+log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50422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O(n)</a:t>
            </a:r>
          </a:p>
        </p:txBody>
      </p:sp>
    </p:spTree>
    <p:extLst>
      <p:ext uri="{BB962C8B-B14F-4D97-AF65-F5344CB8AC3E}">
        <p14:creationId xmlns:p14="http://schemas.microsoft.com/office/powerpoint/2010/main" val="291670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8882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873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</a:t>
            </a:r>
            <a:r>
              <a:rPr lang="en-US" sz="2000" dirty="0" err="1">
                <a:solidFill>
                  <a:srgbClr val="0081E2"/>
                </a:solidFill>
                <a:latin typeface="Consolas" panose="020B0609020204030204" pitchFamily="49" charset="0"/>
              </a:rPr>
              <a:t>asymtotically</a:t>
            </a: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1182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asymptotically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 and B grow at the same rate 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asymtotically</a:t>
            </a:r>
            <a:endParaRPr lang="en-US" sz="2000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26513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otham Bold" pitchFamily="50" charset="0"/>
              </a:rPr>
              <a:t>Heaps</a:t>
            </a:r>
          </a:p>
        </p:txBody>
      </p: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</a:p>
          <a:p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1) Scan ‘2’, it’s a number, so push it to stack. Stack contains ‘2’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2) Scan ‘3’, again a number, push it to stack, stack now contains ‘2 3’ (from bottom to top)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3) Scan ‘1’, again a number, push it to stack, stack now contains ‘2 3 1’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4) Scan ‘*’, it’s an operator, pop two operands from stack, apply the * operator on operands, we get 3*1 which results in 3. We push the result ‘3’ to stack. Stack now becomes ‘2 3’.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5) Scan ‘+’, it’s an operator, pop two operands from stack, apply the + operator on operands, we get 3 + 2 which results in 5. We push the result ‘5’ to stack. Stack now becomes ‘5’.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6) Scan ‘9’, it’s a number, we push it to the stack. Stack now becomes ‘5 9’.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7) Scan ‘-‘, it’s an operator, pop two operands from stack, apply the – operator on operands, we get 5 – 9 which results in -4. We push the result ‘-4’ to stack. Stack now becomes ‘-4’.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8) There are no more elements to scan, we return the top element from stack (which is the only element left in stack).</a:t>
            </a:r>
          </a:p>
        </p:txBody>
      </p:sp>
    </p:spTree>
    <p:extLst>
      <p:ext uri="{BB962C8B-B14F-4D97-AF65-F5344CB8AC3E}">
        <p14:creationId xmlns:p14="http://schemas.microsoft.com/office/powerpoint/2010/main" val="392162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Output Prediction /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https://onlinegdb.com/BJ4hyD7vP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https://onlinegdb.com/BJ6gewQDP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https://onlinegdb.com/OefiHIntV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928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74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on: </a:t>
            </a:r>
            <a:r>
              <a:rPr lang="en-US" dirty="0">
                <a:solidFill>
                  <a:srgbClr val="0081E2"/>
                </a:solidFill>
              </a:rPr>
              <a:t>Selection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items: </a:t>
            </a:r>
            <a:r>
              <a:rPr lang="en-US" dirty="0">
                <a:solidFill>
                  <a:srgbClr val="0081E2"/>
                </a:solidFill>
              </a:rPr>
              <a:t>Bubble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  <a:r>
              <a:rPr lang="en-US" dirty="0">
                <a:solidFill>
                  <a:srgbClr val="0081E2"/>
                </a:solidFill>
              </a:rPr>
              <a:t>: Shell Sort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89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56026"/>
              </p:ext>
            </p:extLst>
          </p:nvPr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D5E5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75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/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6, 7, 0, 5, 11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0, 7, 11, 6, 5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0, 5, 11, 6, 7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0, 5, 11, 7, 6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Check whether a string is a Palindrome using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for adding an element in the rear in a doubly linked list consisting of a head and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or C++ code to pop an element from a Circular Queue implemented as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that supports push, pop and min operations in O(1) time.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5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79490" y="1553282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Record this Lecture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Announcements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1 Logistics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Review A: </a:t>
            </a: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Module 2 and 3</a:t>
            </a:r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 1 Logistics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987636" y="1483169"/>
            <a:ext cx="10876415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 and timings for all students except UFOL/UDER: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The exam will be via Honorlock on Friday, June 20, 10 am to 2 pm.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You must start the exam by noon EST on June 20 as Canvas will throw you out at 2 pm EST.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 and timings for UFOL/UDER students: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The exam will be via Honorlock on between June 20, 10 am to June 21 midnight.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You must start the exam by 10:00 pm EST on June 21 as Canvas will throw you out at midnight.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exam will be over Honorlock.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exam duration is 2 hours.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You are allowed the following for your exam: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one double sided handwritten sheet of notes (letter size/A4 page).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6 double sided blank sheets of scratch paper (letter size/A4 page).</a:t>
            </a:r>
          </a:p>
        </p:txBody>
      </p:sp>
    </p:spTree>
    <p:extLst>
      <p:ext uri="{BB962C8B-B14F-4D97-AF65-F5344CB8AC3E}">
        <p14:creationId xmlns:p14="http://schemas.microsoft.com/office/powerpoint/2010/main" val="2790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4676-5716-4491-96D9-87EEE8E8C7E6}"/>
              </a:ext>
            </a:extLst>
          </p:cNvPr>
          <p:cNvSpPr txBox="1"/>
          <p:nvPr/>
        </p:nvSpPr>
        <p:spPr>
          <a:xfrm>
            <a:off x="1020846" y="1690688"/>
            <a:ext cx="10686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Algorithm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Analyze the Computational Complexity of a given code snippet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Understand what is Big O notation and order of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Identify functions that belong to the family of functions in Big O (we will not ask Big Theta, Big Omega or other notations in the exam)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or infer the runtime in terms of Big O of algorithms and scenarios covered in Weeks 2-6 for best, average, and worst case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how Linear and Binary Search Algorithms 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the three methods of evaluating the time execution of an algorithm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81E2"/>
                </a:solidFill>
                <a:latin typeface="Consolas" panose="020B0609020204030204" pitchFamily="49" charset="0"/>
              </a:rPr>
              <a:t>Comprehend and contrast the order of growth of a two or more functions</a:t>
            </a:r>
          </a:p>
          <a:p>
            <a:pPr lvl="0"/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Properties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Insertion, Deletion, Traversal, Search for all types of 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Ways of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Critically think when a certain type is better in terms of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Pseudocodes on Operations/ADT/Problem Solving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Use cases of Stacks to evaluate expressions, call stacks, balancing parentheses, and finding palindromes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Performance (in terms of time and space)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O(1)</a:t>
            </a:r>
          </a:p>
        </p:txBody>
      </p:sp>
    </p:spTree>
    <p:extLst>
      <p:ext uri="{BB962C8B-B14F-4D97-AF65-F5344CB8AC3E}">
        <p14:creationId xmlns:p14="http://schemas.microsoft.com/office/powerpoint/2010/main" val="40943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2282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i*j;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 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412474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2399</Words>
  <Application>Microsoft Office PowerPoint</Application>
  <PresentationFormat>Widescreen</PresentationFormat>
  <Paragraphs>315</Paragraphs>
  <Slides>30</Slides>
  <Notes>30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   Exam 1 Logistics   </vt:lpstr>
      <vt:lpstr>Exam 1 Topics and Expectations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Linked Lists</vt:lpstr>
      <vt:lpstr>Mini Review – Linked Lists</vt:lpstr>
      <vt:lpstr>Mini Review – Stacks</vt:lpstr>
      <vt:lpstr>Mini Review – Stacks</vt:lpstr>
      <vt:lpstr>Output Prediction / Coding Questions</vt:lpstr>
      <vt:lpstr>Mini Review – Sorting</vt:lpstr>
      <vt:lpstr>Mini Review – Sorting</vt:lpstr>
      <vt:lpstr>Mini Review – Sorting</vt:lpstr>
      <vt:lpstr>Mini Review – Sorting</vt:lpstr>
      <vt:lpstr>Mini Review – Coding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424</cp:revision>
  <dcterms:created xsi:type="dcterms:W3CDTF">2020-04-14T17:15:24Z</dcterms:created>
  <dcterms:modified xsi:type="dcterms:W3CDTF">2025-06-18T12:36:59Z</dcterms:modified>
</cp:coreProperties>
</file>