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ink/ink1.xml" ContentType="application/inkml+xml"/>
  <Override PartName="/ppt/notesSlides/notesSlide6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.xml" ContentType="application/inkml+xml"/>
  <Override PartName="/ppt/notesSlides/notesSlide6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ink/ink21.xml" ContentType="application/inkml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2"/>
  </p:notesMasterIdLst>
  <p:handoutMasterIdLst>
    <p:handoutMasterId r:id="rId223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70" r:id="rId66"/>
    <p:sldId id="868" r:id="rId67"/>
    <p:sldId id="869" r:id="rId68"/>
    <p:sldId id="867" r:id="rId69"/>
    <p:sldId id="874" r:id="rId70"/>
    <p:sldId id="871" r:id="rId71"/>
    <p:sldId id="872" r:id="rId72"/>
    <p:sldId id="873" r:id="rId73"/>
    <p:sldId id="875" r:id="rId74"/>
    <p:sldId id="876" r:id="rId75"/>
    <p:sldId id="882" r:id="rId76"/>
    <p:sldId id="662" r:id="rId77"/>
    <p:sldId id="523" r:id="rId78"/>
    <p:sldId id="854" r:id="rId79"/>
    <p:sldId id="856" r:id="rId80"/>
    <p:sldId id="855" r:id="rId81"/>
    <p:sldId id="857" r:id="rId82"/>
    <p:sldId id="859" r:id="rId83"/>
    <p:sldId id="858" r:id="rId84"/>
    <p:sldId id="860" r:id="rId85"/>
    <p:sldId id="861" r:id="rId86"/>
    <p:sldId id="864" r:id="rId87"/>
    <p:sldId id="894" r:id="rId88"/>
    <p:sldId id="865" r:id="rId89"/>
    <p:sldId id="883" r:id="rId90"/>
    <p:sldId id="862" r:id="rId91"/>
    <p:sldId id="538" r:id="rId92"/>
    <p:sldId id="270" r:id="rId93"/>
    <p:sldId id="625" r:id="rId94"/>
    <p:sldId id="680" r:id="rId95"/>
    <p:sldId id="681" r:id="rId96"/>
    <p:sldId id="682" r:id="rId97"/>
    <p:sldId id="683" r:id="rId98"/>
    <p:sldId id="684" r:id="rId99"/>
    <p:sldId id="685" r:id="rId100"/>
    <p:sldId id="686" r:id="rId101"/>
    <p:sldId id="687" r:id="rId102"/>
    <p:sldId id="688" r:id="rId103"/>
    <p:sldId id="689" r:id="rId104"/>
    <p:sldId id="690" r:id="rId105"/>
    <p:sldId id="691" r:id="rId106"/>
    <p:sldId id="692" r:id="rId107"/>
    <p:sldId id="693" r:id="rId108"/>
    <p:sldId id="694" r:id="rId109"/>
    <p:sldId id="695" r:id="rId110"/>
    <p:sldId id="696" r:id="rId111"/>
    <p:sldId id="697" r:id="rId112"/>
    <p:sldId id="698" r:id="rId113"/>
    <p:sldId id="699" r:id="rId114"/>
    <p:sldId id="700" r:id="rId115"/>
    <p:sldId id="701" r:id="rId116"/>
    <p:sldId id="702" r:id="rId117"/>
    <p:sldId id="703" r:id="rId118"/>
    <p:sldId id="704" r:id="rId119"/>
    <p:sldId id="705" r:id="rId120"/>
    <p:sldId id="706" r:id="rId121"/>
    <p:sldId id="707" r:id="rId122"/>
    <p:sldId id="708" r:id="rId123"/>
    <p:sldId id="709" r:id="rId124"/>
    <p:sldId id="710" r:id="rId125"/>
    <p:sldId id="711" r:id="rId126"/>
    <p:sldId id="712" r:id="rId127"/>
    <p:sldId id="713" r:id="rId128"/>
    <p:sldId id="714" r:id="rId129"/>
    <p:sldId id="715" r:id="rId130"/>
    <p:sldId id="716" r:id="rId131"/>
    <p:sldId id="717" r:id="rId132"/>
    <p:sldId id="718" r:id="rId133"/>
    <p:sldId id="719" r:id="rId134"/>
    <p:sldId id="720" r:id="rId135"/>
    <p:sldId id="721" r:id="rId136"/>
    <p:sldId id="722" r:id="rId137"/>
    <p:sldId id="723" r:id="rId138"/>
    <p:sldId id="724" r:id="rId139"/>
    <p:sldId id="725" r:id="rId140"/>
    <p:sldId id="726" r:id="rId141"/>
    <p:sldId id="727" r:id="rId142"/>
    <p:sldId id="728" r:id="rId143"/>
    <p:sldId id="729" r:id="rId144"/>
    <p:sldId id="730" r:id="rId145"/>
    <p:sldId id="731" r:id="rId146"/>
    <p:sldId id="663" r:id="rId147"/>
    <p:sldId id="598" r:id="rId148"/>
    <p:sldId id="599" r:id="rId149"/>
    <p:sldId id="600" r:id="rId150"/>
    <p:sldId id="606" r:id="rId151"/>
    <p:sldId id="664" r:id="rId152"/>
    <p:sldId id="665" r:id="rId153"/>
    <p:sldId id="821" r:id="rId154"/>
    <p:sldId id="820" r:id="rId155"/>
    <p:sldId id="822" r:id="rId156"/>
    <p:sldId id="825" r:id="rId157"/>
    <p:sldId id="826" r:id="rId158"/>
    <p:sldId id="601" r:id="rId159"/>
    <p:sldId id="604" r:id="rId160"/>
    <p:sldId id="605" r:id="rId161"/>
    <p:sldId id="884" r:id="rId162"/>
    <p:sldId id="886" r:id="rId163"/>
    <p:sldId id="889" r:id="rId164"/>
    <p:sldId id="887" r:id="rId165"/>
    <p:sldId id="888" r:id="rId166"/>
    <p:sldId id="890" r:id="rId167"/>
    <p:sldId id="892" r:id="rId168"/>
    <p:sldId id="891" r:id="rId169"/>
    <p:sldId id="607" r:id="rId170"/>
    <p:sldId id="667" r:id="rId171"/>
    <p:sldId id="617" r:id="rId172"/>
    <p:sldId id="576" r:id="rId173"/>
    <p:sldId id="627" r:id="rId174"/>
    <p:sldId id="626" r:id="rId175"/>
    <p:sldId id="618" r:id="rId176"/>
    <p:sldId id="616" r:id="rId177"/>
    <p:sldId id="597" r:id="rId178"/>
    <p:sldId id="579" r:id="rId179"/>
    <p:sldId id="580" r:id="rId180"/>
    <p:sldId id="581" r:id="rId181"/>
    <p:sldId id="612" r:id="rId182"/>
    <p:sldId id="608" r:id="rId183"/>
    <p:sldId id="615" r:id="rId184"/>
    <p:sldId id="614" r:id="rId185"/>
    <p:sldId id="647" r:id="rId186"/>
    <p:sldId id="583" r:id="rId187"/>
    <p:sldId id="588" r:id="rId188"/>
    <p:sldId id="621" r:id="rId189"/>
    <p:sldId id="622" r:id="rId190"/>
    <p:sldId id="623" r:id="rId191"/>
    <p:sldId id="585" r:id="rId192"/>
    <p:sldId id="586" r:id="rId193"/>
    <p:sldId id="584" r:id="rId194"/>
    <p:sldId id="897" r:id="rId195"/>
    <p:sldId id="898" r:id="rId196"/>
    <p:sldId id="899" r:id="rId197"/>
    <p:sldId id="900" r:id="rId198"/>
    <p:sldId id="901" r:id="rId199"/>
    <p:sldId id="902" r:id="rId200"/>
    <p:sldId id="903" r:id="rId201"/>
    <p:sldId id="587" r:id="rId202"/>
    <p:sldId id="818" r:id="rId203"/>
    <p:sldId id="904" r:id="rId204"/>
    <p:sldId id="905" r:id="rId205"/>
    <p:sldId id="619" r:id="rId206"/>
    <p:sldId id="624" r:id="rId207"/>
    <p:sldId id="893" r:id="rId208"/>
    <p:sldId id="743" r:id="rId209"/>
    <p:sldId id="483" r:id="rId210"/>
    <p:sldId id="895" r:id="rId211"/>
    <p:sldId id="827" r:id="rId212"/>
    <p:sldId id="492" r:id="rId213"/>
    <p:sldId id="493" r:id="rId214"/>
    <p:sldId id="494" r:id="rId215"/>
    <p:sldId id="739" r:id="rId216"/>
    <p:sldId id="740" r:id="rId217"/>
    <p:sldId id="741" r:id="rId218"/>
    <p:sldId id="742" r:id="rId219"/>
    <p:sldId id="751" r:id="rId220"/>
    <p:sldId id="754" r:id="rId2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0081E2"/>
    <a:srgbClr val="000000"/>
    <a:srgbClr val="E60000"/>
    <a:srgbClr val="EB6E19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86722" autoAdjust="0"/>
  </p:normalViewPr>
  <p:slideViewPr>
    <p:cSldViewPr snapToGrid="0">
      <p:cViewPr varScale="1">
        <p:scale>
          <a:sx n="90" d="100"/>
          <a:sy n="90" d="100"/>
        </p:scale>
        <p:origin x="13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tableStyles" Target="tableStyle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presProps" Target="presProp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2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1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8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39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1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2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8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49:5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363.93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2:4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3:08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4:2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1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9:41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6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2643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7444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38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99130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5259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5040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25112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4368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183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13222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4713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99079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97071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5905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7609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9073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185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8529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061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756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77714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44801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2631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341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9829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94034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725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45070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03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00737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9ABDA-3C44-0EE1-F832-1039BA85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AE625-4C80-B17B-5FB7-9A5DBDEA0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528CD-68F8-FDE1-9824-FEAC8DA47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F99AB-7315-9793-4929-055A20652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8178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14006-C202-578F-59D0-20BAEA159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5CBEE-0EB2-2A2C-861C-4A98410B1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B217CA-4B85-EA64-E2B9-C5996A0A56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E821E-BE72-5640-C95F-1DA19FB60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16485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E9C82-AC0B-347A-35FA-BF745C502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B19BD7-EAE0-7FD0-C64E-93BF45A90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0D417-C3A7-4CE3-15D5-49491FD8A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AA63E-E2CB-A512-8310-CD4F472F8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872901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F381A-7189-3255-DD21-EFF2141A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D28456-21B9-87A2-3EBC-66DFB8C7F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9EBDD-7A16-0026-9A20-6B6FC199F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9340-A055-09BD-28E3-347E342B3B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650988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C722A-423A-9DEA-1411-141E7D8F9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F0B3BA-29B2-FC92-F582-E937C7BB3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CF6AB4-C747-2DD7-B79D-DAA8F7C38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3251F-BF14-63E8-1ECF-3B2800A01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97714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46F00-6FA6-DD0A-B6B9-1E6C3CAF4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2525F4-5BE0-2745-221F-7C01B57C5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BB293-B89C-EA5E-86BF-2B886D00C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1CB2B-5604-2469-77E5-E68379C26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04056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80C6-7BBE-5703-6C76-32B3D2F7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18277-D5C0-7CDA-5634-971364FD4A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BC94CD-CC9E-A51F-8F1D-17A4F3F1B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B8054-6603-9CF6-A038-A2319D0ED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3957427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2081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6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DB700-5611-DB90-0507-09EC8DAAC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A7F2B-178B-40E5-4497-2BDFAC40F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C9E96-DFCD-74B4-F163-891D8924BE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2DA16-4A77-03BA-3C14-6643768DB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2909062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B1ADF-8ECF-3A12-B5A7-FD1921550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E79735-3E54-57B1-D7BB-A426BA54D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B3FD7-5F84-72C7-E408-1DD4CA616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BB780-3B03-0399-A655-FA8BCB89AA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73081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2593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0669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B74F-72B2-4212-AA01-6B0F8FCBE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CF42-9297-B3E8-C72D-3DA2D10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C2F-D3DA-BAE6-FDDF-F9B340CD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08287-B349-6E10-84F0-A40EAB15B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335091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669440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218821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B4640-1822-EAAE-3788-C2799EE02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C8F9DC-83FC-3799-49EE-A6D7EC42B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12007-92F5-B83F-D8C7-7483A54E8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10533-65F9-09D1-10F5-92D475845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006531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738414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2077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3284740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3496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6101617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0392832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95550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447468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517301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342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46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527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69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1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36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7024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549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890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372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182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013FA-8861-7EB3-0373-1E5ACC9F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799ED-6A2A-5927-5FE9-869E2CC00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C3540-11F2-AD7C-7FE2-264EE2136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F34B-8357-D867-0298-E8C9DDE13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7128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708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265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9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144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8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self-adjusting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151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8F22B2-D026-4981-E712-6CA47FC73B8E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C65FC3-FC22-7EE9-D44A-1563329FB80C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0F7D79-8FE2-16E4-334C-5E3E2BC41171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B6E249-78CB-0820-AED7-CD3973536375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5D9E14-651C-341A-7E0A-166BB41277F2}"/>
              </a:ext>
            </a:extLst>
          </p:cNvPr>
          <p:cNvSpPr txBox="1"/>
          <p:nvPr/>
        </p:nvSpPr>
        <p:spPr>
          <a:xfrm>
            <a:off x="7974843" y="1681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Same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300B6A-DD06-A86E-0AA6-AAB2556CB36E}"/>
              </a:ext>
            </a:extLst>
          </p:cNvPr>
          <p:cNvSpPr txBox="1"/>
          <p:nvPr/>
        </p:nvSpPr>
        <p:spPr>
          <a:xfrm>
            <a:off x="7974843" y="1681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Same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D6B843-D5BE-51D1-4954-C9373FA0206D}"/>
              </a:ext>
            </a:extLst>
          </p:cNvPr>
          <p:cNvSpPr txBox="1"/>
          <p:nvPr/>
        </p:nvSpPr>
        <p:spPr>
          <a:xfrm>
            <a:off x="7605125" y="1695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Different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1, 9, 6, 11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86111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EE8A-EBA3-255B-99D1-BA20D055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3985" y="394835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8F59E-742E-239C-69A8-2CCB8492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00054" y="3335262"/>
            <a:ext cx="565761" cy="613088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8486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3984" y="398469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1479" y="341105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612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9457" y="281233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7481" y="394835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74976" y="337470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701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6311" y="261237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335" y="374838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31830" y="3174746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B811A3-A455-34FB-C0B7-DE9863B0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5378" y="49076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A20F2-9586-1B2F-D1C1-0F3A02066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2873" y="4334013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14:cNvPr>
              <p14:cNvContentPartPr/>
              <p14:nvPr/>
            </p14:nvContentPartPr>
            <p14:xfrm rot="1184632" flipH="1">
              <a:off x="2373807" y="3601445"/>
              <a:ext cx="626951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364450" y="3592085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14:cNvPr>
              <p14:cNvContentPartPr/>
              <p14:nvPr/>
            </p14:nvContentPartPr>
            <p14:xfrm rot="1184632" flipH="1">
              <a:off x="2987464" y="4782153"/>
              <a:ext cx="626951" cy="43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978107" y="477279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D1098F3-0C06-3FB0-2C13-73F065DD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7717" y="377033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EAA38-168D-C3EF-1444-5A00274D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9477" y="257317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013FB-25CB-EE81-8774-3C5338E87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0520" y="373244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E588D-0DC9-7F2C-9FB4-9A40823D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5819" y="3137000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A56D-0C90-7496-8CE9-6DA14A06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694059" y="306669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14:cNvPr>
              <p14:cNvContentPartPr/>
              <p14:nvPr/>
            </p14:nvContentPartPr>
            <p14:xfrm rot="1184632" flipH="1">
              <a:off x="7308485" y="3469223"/>
              <a:ext cx="626951" cy="43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7299128" y="345986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6384" y="241514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7441" y="367451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2586" y="501961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951525" y="290051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68980" y="4268414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220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0165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04B557-87DB-7636-37A2-F4BE08BB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523758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5B464-74DC-5C5A-F6B8-05D682394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24306" y="466394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14:cNvPr>
              <p14:cNvContentPartPr/>
              <p14:nvPr/>
            </p14:nvContentPartPr>
            <p14:xfrm rot="432364" flipH="1">
              <a:off x="2976016" y="4952311"/>
              <a:ext cx="626951" cy="43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32364" flipH="1">
                <a:off x="2966659" y="4942951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1D184F-BF54-E056-2635-DA11AD3BB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970" y="254493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2627B-C8EF-1D45-5007-B6E88394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027" y="380430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1E49F-A2E6-5107-E394-83974C08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6172" y="51494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46F41-1F6B-8A0C-1AB9-C11B03D4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65111" y="303031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2C2BF-B7F9-3AFC-CF1F-47E68E7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82566" y="439820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B76DCB7-D353-7474-A538-DD50911D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7950" y="617113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7289D-F802-CF9E-D2AC-CADF1E094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604344" y="5695749"/>
            <a:ext cx="205566" cy="52156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14:cNvPr>
              <p14:cNvContentPartPr/>
              <p14:nvPr/>
            </p14:nvContentPartPr>
            <p14:xfrm>
              <a:off x="8379568" y="3365824"/>
              <a:ext cx="679680" cy="4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208" y="3356464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2488" y="263674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3545" y="38961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8690" y="524121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47629" y="312211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65084" y="449000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34491" y="382768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171986" y="325404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39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53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0E7766-9CEC-31A0-2426-79386CA70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670" y="488379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563DF6-255F-2242-625D-CD790829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0165" y="431014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14:cNvPr>
              <p14:cNvContentPartPr/>
              <p14:nvPr/>
            </p14:nvContentPartPr>
            <p14:xfrm rot="1184632" flipH="1">
              <a:off x="4764783" y="3483842"/>
              <a:ext cx="626951" cy="43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4755426" y="3474482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14:cNvPr>
              <p14:cNvContentPartPr/>
              <p14:nvPr/>
            </p14:nvContentPartPr>
            <p14:xfrm rot="1184632" flipH="1">
              <a:off x="5378440" y="4664550"/>
              <a:ext cx="626951" cy="438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5369083" y="4655190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6204867-083D-A163-6BCA-7DFDB6D32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7822" y="241070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0C9B4C-154F-9740-3C98-56F3F183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3116" y="333014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43CE92-3BED-9E64-E7A1-9B7F91C8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749824" y="3018111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25DE113-80DC-36E7-C98F-AE9B124D3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471" y="424371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ED2842-E036-0E82-9742-032E8454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85179" y="3931680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EC19350-DA2E-3C92-8398-69EB7B22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194" y="51572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7E4E7-938E-9B04-9B2C-304B3BE5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627902" y="4845249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FF2BAD-5958-E3FF-5475-42F442B4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0026" y="607084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A7F801-4EBE-D97D-3393-DB9586B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6734" y="5758818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511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198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82669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67916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49779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6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03786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19729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9624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1096451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of order n,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34901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5577CDD7-D69E-9D50-DCA0-99D3A565005C}"/>
              </a:ext>
            </a:extLst>
          </p:cNvPr>
          <p:cNvSpPr/>
          <p:nvPr/>
        </p:nvSpPr>
        <p:spPr>
          <a:xfrm>
            <a:off x="1227486" y="1763361"/>
            <a:ext cx="10964514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of order n, each node has up to n children. They follow BST property</a:t>
            </a:r>
          </a:p>
        </p:txBody>
      </p:sp>
    </p:spTree>
    <p:extLst>
      <p:ext uri="{BB962C8B-B14F-4D97-AF65-F5344CB8AC3E}">
        <p14:creationId xmlns:p14="http://schemas.microsoft.com/office/powerpoint/2010/main" val="24375082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B tree: (n=2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684622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649" y="1710169"/>
            <a:ext cx="11155048" cy="113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and Leaves are at same depth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811489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63657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47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Leaf nodes store up to n-1 keys.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sz="1400" dirty="0">
                <a:solidFill>
                  <a:srgbClr val="0081E2"/>
                </a:solidFill>
                <a:latin typeface="Gotham Bold" pitchFamily="50" charset="0"/>
              </a:rPr>
              <a:t>A non-leaf node with x children contains x-1 keys.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3171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49890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store up to n-1 keys.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non-leaf node with x children contains x-1 keys.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(has more than n-1 keys)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16391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49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584166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84604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77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24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9284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Google Shape;1141;p56">
            <a:extLst>
              <a:ext uri="{FF2B5EF4-FFF2-40B4-BE49-F238E27FC236}">
                <a16:creationId xmlns:a16="http://schemas.microsoft.com/office/drawing/2014/main" id="{F212D293-7DC3-2750-0008-12F01E1F8BD7}"/>
              </a:ext>
            </a:extLst>
          </p:cNvPr>
          <p:cNvSpPr txBox="1"/>
          <p:nvPr/>
        </p:nvSpPr>
        <p:spPr>
          <a:xfrm>
            <a:off x="5922335" y="4041321"/>
            <a:ext cx="92950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</a:t>
            </a:r>
            <a:endParaRPr kumimoji="0" lang="en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832404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900625" y="5877635"/>
              <a:ext cx="123354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55310" y="4148499"/>
            <a:ext cx="34639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67710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19BB3-FF1E-3C12-AD62-9EFD2D13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D8E-10D2-1623-9B2F-3226190D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709AA-0AE3-F530-0683-1A51D298C028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C2014C-AC81-0929-00DE-65626A1081DD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04D778-187B-615E-6917-D33C69B154F2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D2BEE3-521D-DFA5-B0AA-327AFB8A2BB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8658A74-F91C-594A-E905-A3DE3DE33B9D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AD9FFD-B31C-2870-ED2B-814A2C21F984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4EC97DF-4750-2EEA-12A5-097BFE6B88D0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CA56B3B-4B40-0F3F-8ED7-8E776BCDA4D0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81160F-15A0-F19D-095B-4787A814AE19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5E804-6532-9BC3-4076-0A7ADAD28858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F25893-1D72-C2B4-B53B-684EAF391CE0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FE64F9-3D62-E6D1-76DB-0C2D506A8C5A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395E1F-8235-EE8D-8573-DBC91B8681DB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37950F8-3B55-9E1D-0B3A-11C6FC14E9A7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1E1CD93-CFFA-0D74-DFFB-3CF467F86FAA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6987F33-2EC5-1877-75FC-E4A17FBB57F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6A3A46F-F41B-6A41-B468-D4A5FAC678E2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8875E7-E6BA-DAA0-AFC7-569279B0E290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A7D771C-B584-957C-598A-BF096F890CC2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434025F-CD74-EB1E-780C-C675F06932A3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CBF8F3A-4EEF-CEBA-27F3-DE809DB1CCD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C05E27-11DA-F76C-0459-9AAA8944817E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152B76-0FF3-B8DF-772C-386530C24C89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5C37DF-AC29-18D0-3BA2-3702E32C94C4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DDD1DC-2506-62E1-5EBD-6097A16F0729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C7FCB17-B275-3DBB-FD59-F203ACF8E80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A024503-239B-9510-4FA1-D4795A98A8D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E8729F2-8DF5-1E6E-1CAE-C8F64ABADF50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8DF247E-19A1-77E0-9EFB-DBB5070F42C2}"/>
                </a:ext>
              </a:extLst>
            </p:cNvPr>
            <p:cNvSpPr/>
            <p:nvPr/>
          </p:nvSpPr>
          <p:spPr>
            <a:xfrm>
              <a:off x="8900625" y="5877635"/>
              <a:ext cx="123354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DA38232-8C48-EFB6-E8D5-19E452AC3F06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FF90ACD-C483-C472-6801-D9199A1F233F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F7AE3B-AE68-00E5-189B-A245F4A632E1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EE85D80-0F88-9BA7-F143-B188938A0DA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55310" y="4148499"/>
            <a:ext cx="34639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4ED61-730E-09E4-3BE5-CAD1D201E88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5BEE63C-C853-9BFC-AD3E-0E57D7E3525E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32042-4164-3E1B-097E-D5713581E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B174488-E823-D6EA-8F01-4A0AC23C74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7F5671A2-AA50-B08D-0F5E-B4AADCB3E8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727940CB-219F-2C0B-8079-9D098E5EF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1FCBBD3-FCB9-31F9-5DE5-1346A74F4BA3}"/>
              </a:ext>
            </a:extLst>
          </p:cNvPr>
          <p:cNvSpPr txBox="1"/>
          <p:nvPr/>
        </p:nvSpPr>
        <p:spPr>
          <a:xfrm>
            <a:off x="8619492" y="2440881"/>
            <a:ext cx="31254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</p:spTree>
    <p:extLst>
      <p:ext uri="{BB962C8B-B14F-4D97-AF65-F5344CB8AC3E}">
        <p14:creationId xmlns:p14="http://schemas.microsoft.com/office/powerpoint/2010/main" val="668188614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82B0C-C46C-055A-9583-F72237F16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61692-0C79-76B5-5D2B-67F894459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92060-6589-E566-EE39-EE1E6335CF12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5501F9-F95D-23BF-788D-2C07EEBBFDA0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2028AC6-D875-596F-E34B-02CD27F8B4B6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D68FADE-0137-7C32-FC57-3A3895E1973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81DB50-3656-48DA-C5D1-B508069983F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F3E617-8C19-3DCE-453E-F5B8F5201A00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10D92B-B7EC-3027-71DC-19170089BDEC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2AB5AF-17A5-09ED-E00B-5719ECB08731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3D100E-765B-A815-C90C-D572FBE5B22D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3A4C10-BEF9-11FB-1F74-FBF9460A4B1C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6B7D10-DEFD-9142-51B1-B34FD7D9356F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A925C72-F42B-E5B4-B425-7C0AB70BBE27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2F04EB1-9B89-90B8-3FB9-3241BEDD14E8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D18EF8-4CB3-F34E-76F4-CC994619A19E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A945A5D-AD48-C001-C36F-4477919657E3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2E80ED-B4F6-697A-398B-4B1C8DA289E6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E06FCC2-68B1-7F59-AA08-BFC88352032E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8F6228A-6D90-2D0C-6BB5-BF8774A8C9F9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B740D9B-F3C4-DA7B-17D6-F77837E78E72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B87554-9338-6744-53F3-2CC379494969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91C8F94-A037-B908-ABAC-B444F47DB79D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F3A78C-3519-A913-9B29-69A4B357901A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2870A0C-86DE-7C11-BFDB-F861D2055739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FEBFB640-87FF-8B21-B4D8-1634EF9072C5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F133F1-3DEC-827F-BEF9-151176FF7DE4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A62ABF8-A6B2-1646-6B0E-D50D57EBFE1C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9C64BEF-FAD4-69F0-6372-336B3B82A9BB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80A36E-061D-8A0B-0260-1ED43893E510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A05BA48-99B7-A5E1-71B5-F74AC53F9C15}"/>
                </a:ext>
              </a:extLst>
            </p:cNvPr>
            <p:cNvSpPr/>
            <p:nvPr/>
          </p:nvSpPr>
          <p:spPr>
            <a:xfrm>
              <a:off x="8900625" y="5877635"/>
              <a:ext cx="123354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35 40 50 55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3C1F16-B03F-5645-F530-6F8B6CA502F8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96DE4B-818C-FC6A-E567-7C589CC5653E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17925D-7100-E3DB-DDD5-DA593ADBB69C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527246F-0BF1-479A-F081-E0F6C8EFEC0F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55310" y="4148499"/>
            <a:ext cx="34639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F7E304E-28C6-B6E0-DBA9-3223F131454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2F6FC6-A2EA-914C-049C-63DA9C365129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B3D42-D8CE-69BF-03D1-78CB86FE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8A65A5-156A-37FB-1731-4FC8BE2CC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4AB22E4-EDCE-3365-1CFE-5BB8A55D35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72E6657B-A17A-E0C7-5B89-0EB06BFF35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</p:spTree>
    <p:extLst>
      <p:ext uri="{BB962C8B-B14F-4D97-AF65-F5344CB8AC3E}">
        <p14:creationId xmlns:p14="http://schemas.microsoft.com/office/powerpoint/2010/main" val="412555634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FF21F1-6EF3-2B1A-2437-8C3CA28F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B349-CB6C-4C0F-2736-B2A37C249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D29067-121F-E44B-175B-BCE47F6AD27B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01A19-0161-406E-89A2-73D6D7D76E21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0D042C9-B3CD-96B8-0A5A-CE6BEEE08513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D7D627-B73F-0002-4B4A-950001C53F5A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F2CBD3-BFFC-F620-B554-376C59DD37C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AC847C-64AD-D053-22D6-85D52BFAC1D2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E5D82600-809C-DEA0-9E18-100F42804C88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3C6A43-8E4F-C0D7-BE17-17B22BE73F46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A124B52-5461-CCB4-D72E-2A9133CCB34D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3F0A87-9519-C3EE-5850-FBDD39FFFA4B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8C9AC3-189F-839D-F8BC-4389D8A5F74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49717A-307C-EFC4-7BD9-D58FCA83A2FA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3E020A-3152-0454-03EA-C06D62AC5133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1AC72BF-4F02-9019-51BD-2369F533A965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0ED911-0B59-3F35-91D7-68EE24FFD5E5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CB37C33-E6F4-78B7-80BB-9D3F5FE8922D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73A7E8-116D-F263-398F-C6CA83E0384A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A28E60-CE1D-CF98-970A-25FDADD47B31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5B51BA31-85D0-2284-A0E9-438559B1514F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BE3626-7B3A-4C20-BFFA-37610378FEB5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F6A2690-7D25-798C-C3FD-D919A18D0722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A1426E3-263D-ADF7-4114-6FE60A99BCE3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31A16B4-7A24-AD42-A6CF-B4ADD4EC196E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5F96507-2B99-17C9-0F1D-9AD690B5BEB9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A4B92FD-039E-6F4D-2BE4-FE9664BCABD4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5FF2023-0C78-D020-0E70-A37456C4A482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18223A-91E8-FA31-6025-9A0AA890AC94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6411A46-415C-06DA-47C2-9B98F013D65B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CF05836-ED3C-D2D3-43B2-ACED3C2BCEC1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3841FFC-A243-AF47-1DFA-1FEFF75CE9CA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E5AF7B7-C10E-A0AB-EAC1-79D7E092AD61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A09331F-4179-BC04-4503-25E6379A4F2E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E4A6876-2A02-B95D-B4B0-22FDD11F8E6A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064406" y="4148499"/>
            <a:ext cx="438827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DDF26AB-8020-D909-B439-5575CD3A60D7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197F770-749B-FE14-C8AA-E3F1AA1C453D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A95340-D2CC-0AFA-3482-D95FE174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33A729F-234E-3522-44ED-C7C520DBD3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BB6D2FE0-CAC5-F8FE-C951-36A05E0EE7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E6A2B9CA-95E2-5844-0C33-9C51CE8EBC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6D54CB7-DF7C-DE60-B081-5F93BB0329C8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482298-05AD-0BF3-065C-710F2A29883F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6716C4-D2B9-53AB-8F70-BDA8B2547EB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42538" y="4120748"/>
            <a:ext cx="22062" cy="112381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95891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65ABA9-D389-953A-435A-7F0895591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F7711-905F-2366-8500-F19259A7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609A9B-136F-6C74-00C5-F178E0F2355B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F65093A-4F60-DC4C-36B0-C8F8AA46875E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71916A-7818-4A11-09C8-0C3070B6C6AD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9C6FC-2298-BCBC-7FA0-0186A529C6A7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074A254-AF23-BE2E-B727-D8055D0CD34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61CAE5-7DB9-664E-B2B5-C0EE1C3A01F5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F4CA0D6-AF75-2823-5B91-5423FBEFF1AB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8C36BFD-8630-B410-43A1-95DE7CF55494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10C9471-7F26-0819-A6E9-AF311CF49322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125F82D-EE31-DCAA-CFD2-A4937B0361F7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10902C-AD9F-61BD-E776-D2076BCFFA6C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48CA44-173F-ED4D-6668-E7B7BE5603CF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232742E-F95E-9597-1824-326EA827DF52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B3BBA3-DEE3-28F8-09A3-AF8ECEB6B3A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E277A0C-388C-7B6C-872A-C604234B26B7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5C8D4F-19DB-38BB-E4E1-E98AB438294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9F93BC9-731B-4DCC-DC3C-DB65BB704DE6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D1F69A3-FE9E-A0CE-124D-84AE2E4274D9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485B080B-AABC-3548-DC7B-7D9EAB387195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6352767-563D-2A06-7474-6F8D437A3B32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CD7725-554C-3573-9216-508B82E9BD43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C3D79F3-A48D-BBCC-22D8-478727531271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4270E18-C4B8-CE56-287A-27F9F96C81A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8D1EACD-CAE4-8EAD-6AE5-C349E4A6BE5A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CC4299-BB24-72F3-2C3D-586D365279E8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9AD5729-E7C7-BEBC-7BEC-984F860A74A5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387A300-1762-4BE7-F578-DDCEBCA223DA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D5ABC04-EEDC-C580-84A3-60DCA69889A1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51C21E2-1605-6E56-CE94-EBC0F389588B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CE6086-0094-BFEE-53B1-5EC81F180488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1B9B3D9-82C2-2E45-BF9F-198202295276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9A12C2-4B78-A216-AB15-58C22F4F2CEF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BACDB33-5438-AA62-0EA3-E5E4AAFC9007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064406" y="4148499"/>
            <a:ext cx="438827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55FA31D-D1A3-944A-74BC-968B6D9D28E7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8BF4500-8B17-6601-081E-FF66AD32B9C1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CBFD-26AE-DE1B-0B38-E2FF3FDB5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D98DE4B-BC62-671D-0E11-6AC42B2477B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2BE2164-545B-64D1-1004-2C1F101D1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0D289E2-3C74-3D43-DEA4-AC33D34637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9A03FC-11E7-4ED5-F635-1FF520793098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0E9BC6-05D2-BA73-8DEC-C0BB3E6E6F70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742538" y="4120748"/>
            <a:ext cx="22062" cy="112381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47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&gt;4 children</a:t>
            </a:r>
          </a:p>
        </p:txBody>
      </p:sp>
    </p:spTree>
    <p:extLst>
      <p:ext uri="{BB962C8B-B14F-4D97-AF65-F5344CB8AC3E}">
        <p14:creationId xmlns:p14="http://schemas.microsoft.com/office/powerpoint/2010/main" val="48300543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4495E4-1BA8-4D5F-94E1-B51562683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11FBE-8DF8-2506-B143-DC18C9AA5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6369A-E17A-144E-94CE-77618EB62331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980DB0-820E-732E-8C07-302800C998D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EE1B4A-70C8-E1E6-BAAE-5AF172089BC7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946CEF8-518B-DBA3-7B5C-BFB262A75464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D2106F-2320-CAA8-D443-E4B6A32A989E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E994A74-567C-8A43-16AE-C69F196D4F17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12272" y="2713802"/>
            <a:ext cx="3983691" cy="114756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6A94BD9-0B0C-5DD7-8A0B-FB1F3DD4ECAF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B255FC-72CC-2683-C83F-F88B513CE845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F6BB29-0E58-2B2A-8594-6A8B53EC8395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22F9D0-2916-9A56-A708-E8D8686F79DE}"/>
              </a:ext>
            </a:extLst>
          </p:cNvPr>
          <p:cNvSpPr/>
          <p:nvPr/>
        </p:nvSpPr>
        <p:spPr>
          <a:xfrm>
            <a:off x="10248947" y="3861367"/>
            <a:ext cx="49403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2F78132-33AD-2CB7-39D6-2987EB017DA7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2892F7-041E-C8E9-693B-8BC5E8E3C35D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895F702-6D82-C6E6-61DA-A48591BCB10D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7D865D2-D4DA-CCBA-9A5E-DDD53457B8D4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3644EDD-12F9-A2DA-25FB-4CAE82200410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5506F34-1336-6954-D462-0059CF5661C5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B047D6F-DEEA-7CD1-9434-095A3A21C2D9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25E6BF-EF10-DCBA-17D7-4756916F0FA7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219FBA48-8F48-EAD2-7C5A-BBF9CB9706FD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FF0F876-3D23-7092-F021-64BCA1CB54AA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53837F-24A7-CC6D-F4AB-84348587E807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EC95152-A5C5-0227-5DCA-660453CB3C74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4AA2551-7046-2556-CEFD-4879943A1287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19CE7F-6868-BE35-E250-986E3F09773C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ABCD965-0049-4837-A8F3-4B7789FCF266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1B7B7DB-5907-E673-80E0-3EF02C5CD5D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D7B8D8B-4DC5-54AE-EF66-A35D416E89A8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0A55C00-08E6-A0AE-7CF7-C6A3543BDD47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6A1D0A0-795B-0BEA-064A-1170C18D849C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15110C70-BC38-1E5C-8F75-4EF67C27A37A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C943368C-5E6B-3E8E-6336-AC5721C19DCA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FBFCAF-5674-425F-8F10-FD12F51498E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42462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955F56-F875-DAA5-AFA0-88E3B4FA8F9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0432" y="4120631"/>
            <a:ext cx="71161" cy="111036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5BE27E-0C8E-55C1-9AB0-6DD7DD857286}"/>
              </a:ext>
            </a:extLst>
          </p:cNvPr>
          <p:cNvCxnSpPr>
            <a:cxnSpLocks/>
          </p:cNvCxnSpPr>
          <p:nvPr/>
        </p:nvCxnSpPr>
        <p:spPr>
          <a:xfrm flipH="1">
            <a:off x="10198337" y="4158674"/>
            <a:ext cx="112958" cy="107232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6ABEDC7-0D5F-03CA-224E-EF269F5385A4}"/>
              </a:ext>
            </a:extLst>
          </p:cNvPr>
          <p:cNvCxnSpPr>
            <a:cxnSpLocks/>
          </p:cNvCxnSpPr>
          <p:nvPr/>
        </p:nvCxnSpPr>
        <p:spPr>
          <a:xfrm>
            <a:off x="10696894" y="4162065"/>
            <a:ext cx="513021" cy="106893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9F8A-6605-FA38-5520-B0D76404D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4F4EA5-BB43-20D9-3369-A186C7119E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7788755-39E8-9508-3F61-9CA85D6DC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E9227DDC-C508-7FE5-58F7-7F8102A7DA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FA7D5FD-E000-F768-1B34-3D0DD3D8C889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130D56-5BF1-0E72-FF97-EC33CC5FEF2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94335" y="4118071"/>
            <a:ext cx="548203" cy="112649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E83D9F0-504D-17D8-0A7F-F35CD0081752}"/>
              </a:ext>
            </a:extLst>
          </p:cNvPr>
          <p:cNvSpPr/>
          <p:nvPr/>
        </p:nvSpPr>
        <p:spPr>
          <a:xfrm>
            <a:off x="8386273" y="3826716"/>
            <a:ext cx="908318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6B459B-05BB-2807-742E-9D32355B8025}"/>
              </a:ext>
            </a:extLst>
          </p:cNvPr>
          <p:cNvCxnSpPr>
            <a:cxnSpLocks/>
          </p:cNvCxnSpPr>
          <p:nvPr/>
        </p:nvCxnSpPr>
        <p:spPr>
          <a:xfrm>
            <a:off x="6188071" y="2717572"/>
            <a:ext cx="2328160" cy="11129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</p:spTree>
    <p:extLst>
      <p:ext uri="{BB962C8B-B14F-4D97-AF65-F5344CB8AC3E}">
        <p14:creationId xmlns:p14="http://schemas.microsoft.com/office/powerpoint/2010/main" val="298039023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69E65D-E7A1-5153-ACA5-DF4A01D09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5CE67-241A-A2F2-F043-72BB071D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99EDC-95E9-1AF3-8A8B-E77D9DEBB2B6}"/>
              </a:ext>
            </a:extLst>
          </p:cNvPr>
          <p:cNvSpPr txBox="1"/>
          <p:nvPr/>
        </p:nvSpPr>
        <p:spPr>
          <a:xfrm>
            <a:off x="1097598" y="1626248"/>
            <a:ext cx="7467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(at most 4 children and 3 keys),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FEBE08-7A0A-0F82-4F17-E278F593FF27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72B51B5-BC9D-01B9-D0A4-2117A30AEBE0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8D30276-4855-4A2F-2C65-9C77D0DD0DA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4C262-B3C5-C588-1DFC-224B450CF626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1A710B-895F-297E-E270-1D508B9FCB23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6512272" y="2713802"/>
            <a:ext cx="3983691" cy="114756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85E41A-022A-85B2-A4BE-B2A7399FA75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3EE18-30D7-0642-DF3A-EBE41D0D298E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7DAB6B-5D27-DB98-C0FB-F3CD0E262BC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2985C8-A3FA-219E-AEFF-AA5AC2F126DB}"/>
              </a:ext>
            </a:extLst>
          </p:cNvPr>
          <p:cNvSpPr/>
          <p:nvPr/>
        </p:nvSpPr>
        <p:spPr>
          <a:xfrm>
            <a:off x="10248947" y="3861367"/>
            <a:ext cx="49403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F198C74-80A8-E42C-CC3A-1891EAA74CE5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56AFFE6-596E-1D59-03ED-76A7388E15A8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8BF835-14B8-2975-A5F1-7474B83EF8C6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32CA16E-80FB-CB93-CAEB-A648BD75F018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90F892E-4BC6-1F5D-CBEE-28752DE37616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F528AA3-E0C8-D8F7-A010-87CC611ED8BA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9E763A2-F0E3-BFEC-667E-16237E16C1B6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010987-1485-EBD0-6604-CFF794000CF4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5DF695-E22A-D8C5-195F-E1E4F9DB3CC0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1A79FE-17E4-F613-E511-73536CA0B742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2029DD1-98E0-1C9F-943E-C33DB6F0E97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1C37A548-AAB6-EC05-F3B1-1746B6AB0B8C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7A3E786-0ECA-46D3-280C-1B2529DC54BB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24FC028-2BBA-BE70-8554-F791678433AD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98D1570-150B-C12A-671D-2AF5201D79C7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77916B5-D57C-0CCB-5171-3987512F7EE4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48144E2-97C8-3A59-5A90-4DF4A0B653E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6D8B2F2-B56E-8E36-2A93-001868B0C9C6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B5296B9-97B5-E074-8F5C-2C3E49B48CD8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CE82BB4-B5BF-F00D-A888-D033150BD460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475FA68-DCC3-0B3C-B273-B5DFAABBAAF1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FC25404-9EAC-3B93-0977-C3AA2D96AB3B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42462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9EB249A-8D31-1A6E-4C84-1F6EEE28B5CF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0432" y="4120631"/>
            <a:ext cx="71161" cy="111036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B168686-20CE-C75A-4239-41C43D02BE52}"/>
              </a:ext>
            </a:extLst>
          </p:cNvPr>
          <p:cNvCxnSpPr>
            <a:cxnSpLocks/>
          </p:cNvCxnSpPr>
          <p:nvPr/>
        </p:nvCxnSpPr>
        <p:spPr>
          <a:xfrm flipH="1">
            <a:off x="10198337" y="4158674"/>
            <a:ext cx="112958" cy="107232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2000617-78F2-F8B7-427F-FD91321A361C}"/>
              </a:ext>
            </a:extLst>
          </p:cNvPr>
          <p:cNvCxnSpPr>
            <a:cxnSpLocks/>
          </p:cNvCxnSpPr>
          <p:nvPr/>
        </p:nvCxnSpPr>
        <p:spPr>
          <a:xfrm>
            <a:off x="10696894" y="4162065"/>
            <a:ext cx="513021" cy="106893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67426-BC17-D974-74ED-3C806B356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398C3F8-5C8D-9B59-5C20-C0CABB1ED1B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9F9FA3B-D918-9B4C-7872-3940A2E4F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A233E61-6261-4E5C-D2E0-39FB0AB753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50B47DA-11CC-2D63-FEF5-28BA170C84BD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C7C43EB-995A-CCBA-252D-AFBCF3AA9D57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94335" y="4118071"/>
            <a:ext cx="548203" cy="112649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A5BE3BF-6463-13B8-5658-4567253B8642}"/>
              </a:ext>
            </a:extLst>
          </p:cNvPr>
          <p:cNvSpPr/>
          <p:nvPr/>
        </p:nvSpPr>
        <p:spPr>
          <a:xfrm>
            <a:off x="8386273" y="3826716"/>
            <a:ext cx="908318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6A4061-4250-0283-8CAA-BE6E295D18A6}"/>
              </a:ext>
            </a:extLst>
          </p:cNvPr>
          <p:cNvCxnSpPr>
            <a:cxnSpLocks/>
          </p:cNvCxnSpPr>
          <p:nvPr/>
        </p:nvCxnSpPr>
        <p:spPr>
          <a:xfrm>
            <a:off x="6188071" y="2717572"/>
            <a:ext cx="2328160" cy="11129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&gt;4 children</a:t>
            </a:r>
          </a:p>
        </p:txBody>
      </p:sp>
    </p:spTree>
    <p:extLst>
      <p:ext uri="{BB962C8B-B14F-4D97-AF65-F5344CB8AC3E}">
        <p14:creationId xmlns:p14="http://schemas.microsoft.com/office/powerpoint/2010/main" val="10577825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380DA-C9F2-80C0-BD9F-D9F9C9D63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80DB-BEA0-2A58-FE96-CCF648DC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185C9C-0D27-18A6-E639-C4DEBC0D4D4D}"/>
              </a:ext>
            </a:extLst>
          </p:cNvPr>
          <p:cNvSpPr/>
          <p:nvPr/>
        </p:nvSpPr>
        <p:spPr>
          <a:xfrm>
            <a:off x="3493718" y="2410534"/>
            <a:ext cx="78016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CAC72D-3C9D-6C55-7CAF-30167A433D1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24871"/>
            <a:ext cx="1809107" cy="109928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FF8A59-C1CC-4196-3071-15B3FB3110AB}"/>
              </a:ext>
            </a:extLst>
          </p:cNvPr>
          <p:cNvCxnSpPr>
            <a:cxnSpLocks/>
            <a:stCxn id="20" idx="2"/>
            <a:endCxn id="33" idx="0"/>
          </p:cNvCxnSpPr>
          <p:nvPr/>
        </p:nvCxnSpPr>
        <p:spPr>
          <a:xfrm flipH="1">
            <a:off x="3685148" y="2704449"/>
            <a:ext cx="198651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C27CCC-DF39-5994-393E-64309F414F13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4247247" y="2724871"/>
            <a:ext cx="2039853" cy="1128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0584D-BC2F-CC27-0D23-0AD5CCB4E5B0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7619939" y="2625182"/>
            <a:ext cx="2876024" cy="123618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E2FC93-FC64-EB83-D795-E9D150F17D84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9699ED-8C1A-305C-F17E-1060A796CEC2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07E9465-14EE-B930-933E-6F4CC2C189E0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0721B10-3234-A0EF-5370-4BA0BE91A799}"/>
              </a:ext>
            </a:extLst>
          </p:cNvPr>
          <p:cNvSpPr/>
          <p:nvPr/>
        </p:nvSpPr>
        <p:spPr>
          <a:xfrm>
            <a:off x="10248947" y="3861367"/>
            <a:ext cx="49403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2CCC2-287D-242B-3B4A-812CFDF4715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08A0FD-B731-FF0C-1F5A-F082EF809174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086500E-01EA-1C52-0E2E-BE7E32FA3A51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323ADED-AE64-2A47-9EFC-1DFF005DDFE6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2560F3-9CC6-A3F5-197C-C096C2F924A5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40EF2DF-DDBF-63D2-F368-F1C83D9A33E3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23BB07-F883-7EA7-FD47-1E8516F27225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509F74B-4B6C-9F75-1408-585441717D4D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FC294036-2C1D-4718-4168-DBF6684CFB34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6F0424-CF7F-E79E-D669-39FDA27E9632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247398E-854D-9210-82F2-C8354FBD8866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7D1959A-CECD-8D5C-F55D-3CC841F14AA3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AFDD481-7D43-A492-A244-17426424DE49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DA62A3-BF83-AFF2-6384-ACCBF86AEDBE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6794162-06B4-665E-78CF-BE800B486123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7ED449F-C1D7-7E4D-4CF2-6EA6EF238302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972DF948-7815-BEC4-08AE-113DBFF56A37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D39865A-1C86-21D1-877D-34BFFDEEA638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1A17330-2888-FAC2-B4F5-231A1F998A39}"/>
                </a:ext>
              </a:extLst>
            </p:cNvPr>
            <p:cNvSpPr/>
            <p:nvPr/>
          </p:nvSpPr>
          <p:spPr>
            <a:xfrm>
              <a:off x="8900625" y="5877635"/>
              <a:ext cx="651739" cy="262798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35 40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0E41196-7560-6211-098D-D394CCA421C8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7F81131-02B9-FB30-ED24-1C03E0C09B43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CD7A644-CAD0-602E-B3FD-A83645460BF2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42462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2E5945A-5DBC-0ECC-482B-562DD7F1C08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0432" y="4120631"/>
            <a:ext cx="71161" cy="111036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4C3F994-BAEA-ABB6-D444-A95B9B36C0F5}"/>
              </a:ext>
            </a:extLst>
          </p:cNvPr>
          <p:cNvCxnSpPr>
            <a:cxnSpLocks/>
          </p:cNvCxnSpPr>
          <p:nvPr/>
        </p:nvCxnSpPr>
        <p:spPr>
          <a:xfrm flipH="1">
            <a:off x="10198337" y="4158674"/>
            <a:ext cx="112958" cy="107232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F78A773-E70F-1305-0A5B-37E855EB11CF}"/>
              </a:ext>
            </a:extLst>
          </p:cNvPr>
          <p:cNvCxnSpPr>
            <a:cxnSpLocks/>
          </p:cNvCxnSpPr>
          <p:nvPr/>
        </p:nvCxnSpPr>
        <p:spPr>
          <a:xfrm>
            <a:off x="10696894" y="4162065"/>
            <a:ext cx="513021" cy="106893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045EF-1A2E-21EA-FFFA-E2EEEFA6E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CE0ADC6-E126-0E27-43F7-0D0F1DB00A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41328D82-9E3F-E93B-6023-96B46B04D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33EB168-3996-D164-286D-7AE9B6441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6C9CC78-3D3E-B19D-93B8-1269E0FE9FC0}"/>
              </a:ext>
            </a:extLst>
          </p:cNvPr>
          <p:cNvSpPr/>
          <p:nvPr/>
        </p:nvSpPr>
        <p:spPr>
          <a:xfrm>
            <a:off x="9448699" y="5244561"/>
            <a:ext cx="587678" cy="26279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50 55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61D330-4202-8A70-C0D7-FA3DA5F3920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9194335" y="4118071"/>
            <a:ext cx="548203" cy="112649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8108D86-3C53-D464-D59C-1CC8FA2C68A5}"/>
              </a:ext>
            </a:extLst>
          </p:cNvPr>
          <p:cNvSpPr/>
          <p:nvPr/>
        </p:nvSpPr>
        <p:spPr>
          <a:xfrm>
            <a:off x="8386273" y="3826716"/>
            <a:ext cx="908318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E86E4F8-D422-6E73-6624-65D8367AD38E}"/>
              </a:ext>
            </a:extLst>
          </p:cNvPr>
          <p:cNvCxnSpPr>
            <a:cxnSpLocks/>
          </p:cNvCxnSpPr>
          <p:nvPr/>
        </p:nvCxnSpPr>
        <p:spPr>
          <a:xfrm>
            <a:off x="6964044" y="2697694"/>
            <a:ext cx="1552187" cy="113279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B907EF7-C29B-F6B4-7AEA-A16BCF331BDE}"/>
              </a:ext>
            </a:extLst>
          </p:cNvPr>
          <p:cNvSpPr/>
          <p:nvPr/>
        </p:nvSpPr>
        <p:spPr>
          <a:xfrm>
            <a:off x="6888938" y="2396996"/>
            <a:ext cx="780161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828F12-CDEE-A748-AD81-89037D0C2BB7}"/>
              </a:ext>
            </a:extLst>
          </p:cNvPr>
          <p:cNvSpPr/>
          <p:nvPr/>
        </p:nvSpPr>
        <p:spPr>
          <a:xfrm>
            <a:off x="5160201" y="1587113"/>
            <a:ext cx="554237" cy="293915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C691D2-4E06-8662-BA90-5A293604250A}"/>
              </a:ext>
            </a:extLst>
          </p:cNvPr>
          <p:cNvCxnSpPr>
            <a:cxnSpLocks/>
          </p:cNvCxnSpPr>
          <p:nvPr/>
        </p:nvCxnSpPr>
        <p:spPr>
          <a:xfrm>
            <a:off x="5695943" y="1870209"/>
            <a:ext cx="1268101" cy="540325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441DC9A-4DFA-DE43-D1FF-502200ED694A}"/>
              </a:ext>
            </a:extLst>
          </p:cNvPr>
          <p:cNvCxnSpPr>
            <a:cxnSpLocks/>
          </p:cNvCxnSpPr>
          <p:nvPr/>
        </p:nvCxnSpPr>
        <p:spPr>
          <a:xfrm flipH="1">
            <a:off x="3944869" y="1881028"/>
            <a:ext cx="1215332" cy="54296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</p:spTree>
    <p:extLst>
      <p:ext uri="{BB962C8B-B14F-4D97-AF65-F5344CB8AC3E}">
        <p14:creationId xmlns:p14="http://schemas.microsoft.com/office/powerpoint/2010/main" val="3695647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00430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2 values = 18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18 values as we only count last level which is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3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FCDCD7-8E7A-AAEA-0EE7-3EB4888C5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95DF-FF3A-F941-813F-83E8B274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D0FC42-7E65-6024-8998-943B22B3743D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9F5F7-7C8E-F4BA-E236-08357FBB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6D1AAD-4835-7628-5F71-F58B2C6E5B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7168504-89CE-1F64-F4C6-F73CEF34F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5398C46-AD1D-BF02-D806-FB9DEC5A2A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1786962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8B8E69-6219-D277-923D-86B82CCF9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8E1E8-C7ED-2CAE-3D78-1ECF9DF1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A739D4-BDD7-9BCB-0E58-1FD2584310EF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 Tree with N=3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CF29BB-43AB-3B4C-3858-146A9319F5E2}"/>
              </a:ext>
            </a:extLst>
          </p:cNvPr>
          <p:cNvSpPr txBox="1"/>
          <p:nvPr/>
        </p:nvSpPr>
        <p:spPr>
          <a:xfrm>
            <a:off x="1354123" y="3011180"/>
            <a:ext cx="96186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2 values = 18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 values as we only count last level which is unique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61638-4F1F-AE9A-31E1-E6B3624BA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EFA81A7-1603-C85D-914B-5385548372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DDC7E5F-D2E8-B672-A8BE-5E18183F0F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5163A35-578C-5FD8-15B1-87E8D46D3B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239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115293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179343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9F21B-A88B-A3A3-6554-8B9B2748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D89-A361-A0FD-3F35-FDD2DA2A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12F-946F-3600-B617-B25B160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948E6-8B10-4E7A-90F7-18E72CFBA5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C5C1631-BD9E-AAE1-C27C-3602FCDB6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67FCC1-C83F-A07A-494C-668F2724C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692738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738569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3300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186FA-AE27-38FE-E268-46B41A544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120-6F45-136F-DA5F-69CE074E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483E8A-6829-2266-6F8B-E5F4F7A35FCD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4811F0B-CA6B-5650-1FDA-A6998AEAD03E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39F240-70C7-7AB0-4D18-ED99A433C248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63FCCA-CEB5-1807-56E1-FBC2A277EC94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597017-14EA-A3D9-C63D-A40A4C83B077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A3E76E-987C-621E-E6CC-CF26C4478CBC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B8E64-AF5C-40A9-4B5E-031FAE2B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37692BC-0748-7480-9443-F723365215C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7C3F431-C001-2E20-6702-F2E384588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F511E89C-71A4-58A6-6B31-F919E57B9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9778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7914432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76560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18743767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2198699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335074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7922507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941394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338688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39276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862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Trees, Red Black Trees, Splay Trees, B/B+ Trees/Tries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Common operations e.g. Search/Insertion/Deletion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~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8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073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46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79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1033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29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1334B-CF05-2935-982B-F02BE4EED808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D4551-1389-8208-9AA9-714A7EA70062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606CB-E5D2-A738-61D8-5B8091758E34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3037858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equation C: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C: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B4451-3301-33C2-7C7D-15658AB0789B}"/>
              </a:ext>
            </a:extLst>
          </p:cNvPr>
          <p:cNvSpPr txBox="1"/>
          <p:nvPr/>
        </p:nvSpPr>
        <p:spPr>
          <a:xfrm>
            <a:off x="5966197" y="554230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</p:spTree>
    <p:extLst>
      <p:ext uri="{BB962C8B-B14F-4D97-AF65-F5344CB8AC3E}">
        <p14:creationId xmlns:p14="http://schemas.microsoft.com/office/powerpoint/2010/main" val="3280175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6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32AAB-D28F-3E48-372D-574CC247688B}"/>
              </a:ext>
            </a:extLst>
          </p:cNvPr>
          <p:cNvSpPr txBox="1"/>
          <p:nvPr/>
        </p:nvSpPr>
        <p:spPr>
          <a:xfrm>
            <a:off x="5713228" y="30090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5EA0B-A180-8144-B448-BE1E63F6C9C7}"/>
              </a:ext>
            </a:extLst>
          </p:cNvPr>
          <p:cNvSpPr txBox="1"/>
          <p:nvPr/>
        </p:nvSpPr>
        <p:spPr>
          <a:xfrm>
            <a:off x="5713228" y="3294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FF99F-9F51-888E-E720-BE2131198F66}"/>
              </a:ext>
            </a:extLst>
          </p:cNvPr>
          <p:cNvSpPr txBox="1"/>
          <p:nvPr/>
        </p:nvSpPr>
        <p:spPr>
          <a:xfrm>
            <a:off x="6533129" y="36717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B932F-6798-A3CC-2F5C-4457B902FDB8}"/>
              </a:ext>
            </a:extLst>
          </p:cNvPr>
          <p:cNvSpPr txBox="1"/>
          <p:nvPr/>
        </p:nvSpPr>
        <p:spPr>
          <a:xfrm>
            <a:off x="5939849" y="39487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BBD44-4EE0-7B61-9B88-01C8F51E9F8A}"/>
              </a:ext>
            </a:extLst>
          </p:cNvPr>
          <p:cNvSpPr txBox="1"/>
          <p:nvPr/>
        </p:nvSpPr>
        <p:spPr>
          <a:xfrm>
            <a:off x="2124833" y="424856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h-2 in 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EB1BE-848E-DF5B-B42B-4893C07DDD78}"/>
              </a:ext>
            </a:extLst>
          </p:cNvPr>
          <p:cNvSpPr txBox="1"/>
          <p:nvPr/>
        </p:nvSpPr>
        <p:spPr>
          <a:xfrm>
            <a:off x="1365019" y="475198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E in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C24E1-76E3-93C3-9DA5-D469AE2D0796}"/>
              </a:ext>
            </a:extLst>
          </p:cNvPr>
          <p:cNvSpPr txBox="1"/>
          <p:nvPr/>
        </p:nvSpPr>
        <p:spPr>
          <a:xfrm>
            <a:off x="6001370" y="42401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AD37F-4EE0-44CD-60E2-BCF2DB5AADB8}"/>
              </a:ext>
            </a:extLst>
          </p:cNvPr>
          <p:cNvSpPr txBox="1"/>
          <p:nvPr/>
        </p:nvSpPr>
        <p:spPr>
          <a:xfrm>
            <a:off x="6096000" y="47328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(F)</a:t>
            </a:r>
          </a:p>
        </p:txBody>
      </p:sp>
    </p:spTree>
    <p:extLst>
      <p:ext uri="{BB962C8B-B14F-4D97-AF65-F5344CB8AC3E}">
        <p14:creationId xmlns:p14="http://schemas.microsoft.com/office/powerpoint/2010/main" val="2761373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800E0-6336-3043-F208-161D771F9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7D705-4120-808E-1CB0-1BFE48E47502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51E2-48E5-E80A-BF23-CF4CE04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F03B2-ACC6-0A66-E087-8E9BF165A6C3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2615CB34-C253-5769-E6B3-2B78B8476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5F2CDCD5-332F-DA05-ED78-33B66ED76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F2F42A14-3D4C-9D17-0D7E-7A1A7566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28363907-EBF9-B025-7277-B4EF74144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0771-FB15-4B87-C8EB-F39885EE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AC2F54-8580-A0C8-01DC-EBD6665D36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CB59E2A5-FDC0-8AD1-D093-CF31CFA47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04784341-1A1E-8D4A-AF7F-2A593E305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AF7CC3-2CF6-9440-68F5-F83F996AC0B0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1FD8428-DE48-5BE3-C37C-7CFE8735426C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A9E021C-FA0F-9ECE-3B7A-FE46C540834C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F83C4957-52EF-A401-6AFA-FB68D9A8A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DFBFE651-8364-2A50-8CA7-52F6346EE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FB21A-7ACC-B59B-A293-E25C73EF7F1B}"/>
              </a:ext>
            </a:extLst>
          </p:cNvPr>
          <p:cNvSpPr txBox="1"/>
          <p:nvPr/>
        </p:nvSpPr>
        <p:spPr>
          <a:xfrm>
            <a:off x="5713228" y="30090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4CF-7B52-8B26-CD50-BD2AA7748205}"/>
              </a:ext>
            </a:extLst>
          </p:cNvPr>
          <p:cNvSpPr txBox="1"/>
          <p:nvPr/>
        </p:nvSpPr>
        <p:spPr>
          <a:xfrm>
            <a:off x="5713228" y="3294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5B25A-466B-9471-4460-1D5D4CE3D6A1}"/>
              </a:ext>
            </a:extLst>
          </p:cNvPr>
          <p:cNvSpPr txBox="1"/>
          <p:nvPr/>
        </p:nvSpPr>
        <p:spPr>
          <a:xfrm>
            <a:off x="6533129" y="36717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BDF0C-9A1C-757F-F6B4-4565DC61A042}"/>
              </a:ext>
            </a:extLst>
          </p:cNvPr>
          <p:cNvSpPr txBox="1"/>
          <p:nvPr/>
        </p:nvSpPr>
        <p:spPr>
          <a:xfrm>
            <a:off x="5939849" y="39487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7564C-7EE0-23EE-AB31-2A4E76F40EEB}"/>
              </a:ext>
            </a:extLst>
          </p:cNvPr>
          <p:cNvSpPr txBox="1"/>
          <p:nvPr/>
        </p:nvSpPr>
        <p:spPr>
          <a:xfrm>
            <a:off x="2124833" y="424856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h-2 in 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FA2AD-1359-9D7B-A24C-BE9B46DC5431}"/>
              </a:ext>
            </a:extLst>
          </p:cNvPr>
          <p:cNvSpPr txBox="1"/>
          <p:nvPr/>
        </p:nvSpPr>
        <p:spPr>
          <a:xfrm>
            <a:off x="1365019" y="475198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E in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A315D-B3B2-A6C7-6DDC-6D28518B6ABA}"/>
              </a:ext>
            </a:extLst>
          </p:cNvPr>
          <p:cNvSpPr txBox="1"/>
          <p:nvPr/>
        </p:nvSpPr>
        <p:spPr>
          <a:xfrm>
            <a:off x="6001370" y="42401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EC7CE-63F4-D5A0-555C-E19357A47B7D}"/>
              </a:ext>
            </a:extLst>
          </p:cNvPr>
          <p:cNvSpPr txBox="1"/>
          <p:nvPr/>
        </p:nvSpPr>
        <p:spPr>
          <a:xfrm>
            <a:off x="6096000" y="47328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9E857-5BF1-CEB6-02D1-A13DBF32978E}"/>
              </a:ext>
            </a:extLst>
          </p:cNvPr>
          <p:cNvSpPr txBox="1"/>
          <p:nvPr/>
        </p:nvSpPr>
        <p:spPr>
          <a:xfrm>
            <a:off x="6096000" y="505874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2ABD6-CAF2-7882-16DC-98CCEE99043D}"/>
              </a:ext>
            </a:extLst>
          </p:cNvPr>
          <p:cNvSpPr txBox="1"/>
          <p:nvPr/>
        </p:nvSpPr>
        <p:spPr>
          <a:xfrm>
            <a:off x="1047519" y="5793916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G in F: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2A586-DE3C-1A6D-EF11-C329E695EFDD}"/>
              </a:ext>
            </a:extLst>
          </p:cNvPr>
          <p:cNvSpPr txBox="1"/>
          <p:nvPr/>
        </p:nvSpPr>
        <p:spPr>
          <a:xfrm>
            <a:off x="1982070" y="5046720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h-4 in D: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36B56-0DC8-4F98-179F-3E1AA58993C7}"/>
              </a:ext>
            </a:extLst>
          </p:cNvPr>
          <p:cNvSpPr txBox="1"/>
          <p:nvPr/>
        </p:nvSpPr>
        <p:spPr>
          <a:xfrm>
            <a:off x="6267863" y="607091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9B3BE-ED31-B536-4419-0204C982BBC8}"/>
              </a:ext>
            </a:extLst>
          </p:cNvPr>
          <p:cNvSpPr txBox="1"/>
          <p:nvPr/>
        </p:nvSpPr>
        <p:spPr>
          <a:xfrm>
            <a:off x="2987298" y="6056415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Generalize: </a:t>
            </a:r>
          </a:p>
        </p:txBody>
      </p:sp>
    </p:spTree>
    <p:extLst>
      <p:ext uri="{BB962C8B-B14F-4D97-AF65-F5344CB8AC3E}">
        <p14:creationId xmlns:p14="http://schemas.microsoft.com/office/powerpoint/2010/main" val="8997504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3FF2-B2F5-C3A7-0204-CE48AA0E0750}"/>
              </a:ext>
            </a:extLst>
          </p:cNvPr>
          <p:cNvSpPr txBox="1"/>
          <p:nvPr/>
        </p:nvSpPr>
        <p:spPr>
          <a:xfrm>
            <a:off x="5916428" y="248931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BDECB-4635-C3F3-9569-4497CA3579D7}"/>
              </a:ext>
            </a:extLst>
          </p:cNvPr>
          <p:cNvSpPr txBox="1"/>
          <p:nvPr/>
        </p:nvSpPr>
        <p:spPr>
          <a:xfrm>
            <a:off x="5916428" y="27749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F56F9-7BB1-C9E9-ED0A-3E6A5F746F4A}"/>
              </a:ext>
            </a:extLst>
          </p:cNvPr>
          <p:cNvSpPr txBox="1"/>
          <p:nvPr/>
        </p:nvSpPr>
        <p:spPr>
          <a:xfrm>
            <a:off x="6203600" y="311474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</p:spTree>
    <p:extLst>
      <p:ext uri="{BB962C8B-B14F-4D97-AF65-F5344CB8AC3E}">
        <p14:creationId xmlns:p14="http://schemas.microsoft.com/office/powerpoint/2010/main" val="1806076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459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(h/2)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&lt;= 2.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EAA1D-CF25-CF4C-3A4E-17327AABB0C4}"/>
              </a:ext>
            </a:extLst>
          </p:cNvPr>
          <p:cNvSpPr txBox="1"/>
          <p:nvPr/>
        </p:nvSpPr>
        <p:spPr>
          <a:xfrm>
            <a:off x="5916428" y="248931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0798C-CC0A-7A3A-88F2-D1A3CB5F4F96}"/>
              </a:ext>
            </a:extLst>
          </p:cNvPr>
          <p:cNvSpPr txBox="1"/>
          <p:nvPr/>
        </p:nvSpPr>
        <p:spPr>
          <a:xfrm>
            <a:off x="5916428" y="27749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80EC1-0BEA-E693-C551-851C2C673D34}"/>
              </a:ext>
            </a:extLst>
          </p:cNvPr>
          <p:cNvSpPr txBox="1"/>
          <p:nvPr/>
        </p:nvSpPr>
        <p:spPr>
          <a:xfrm>
            <a:off x="6203600" y="311474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</p:spTree>
    <p:extLst>
      <p:ext uri="{BB962C8B-B14F-4D97-AF65-F5344CB8AC3E}">
        <p14:creationId xmlns:p14="http://schemas.microsoft.com/office/powerpoint/2010/main" val="82606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69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33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10482</TotalTime>
  <Words>20802</Words>
  <Application>Microsoft Office PowerPoint</Application>
  <PresentationFormat>Widescreen</PresentationFormat>
  <Paragraphs>4654</Paragraphs>
  <Slides>219</Slides>
  <Notes>217</Notes>
  <HiddenSlides>9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219</vt:i4>
      </vt:variant>
    </vt:vector>
  </HeadingPairs>
  <TitlesOfParts>
    <vt:vector size="230" baseType="lpstr">
      <vt:lpstr>Arial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Mentimeter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Zig Rotation</vt:lpstr>
      <vt:lpstr>Splay Tree: Zig Rotation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Performance</vt:lpstr>
      <vt:lpstr>Resources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#2</vt:lpstr>
      <vt:lpstr>Property #2</vt:lpstr>
      <vt:lpstr>Property #2</vt:lpstr>
      <vt:lpstr>Property #3</vt:lpstr>
      <vt:lpstr>Property #4</vt:lpstr>
      <vt:lpstr>Property #5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B Tree</vt:lpstr>
      <vt:lpstr>B Tree</vt:lpstr>
      <vt:lpstr>Use Case</vt:lpstr>
      <vt:lpstr>Performance</vt:lpstr>
      <vt:lpstr>Tries</vt:lpstr>
      <vt:lpstr>Mentimeter</vt:lpstr>
      <vt:lpstr>Balanced Trees</vt:lpstr>
      <vt:lpstr>Mentimeter</vt:lpstr>
      <vt:lpstr>Mentimeter</vt:lpstr>
      <vt:lpstr>   Tips for Proposal (3a): Recommended   </vt:lpstr>
      <vt:lpstr>Balanced Trees</vt:lpstr>
      <vt:lpstr>Balanced Trees</vt:lpstr>
      <vt:lpstr>Mentimeter</vt:lpstr>
      <vt:lpstr>Mentimeter</vt:lpstr>
      <vt:lpstr>Mentimeter</vt:lpstr>
      <vt:lpstr>Mentimeter</vt:lpstr>
      <vt:lpstr>Balanced Trees</vt:lpstr>
      <vt:lpstr>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589</cp:revision>
  <dcterms:created xsi:type="dcterms:W3CDTF">2020-04-14T17:15:24Z</dcterms:created>
  <dcterms:modified xsi:type="dcterms:W3CDTF">2025-09-25T16:26:14Z</dcterms:modified>
</cp:coreProperties>
</file>