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4"/>
  </p:notesMasterIdLst>
  <p:sldIdLst>
    <p:sldId id="268" r:id="rId3"/>
    <p:sldId id="440" r:id="rId4"/>
    <p:sldId id="659" r:id="rId5"/>
    <p:sldId id="495" r:id="rId6"/>
    <p:sldId id="414" r:id="rId7"/>
    <p:sldId id="597" r:id="rId8"/>
    <p:sldId id="582" r:id="rId9"/>
    <p:sldId id="627" r:id="rId10"/>
    <p:sldId id="628" r:id="rId11"/>
    <p:sldId id="629" r:id="rId12"/>
    <p:sldId id="631" r:id="rId13"/>
    <p:sldId id="633" r:id="rId14"/>
    <p:sldId id="634" r:id="rId15"/>
    <p:sldId id="703" r:id="rId16"/>
    <p:sldId id="635" r:id="rId17"/>
    <p:sldId id="704" r:id="rId18"/>
    <p:sldId id="636" r:id="rId19"/>
    <p:sldId id="705" r:id="rId20"/>
    <p:sldId id="637" r:id="rId21"/>
    <p:sldId id="638" r:id="rId22"/>
    <p:sldId id="630" r:id="rId23"/>
    <p:sldId id="626" r:id="rId24"/>
    <p:sldId id="579" r:id="rId25"/>
    <p:sldId id="639" r:id="rId26"/>
    <p:sldId id="640" r:id="rId27"/>
    <p:sldId id="642" r:id="rId28"/>
    <p:sldId id="641" r:id="rId29"/>
    <p:sldId id="643" r:id="rId30"/>
    <p:sldId id="644" r:id="rId31"/>
    <p:sldId id="645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5" r:id="rId41"/>
    <p:sldId id="656" r:id="rId42"/>
    <p:sldId id="654" r:id="rId43"/>
    <p:sldId id="657" r:id="rId44"/>
    <p:sldId id="658" r:id="rId45"/>
    <p:sldId id="761" r:id="rId46"/>
    <p:sldId id="760" r:id="rId47"/>
    <p:sldId id="270" r:id="rId48"/>
    <p:sldId id="354" r:id="rId49"/>
    <p:sldId id="661" r:id="rId50"/>
    <p:sldId id="664" r:id="rId51"/>
    <p:sldId id="677" r:id="rId52"/>
    <p:sldId id="675" r:id="rId53"/>
    <p:sldId id="669" r:id="rId54"/>
    <p:sldId id="676" r:id="rId55"/>
    <p:sldId id="665" r:id="rId56"/>
    <p:sldId id="667" r:id="rId57"/>
    <p:sldId id="668" r:id="rId58"/>
    <p:sldId id="492" r:id="rId59"/>
    <p:sldId id="750" r:id="rId60"/>
    <p:sldId id="751" r:id="rId61"/>
    <p:sldId id="752" r:id="rId62"/>
    <p:sldId id="753" r:id="rId63"/>
    <p:sldId id="754" r:id="rId64"/>
    <p:sldId id="738" r:id="rId65"/>
    <p:sldId id="723" r:id="rId66"/>
    <p:sldId id="724" r:id="rId67"/>
    <p:sldId id="725" r:id="rId68"/>
    <p:sldId id="726" r:id="rId69"/>
    <p:sldId id="727" r:id="rId70"/>
    <p:sldId id="728" r:id="rId71"/>
    <p:sldId id="729" r:id="rId72"/>
    <p:sldId id="730" r:id="rId73"/>
    <p:sldId id="731" r:id="rId74"/>
    <p:sldId id="732" r:id="rId75"/>
    <p:sldId id="733" r:id="rId76"/>
    <p:sldId id="734" r:id="rId77"/>
    <p:sldId id="735" r:id="rId78"/>
    <p:sldId id="736" r:id="rId79"/>
    <p:sldId id="737" r:id="rId80"/>
    <p:sldId id="755" r:id="rId81"/>
    <p:sldId id="756" r:id="rId82"/>
    <p:sldId id="75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B6E19"/>
    <a:srgbClr val="E60000"/>
    <a:srgbClr val="00DA63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183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(17)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17DA4A-068B-400E-B6A7-70FA6A49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5831" y="2364360"/>
            <a:ext cx="4650208" cy="1257587"/>
            <a:chOff x="4465163" y="4630723"/>
            <a:chExt cx="4650208" cy="12575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343D38-3A3B-44F3-BA15-C22CA54D4EA8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2F69DE-8C5E-4847-B112-354FEBD48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DA3B06-0015-4CD1-95E2-5B8ED214E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C11F36-1159-479C-89F1-8A809BB23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C0687FC-D857-4A70-AE09-193DED412D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9BE15EB-C602-43ED-A4AC-B59F30B415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826E77-E792-4A12-B7CD-AAB882CE4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084FEBD-F437-42D4-9445-74A2745A5A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6AF648E-6EBD-4C51-8F6A-6E8CF1CD349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BDA2E0-561D-41F9-B165-717EF45D2E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05AE48-3102-4BD4-958E-4952104C1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868C5B-CC61-4E53-8A19-597D297DA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A9EADF2-C328-4CFB-95BE-D4E5C3A0E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BB55B-B131-4F0F-9085-F43F04E14D9F}"/>
              </a:ext>
            </a:extLst>
          </p:cNvPr>
          <p:cNvCxnSpPr>
            <a:cxnSpLocks/>
          </p:cNvCxnSpPr>
          <p:nvPr/>
        </p:nvCxnSpPr>
        <p:spPr>
          <a:xfrm flipV="1">
            <a:off x="8096826" y="2727012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B522B7-35F8-4150-B817-280B194C4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42730" y="4716571"/>
            <a:ext cx="4650208" cy="1257587"/>
            <a:chOff x="4465163" y="4630723"/>
            <a:chExt cx="4650208" cy="125758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45D0C0B-D177-4987-B06B-0726958E3AE6}"/>
                </a:ext>
              </a:extLst>
            </p:cNvPr>
            <p:cNvGrpSpPr/>
            <p:nvPr/>
          </p:nvGrpSpPr>
          <p:grpSpPr>
            <a:xfrm>
              <a:off x="4465163" y="4630723"/>
              <a:ext cx="4650208" cy="1257587"/>
              <a:chOff x="4775555" y="3573711"/>
              <a:chExt cx="4650208" cy="125758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2A59347-5AC7-4A4E-B440-8343F3A9F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3CB9A75-EA08-4D9A-B6D3-3AE904EF19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7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654C4D6-9E64-431E-A6D2-CE51A89CA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DA63"/>
                    </a:solidFill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D7E093-5E36-4AC8-8F9D-54AEEAC18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44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951C69C-3A9E-4EDE-878D-C5789DAD1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14513ED-9C5A-4786-8C2A-0A6420A11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rgbClr val="0081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17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DA2BFEB-05BE-43FF-9906-17AD9A299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8664" y="3573711"/>
                <a:ext cx="1" cy="617508"/>
              </a:xfrm>
              <a:prstGeom prst="straightConnector1">
                <a:avLst/>
              </a:prstGeom>
              <a:ln>
                <a:solidFill>
                  <a:srgbClr val="00DA6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E0D24A1-161B-4276-8AA4-290017ACCD4F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FA25263-2DBD-4509-BF8D-FE9B458D6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59B393C-B627-4722-A6A8-51CB186C1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93375"/>
              <a:ext cx="17861" cy="25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FF41487-F429-4C06-8548-B3F55217B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5048534"/>
              <a:ext cx="0" cy="19969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35E6203-0C30-4B62-977C-614829CEE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084954"/>
              <a:ext cx="19687" cy="182587"/>
            </a:xfrm>
            <a:prstGeom prst="straightConnector1">
              <a:avLst/>
            </a:prstGeom>
            <a:ln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74EEF2-3BF1-4A21-8E45-08BFEA0B14F6}"/>
              </a:ext>
            </a:extLst>
          </p:cNvPr>
          <p:cNvCxnSpPr>
            <a:cxnSpLocks/>
          </p:cNvCxnSpPr>
          <p:nvPr/>
        </p:nvCxnSpPr>
        <p:spPr>
          <a:xfrm flipV="1">
            <a:off x="8143017" y="5097289"/>
            <a:ext cx="0" cy="254857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ExtractMin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</a:t>
            </a:r>
            <a:r>
              <a:rPr lang="en-US" dirty="0" err="1">
                <a:solidFill>
                  <a:srgbClr val="EB6E19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852607" y="1123711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973028" y="161281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54560" y="1608594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299773" y="209814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096166" y="2098142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78965" y="1318127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37122" y="1291109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22963" y="1943751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491956" y="1943751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371226" y="1943751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1038290" y="1943752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8523865" y="2433300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8851455" y="2433300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9412468" y="2442588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9711871" y="2433300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292857" y="2433300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640092" y="2442588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30780" y="2102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28601" y="210743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31682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2987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220285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610268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00674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98871" y="259697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1167628" y="241520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975445" y="2578886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4978707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-&gt; stop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6025 9468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6DBDCC4-EC55-4CB1-949C-E34E3954A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31" y="1665534"/>
            <a:ext cx="4360150" cy="4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06465-0761-472D-A762-500A0E5500EF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6D1E24-53C7-4777-A6E8-DC7CADEAFDC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417655" y="1485508"/>
            <a:ext cx="949485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 your teams by March 8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305F1C-3849-42A4-9C5D-0369598E2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B0D5041-CBE2-499B-9899-41C8284BA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E966557-1283-47C2-B1FA-B7CA56E09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9F549-1071-4B89-80BF-FFF484F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</a:t>
            </a:r>
            <a:r>
              <a:rPr lang="en-US" baseline="30000" dirty="0">
                <a:solidFill>
                  <a:schemeClr val="bg1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largest item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AE229-8BA8-41FA-84EB-7B2D127066AA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343D38-3A3B-44F3-BA15-C22CA54D4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775555" y="3573711"/>
            <a:chExt cx="4650208" cy="12575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C2F69DE-8C5E-4847-B112-354FEBD48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DA3B06-0015-4CD1-95E2-5B8ED214E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C11F36-1159-479C-89F1-8A809BB23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0687FC-D857-4A70-AE09-193DED412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9BE15EB-C602-43ED-A4AC-B59F30B41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826E77-E792-4A12-B7CD-AAB882CE4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084FEBD-F437-42D4-9445-74A2745A5A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664" y="3573711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F648E-6EBD-4C51-8F6A-6E8CF1CD349A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93375"/>
            <a:ext cx="17861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5048534"/>
            <a:ext cx="0" cy="19969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084954"/>
            <a:ext cx="19687" cy="18258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7303</Words>
  <Application>Microsoft Office PowerPoint</Application>
  <PresentationFormat>Widescreen</PresentationFormat>
  <Paragraphs>2054</Paragraphs>
  <Slides>81</Slides>
  <Notes>80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Kth Largest Elements – Idea 1</vt:lpstr>
      <vt:lpstr>Kth Largest Elements – Idea 1</vt:lpstr>
      <vt:lpstr>Kth Largest Elements – Idea 1</vt:lpstr>
      <vt:lpstr>Kth Largest Elements – Idea 1</vt:lpstr>
      <vt:lpstr>K Largest Elements</vt:lpstr>
      <vt:lpstr>   Tips for Proposal (3a): Recommended   </vt:lpstr>
      <vt:lpstr>K Largest Elements – Idea 2</vt:lpstr>
      <vt:lpstr>K Largest Elements – Idea 2</vt:lpstr>
      <vt:lpstr>Kth Largest Elements – Idea 2</vt:lpstr>
      <vt:lpstr>Kth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659</cp:revision>
  <dcterms:created xsi:type="dcterms:W3CDTF">2020-04-14T17:15:24Z</dcterms:created>
  <dcterms:modified xsi:type="dcterms:W3CDTF">2022-02-16T19:13:02Z</dcterms:modified>
</cp:coreProperties>
</file>