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Jun 21, 2 pm - 10 pm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be over Honorlock and you are allowed one double sided handwritten sheet of notes. The exam duration is 2 hours.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campus or hybrid sections, you must take the exam between 2 pm - 10 pm EST on March 1 (this Wednesday). This means you must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 by 8 pm EST or else you will lose time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the UF Online program (UFOL/UDER section), you can take the exam between Jun 21-Jun 25 anytime.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6838</TotalTime>
  <Words>2029</Words>
  <Application>Microsoft Office PowerPoint</Application>
  <PresentationFormat>Widescreen</PresentationFormat>
  <Paragraphs>253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410</cp:revision>
  <dcterms:created xsi:type="dcterms:W3CDTF">2020-04-14T17:15:24Z</dcterms:created>
  <dcterms:modified xsi:type="dcterms:W3CDTF">2023-06-16T14:08:55Z</dcterms:modified>
</cp:coreProperties>
</file>