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4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0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383" r:id="rId59"/>
    <p:sldId id="372" r:id="rId60"/>
    <p:sldId id="273" r:id="rId61"/>
    <p:sldId id="435" r:id="rId62"/>
    <p:sldId id="499" r:id="rId63"/>
    <p:sldId id="436" r:id="rId64"/>
    <p:sldId id="500" r:id="rId65"/>
    <p:sldId id="437" r:id="rId66"/>
    <p:sldId id="501" r:id="rId67"/>
    <p:sldId id="438" r:id="rId68"/>
    <p:sldId id="502" r:id="rId69"/>
    <p:sldId id="487" r:id="rId70"/>
    <p:sldId id="503" r:id="rId71"/>
    <p:sldId id="488" r:id="rId72"/>
    <p:sldId id="354" r:id="rId73"/>
    <p:sldId id="419" r:id="rId74"/>
    <p:sldId id="423" r:id="rId75"/>
    <p:sldId id="497" r:id="rId76"/>
    <p:sldId id="420" r:id="rId77"/>
    <p:sldId id="421" r:id="rId78"/>
    <p:sldId id="422" r:id="rId79"/>
    <p:sldId id="439" r:id="rId80"/>
    <p:sldId id="440" r:id="rId81"/>
    <p:sldId id="441" r:id="rId82"/>
    <p:sldId id="496" r:id="rId83"/>
    <p:sldId id="389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16" r:id="rId92"/>
    <p:sldId id="417" r:id="rId93"/>
    <p:sldId id="402" r:id="rId94"/>
    <p:sldId id="403" r:id="rId95"/>
    <p:sldId id="406" r:id="rId96"/>
    <p:sldId id="407" r:id="rId97"/>
    <p:sldId id="405" r:id="rId98"/>
    <p:sldId id="409" r:id="rId99"/>
    <p:sldId id="408" r:id="rId100"/>
    <p:sldId id="410" r:id="rId101"/>
    <p:sldId id="411" r:id="rId102"/>
    <p:sldId id="412" r:id="rId103"/>
    <p:sldId id="413" r:id="rId104"/>
    <p:sldId id="414" r:id="rId105"/>
    <p:sldId id="415" r:id="rId106"/>
    <p:sldId id="418" r:id="rId107"/>
    <p:sldId id="390" r:id="rId108"/>
    <p:sldId id="394" r:id="rId10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49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8/25/2022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https://onlinegdb.com/4_43yqxfzx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8/25/2022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8/25/2022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8/25/2022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8/25/2022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8/25/2022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YcfKNYnkT0" TargetMode="Externa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280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DA63"/>
              </a:solidFill>
              <a:latin typeface="Gotham Bold" pitchFamily="50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One Solution: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https://onlinegdb.com/YcfKNYnkT0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068705" y="4226540"/>
            <a:ext cx="598200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 =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776923" y="3136612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O(n+m)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69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O(n+n) = O(2n)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~ O(n)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315075" y="2988528"/>
            <a:ext cx="668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l) = O(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n+l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O(s) where s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30802"/>
              </p:ext>
            </p:extLst>
          </p:nvPr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43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54848" y="4070144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67964" y="4116326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the question that n and m are growing at the same rate or if you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827741" y="3541327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9836 6697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962E56BF-60F8-17BB-EE21-87F6B45D22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590" y="126318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F361F961-0B0D-4599-B8CD-2622B4AEB1E0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DD3A09-6E52-4269-B881-4CC2BEF4B1E4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B7B1C-0688-4A2E-8ED3-37F79385414B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FEF14D-D995-41C1-8671-05B6FCD584BF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7DA3A-5E5B-4A1D-BC8E-98CDA9E77C8F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3CAD68-38CC-4D72-A123-C2FD6DF1E5D9}"/>
              </a:ext>
            </a:extLst>
          </p:cNvPr>
          <p:cNvGrpSpPr/>
          <p:nvPr/>
        </p:nvGrpSpPr>
        <p:grpSpPr>
          <a:xfrm>
            <a:off x="8460509" y="4338099"/>
            <a:ext cx="2967479" cy="1626997"/>
            <a:chOff x="8460509" y="4338099"/>
            <a:chExt cx="2967479" cy="16269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08CE42-65A4-4673-98B6-52BA7FF2B127}"/>
                </a:ext>
              </a:extLst>
            </p:cNvPr>
            <p:cNvSpPr txBox="1"/>
            <p:nvPr/>
          </p:nvSpPr>
          <p:spPr>
            <a:xfrm>
              <a:off x="8460509" y="4338099"/>
              <a:ext cx="296747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Size of array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</a:p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Max length of any string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894FE04-75B8-4234-A30C-99A23C9D26F8}"/>
                </a:ext>
              </a:extLst>
            </p:cNvPr>
            <p:cNvSpPr txBox="1"/>
            <p:nvPr/>
          </p:nvSpPr>
          <p:spPr>
            <a:xfrm>
              <a:off x="8460509" y="5055232"/>
              <a:ext cx="217239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Length of target = </a:t>
              </a:r>
              <a:r>
                <a:rPr lang="en-US" sz="14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199D994-330F-4A9B-857E-696058673265}"/>
                </a:ext>
              </a:extLst>
            </p:cNvPr>
            <p:cNvSpPr txBox="1"/>
            <p:nvPr/>
          </p:nvSpPr>
          <p:spPr>
            <a:xfrm>
              <a:off x="8467562" y="5358431"/>
              <a:ext cx="97975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constant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FA140A-10E3-4865-85C9-B40DBEB7C8CB}"/>
                </a:ext>
              </a:extLst>
            </p:cNvPr>
            <p:cNvSpPr txBox="1"/>
            <p:nvPr/>
          </p:nvSpPr>
          <p:spPr>
            <a:xfrm>
              <a:off x="8496053" y="5657319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…</a:t>
              </a:r>
              <a:endParaRPr lang="en-US" sz="14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96747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length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217239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Length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346441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min(t, 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23711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min(t, s))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1126835" y="5744044"/>
            <a:ext cx="649762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3871255-C0CE-4C72-B1F3-DDA05B59DB2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9A32B7E-9877-4E0F-BCB4-BE48CEBF9C81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min(t, s)) + </a:t>
            </a:r>
            <a:r>
              <a:rPr lang="en-US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Xc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88F69F-D1C4-43E8-9260-76A2B95EE7E4}"/>
              </a:ext>
            </a:extLst>
          </p:cNvPr>
          <p:cNvSpPr txBox="1"/>
          <p:nvPr/>
        </p:nvSpPr>
        <p:spPr>
          <a:xfrm>
            <a:off x="1126835" y="4799440"/>
            <a:ext cx="4816765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array, t is size of target string, s is the max length of all strings in the array, and we are assuming that t and s grow at same rates.</a:t>
            </a:r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508306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than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6159</TotalTime>
  <Words>8708</Words>
  <Application>Microsoft Office PowerPoint</Application>
  <PresentationFormat>Widescreen</PresentationFormat>
  <Paragraphs>1899</Paragraphs>
  <Slides>107</Slides>
  <Notes>107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107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Binary Search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290</cp:revision>
  <cp:lastPrinted>2021-01-13T16:00:44Z</cp:lastPrinted>
  <dcterms:created xsi:type="dcterms:W3CDTF">2020-04-14T17:15:24Z</dcterms:created>
  <dcterms:modified xsi:type="dcterms:W3CDTF">2022-08-25T16:05:54Z</dcterms:modified>
</cp:coreProperties>
</file>