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6"/>
  </p:notesMasterIdLst>
  <p:sldIdLst>
    <p:sldId id="268" r:id="rId3"/>
    <p:sldId id="376" r:id="rId4"/>
    <p:sldId id="566" r:id="rId5"/>
    <p:sldId id="386" r:id="rId6"/>
    <p:sldId id="415" r:id="rId7"/>
    <p:sldId id="403" r:id="rId8"/>
    <p:sldId id="388" r:id="rId9"/>
    <p:sldId id="393" r:id="rId10"/>
    <p:sldId id="404" r:id="rId11"/>
    <p:sldId id="390" r:id="rId12"/>
    <p:sldId id="418" r:id="rId13"/>
    <p:sldId id="440" r:id="rId14"/>
    <p:sldId id="421" r:id="rId15"/>
    <p:sldId id="445" r:id="rId16"/>
    <p:sldId id="444" r:id="rId17"/>
    <p:sldId id="443" r:id="rId18"/>
    <p:sldId id="442" r:id="rId19"/>
    <p:sldId id="441" r:id="rId20"/>
    <p:sldId id="427" r:id="rId21"/>
    <p:sldId id="446" r:id="rId22"/>
    <p:sldId id="600" r:id="rId23"/>
    <p:sldId id="599" r:id="rId24"/>
    <p:sldId id="601" r:id="rId25"/>
    <p:sldId id="431" r:id="rId26"/>
    <p:sldId id="598" r:id="rId27"/>
    <p:sldId id="602" r:id="rId28"/>
    <p:sldId id="398" r:id="rId29"/>
    <p:sldId id="451" r:id="rId30"/>
    <p:sldId id="450" r:id="rId31"/>
    <p:sldId id="449" r:id="rId32"/>
    <p:sldId id="452" r:id="rId33"/>
    <p:sldId id="448" r:id="rId34"/>
    <p:sldId id="447" r:id="rId35"/>
    <p:sldId id="438" r:id="rId36"/>
    <p:sldId id="439" r:id="rId37"/>
    <p:sldId id="400" r:id="rId38"/>
    <p:sldId id="409" r:id="rId39"/>
    <p:sldId id="410" r:id="rId40"/>
    <p:sldId id="384" r:id="rId41"/>
    <p:sldId id="396" r:id="rId42"/>
    <p:sldId id="394" r:id="rId43"/>
    <p:sldId id="500" r:id="rId44"/>
    <p:sldId id="395" r:id="rId45"/>
    <p:sldId id="606" r:id="rId46"/>
    <p:sldId id="569" r:id="rId47"/>
    <p:sldId id="603" r:id="rId48"/>
    <p:sldId id="604" r:id="rId49"/>
    <p:sldId id="605" r:id="rId50"/>
    <p:sldId id="501" r:id="rId51"/>
    <p:sldId id="507" r:id="rId52"/>
    <p:sldId id="508" r:id="rId53"/>
    <p:sldId id="509" r:id="rId54"/>
    <p:sldId id="572" r:id="rId55"/>
    <p:sldId id="573" r:id="rId56"/>
    <p:sldId id="510" r:id="rId57"/>
    <p:sldId id="511" r:id="rId58"/>
    <p:sldId id="512" r:id="rId59"/>
    <p:sldId id="513" r:id="rId60"/>
    <p:sldId id="514" r:id="rId61"/>
    <p:sldId id="505" r:id="rId62"/>
    <p:sldId id="515" r:id="rId63"/>
    <p:sldId id="516" r:id="rId64"/>
    <p:sldId id="517" r:id="rId65"/>
    <p:sldId id="518" r:id="rId66"/>
    <p:sldId id="519" r:id="rId67"/>
    <p:sldId id="520" r:id="rId68"/>
    <p:sldId id="521" r:id="rId69"/>
    <p:sldId id="504" r:id="rId70"/>
    <p:sldId id="503" r:id="rId71"/>
    <p:sldId id="502" r:id="rId72"/>
    <p:sldId id="522" r:id="rId73"/>
    <p:sldId id="523" r:id="rId74"/>
    <p:sldId id="524" r:id="rId75"/>
    <p:sldId id="525" r:id="rId76"/>
    <p:sldId id="526" r:id="rId77"/>
    <p:sldId id="527" r:id="rId78"/>
    <p:sldId id="528" r:id="rId79"/>
    <p:sldId id="529" r:id="rId80"/>
    <p:sldId id="530" r:id="rId81"/>
    <p:sldId id="531" r:id="rId82"/>
    <p:sldId id="532" r:id="rId83"/>
    <p:sldId id="533" r:id="rId84"/>
    <p:sldId id="534" r:id="rId85"/>
    <p:sldId id="453" r:id="rId86"/>
    <p:sldId id="535" r:id="rId87"/>
    <p:sldId id="454" r:id="rId88"/>
    <p:sldId id="536" r:id="rId89"/>
    <p:sldId id="506" r:id="rId90"/>
    <p:sldId id="537" r:id="rId91"/>
    <p:sldId id="456" r:id="rId92"/>
    <p:sldId id="457" r:id="rId93"/>
    <p:sldId id="458" r:id="rId94"/>
    <p:sldId id="469" r:id="rId95"/>
    <p:sldId id="471" r:id="rId96"/>
    <p:sldId id="470" r:id="rId97"/>
    <p:sldId id="459" r:id="rId98"/>
    <p:sldId id="460" r:id="rId99"/>
    <p:sldId id="468" r:id="rId100"/>
    <p:sldId id="461" r:id="rId101"/>
    <p:sldId id="538" r:id="rId102"/>
    <p:sldId id="564" r:id="rId103"/>
    <p:sldId id="478" r:id="rId104"/>
    <p:sldId id="472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EB6E19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101" d="100"/>
          <a:sy n="101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presProps" Target="presProp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heme" Target="theme/theme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ADTs</a:t>
          </a:r>
        </a:p>
      </dgm:t>
      <dgm:extLst>
        <a:ext uri="{E40237B7-FDA0-4F09-8148-C483321AD2D9}">
          <dgm14:cNvPr xmlns:dgm14="http://schemas.microsoft.com/office/drawing/2010/diagram" id="0" name="" descr="This course will cover conceptual understanding, implementation and critical thinking while problem solving and applying various data structures and algorithms"/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Conceptual Understanding</a:t>
          </a:r>
        </a:p>
      </dgm:t>
      <dgm:extLst>
        <a:ext uri="{E40237B7-FDA0-4F09-8148-C483321AD2D9}">
          <dgm14:cNvPr xmlns:dgm14="http://schemas.microsoft.com/office/drawing/2010/diagram" id="0" name="" descr=" conceptual understanding, "/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Problem Solving</a:t>
          </a:r>
        </a:p>
      </dgm:t>
      <dgm:extLst>
        <a:ext uri="{E40237B7-FDA0-4F09-8148-C483321AD2D9}">
          <dgm14:cNvPr xmlns:dgm14="http://schemas.microsoft.com/office/drawing/2010/diagram" id="0" name="" descr="Critical thinking while problem solving"/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Operations &amp; Performance</a:t>
          </a:r>
        </a:p>
      </dgm:t>
      <dgm:extLst>
        <a:ext uri="{E40237B7-FDA0-4F09-8148-C483321AD2D9}">
          <dgm14:cNvPr xmlns:dgm14="http://schemas.microsoft.com/office/drawing/2010/diagram" id="0" name="" descr="implementation"/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C7B63947-DEEF-46FF-AFEC-0519A852EF3A}" type="pres">
      <dgm:prSet presAssocID="{8DC33719-7A6F-4214-9C0D-013FD705666A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8C5F2717-6365-4ACE-B876-95EF07335337}" type="pres">
      <dgm:prSet presAssocID="{9AE6E187-A671-4FEC-B3B3-861BB3DA7B57}" presName="singleCycle" presStyleCnt="0"/>
      <dgm:spPr/>
    </dgm:pt>
    <dgm:pt modelId="{80561381-6CA4-419C-A16D-B5A76FEA5215}" type="pres">
      <dgm:prSet presAssocID="{9AE6E187-A671-4FEC-B3B3-861BB3DA7B57}" presName="singleCenter" presStyleLbl="node1" presStyleIdx="0" presStyleCnt="4" custScaleX="213498" custScaleY="76218" custLinFactNeighborX="17034" custLinFactNeighborY="-12776">
        <dgm:presLayoutVars>
          <dgm:chMax val="7"/>
          <dgm:chPref val="7"/>
        </dgm:presLayoutVars>
      </dgm:prSet>
      <dgm:spPr/>
    </dgm:pt>
    <dgm:pt modelId="{68452DFE-84CE-4323-805F-49715B25DF2A}" type="pres">
      <dgm:prSet presAssocID="{C4DD3BA3-7754-4345-95D6-C158D4DD997C}" presName="Name56" presStyleLbl="parChTrans1D2" presStyleIdx="0" presStyleCnt="3"/>
      <dgm:spPr/>
    </dgm:pt>
    <dgm:pt modelId="{5D650C01-FAC9-4563-93F7-E60F8F3D1BB0}" type="pres">
      <dgm:prSet presAssocID="{0E6F50A2-2E78-411D-B955-C070A9F4B9F8}" presName="text0" presStyleLbl="node1" presStyleIdx="1" presStyleCnt="4" custScaleX="283349" custScaleY="94733" custRadScaleRad="108565" custRadScaleInc="30295">
        <dgm:presLayoutVars>
          <dgm:bulletEnabled val="1"/>
        </dgm:presLayoutVars>
      </dgm:prSet>
      <dgm:spPr/>
    </dgm:pt>
    <dgm:pt modelId="{CA4BFDF4-1CEF-4493-AB0C-F0AB026FD224}" type="pres">
      <dgm:prSet presAssocID="{1B544E79-F7C8-4AEF-8835-674D0A8009BC}" presName="Name56" presStyleLbl="parChTrans1D2" presStyleIdx="1" presStyleCnt="3"/>
      <dgm:spPr/>
    </dgm:pt>
    <dgm:pt modelId="{75AFE9F6-ACD3-4CF1-8850-04EC82CEFC57}" type="pres">
      <dgm:prSet presAssocID="{291C933C-91AD-4882-8E6B-A739E39A6102}" presName="text0" presStyleLbl="node1" presStyleIdx="2" presStyleCnt="4" custScaleX="251756" custScaleY="94733" custRadScaleRad="162957" custRadScaleInc="-22719">
        <dgm:presLayoutVars>
          <dgm:bulletEnabled val="1"/>
        </dgm:presLayoutVars>
      </dgm:prSet>
      <dgm:spPr/>
    </dgm:pt>
    <dgm:pt modelId="{BD2F718F-F501-40DC-92E0-CA63629BF8DF}" type="pres">
      <dgm:prSet presAssocID="{96B5FECB-540C-4337-B516-2FCD6400ED37}" presName="Name56" presStyleLbl="parChTrans1D2" presStyleIdx="2" presStyleCnt="3"/>
      <dgm:spPr/>
    </dgm:pt>
    <dgm:pt modelId="{4BFB453D-3590-494D-B902-EC59B4254293}" type="pres">
      <dgm:prSet presAssocID="{F01462A8-07C4-4291-8A36-AF662AE57D89}" presName="text0" presStyleLbl="node1" presStyleIdx="3" presStyleCnt="4" custScaleX="272010" custScaleY="94733">
        <dgm:presLayoutVars>
          <dgm:bulletEnabled val="1"/>
        </dgm:presLayoutVars>
      </dgm:prSet>
      <dgm:spPr/>
    </dgm:pt>
  </dgm:ptLst>
  <dgm:cxnLst>
    <dgm:cxn modelId="{C3286302-8140-4664-A785-24FE742D5D07}" type="presOf" srcId="{96B5FECB-540C-4337-B516-2FCD6400ED37}" destId="{BD2F718F-F501-40DC-92E0-CA63629BF8DF}" srcOrd="0" destOrd="0" presId="urn:microsoft.com/office/officeart/2008/layout/RadialCluster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F6B08226-0A21-4173-9906-3B075CA4C6F5}" type="presOf" srcId="{C4DD3BA3-7754-4345-95D6-C158D4DD997C}" destId="{68452DFE-84CE-4323-805F-49715B25DF2A}" srcOrd="0" destOrd="0" presId="urn:microsoft.com/office/officeart/2008/layout/RadialCluster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C207413E-D4EE-4AF9-B33A-34418FDD5272}" type="presOf" srcId="{0E6F50A2-2E78-411D-B955-C070A9F4B9F8}" destId="{5D650C01-FAC9-4563-93F7-E60F8F3D1BB0}" srcOrd="0" destOrd="0" presId="urn:microsoft.com/office/officeart/2008/layout/RadialCluster"/>
    <dgm:cxn modelId="{DFCC074E-89D8-41DE-B6FB-6782FBBC933B}" type="presOf" srcId="{1B544E79-F7C8-4AEF-8835-674D0A8009BC}" destId="{CA4BFDF4-1CEF-4493-AB0C-F0AB026FD224}" srcOrd="0" destOrd="0" presId="urn:microsoft.com/office/officeart/2008/layout/RadialCluster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F096699B-0DE9-4D67-93B0-EF973CC20FCA}" type="presOf" srcId="{9AE6E187-A671-4FEC-B3B3-861BB3DA7B57}" destId="{80561381-6CA4-419C-A16D-B5A76FEA5215}" srcOrd="0" destOrd="0" presId="urn:microsoft.com/office/officeart/2008/layout/RadialCluster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232189DE-4C40-451D-9A6A-22FA37E23C1F}" type="presOf" srcId="{291C933C-91AD-4882-8E6B-A739E39A6102}" destId="{75AFE9F6-ACD3-4CF1-8850-04EC82CEFC57}" srcOrd="0" destOrd="0" presId="urn:microsoft.com/office/officeart/2008/layout/RadialCluster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ACE4B7E0-35A0-40CE-AB6A-3633B2A5AA0C}" type="presOf" srcId="{8DC33719-7A6F-4214-9C0D-013FD705666A}" destId="{C7B63947-DEEF-46FF-AFEC-0519A852EF3A}" srcOrd="0" destOrd="0" presId="urn:microsoft.com/office/officeart/2008/layout/RadialCluster"/>
    <dgm:cxn modelId="{3688B8F0-1F3D-4D03-9D9E-8F3B79F2736B}" type="presOf" srcId="{F01462A8-07C4-4291-8A36-AF662AE57D89}" destId="{4BFB453D-3590-494D-B902-EC59B4254293}" srcOrd="0" destOrd="0" presId="urn:microsoft.com/office/officeart/2008/layout/RadialCluster"/>
    <dgm:cxn modelId="{9E29CCFD-6E73-4432-8188-196E1D805F2C}" type="presParOf" srcId="{C7B63947-DEEF-46FF-AFEC-0519A852EF3A}" destId="{8C5F2717-6365-4ACE-B876-95EF07335337}" srcOrd="0" destOrd="0" presId="urn:microsoft.com/office/officeart/2008/layout/RadialCluster"/>
    <dgm:cxn modelId="{1DE9B7B8-79E7-414F-A34F-01E65F11C7CB}" type="presParOf" srcId="{8C5F2717-6365-4ACE-B876-95EF07335337}" destId="{80561381-6CA4-419C-A16D-B5A76FEA5215}" srcOrd="0" destOrd="0" presId="urn:microsoft.com/office/officeart/2008/layout/RadialCluster"/>
    <dgm:cxn modelId="{00228588-2322-4339-A244-EEAF62249163}" type="presParOf" srcId="{8C5F2717-6365-4ACE-B876-95EF07335337}" destId="{68452DFE-84CE-4323-805F-49715B25DF2A}" srcOrd="1" destOrd="0" presId="urn:microsoft.com/office/officeart/2008/layout/RadialCluster"/>
    <dgm:cxn modelId="{1AD0706A-8D2D-4AFF-AD35-CDA64F395C37}" type="presParOf" srcId="{8C5F2717-6365-4ACE-B876-95EF07335337}" destId="{5D650C01-FAC9-4563-93F7-E60F8F3D1BB0}" srcOrd="2" destOrd="0" presId="urn:microsoft.com/office/officeart/2008/layout/RadialCluster"/>
    <dgm:cxn modelId="{7ABD4FBE-FA38-47B9-A250-69A84DD2912C}" type="presParOf" srcId="{8C5F2717-6365-4ACE-B876-95EF07335337}" destId="{CA4BFDF4-1CEF-4493-AB0C-F0AB026FD224}" srcOrd="3" destOrd="0" presId="urn:microsoft.com/office/officeart/2008/layout/RadialCluster"/>
    <dgm:cxn modelId="{E57B2A9C-197E-41A6-A21E-150C3D18A23B}" type="presParOf" srcId="{8C5F2717-6365-4ACE-B876-95EF07335337}" destId="{75AFE9F6-ACD3-4CF1-8850-04EC82CEFC57}" srcOrd="4" destOrd="0" presId="urn:microsoft.com/office/officeart/2008/layout/RadialCluster"/>
    <dgm:cxn modelId="{E398EA7C-5470-49FA-ABA6-7CC6D1327FFB}" type="presParOf" srcId="{8C5F2717-6365-4ACE-B876-95EF07335337}" destId="{BD2F718F-F501-40DC-92E0-CA63629BF8DF}" srcOrd="5" destOrd="0" presId="urn:microsoft.com/office/officeart/2008/layout/RadialCluster"/>
    <dgm:cxn modelId="{82657291-DA5D-4C4B-A2F4-9A568373BEB7}" type="presParOf" srcId="{8C5F2717-6365-4ACE-B876-95EF07335337}" destId="{4BFB453D-3590-494D-B902-EC59B425429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B761BE-6143-456A-8524-836FCF7C017C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D4368CA-D5BC-499D-958B-DBD2BC11E921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br>
            <a:rPr lang="en-US" sz="2000" dirty="0">
              <a:latin typeface="Consolas" panose="020B0609020204030204" pitchFamily="49" charset="0"/>
            </a:rPr>
          </a:br>
          <a:r>
            <a:rPr lang="en-US" sz="2000" dirty="0">
              <a:latin typeface="Consolas" panose="020B0609020204030204" pitchFamily="49" charset="0"/>
            </a:rPr>
            <a:t>Space</a:t>
          </a:r>
          <a:br>
            <a:rPr lang="en-US" sz="2000" dirty="0">
              <a:latin typeface="Consolas" panose="020B0609020204030204" pitchFamily="49" charset="0"/>
            </a:rPr>
          </a:br>
          <a:endParaRPr lang="en-US" sz="20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7DB662D-D951-4E4A-A01B-BF69B1F26A51}" type="parTrans" cxnId="{F28FD653-98A7-4C16-A14C-0A37652C5DAE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717DD523-CF24-4C8C-B7A4-8CED4C0B3792}" type="sibTrans" cxnId="{F28FD653-98A7-4C16-A14C-0A37652C5DAE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3724598-5446-4F40-8870-BE3608D784DB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</a:rPr>
            <a:t>List size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85B2848-FC77-4D45-BAFF-7CFBADC6E51F}" type="parTrans" cxnId="{CBD5A369-A69D-422C-9A1A-B4EB4FD986AF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178217A-FE39-4102-9102-E1792F521D97}" type="sibTrans" cxnId="{CBD5A369-A69D-422C-9A1A-B4EB4FD986AF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EDC763FA-DF94-4BCC-B2E7-B2BB7E4AA95B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an estimate of the size when the list is created, or requires reallocation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BB9E703-8EC4-4803-A5FA-E2D8CD16849A}" type="parTrans" cxnId="{A6597AB9-660C-4200-8534-D43C19FB63F9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CA67381-7109-4379-B638-5751F307CC72}" type="sibTrans" cxnId="{A6597AB9-660C-4200-8534-D43C19FB63F9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7119A86-B288-45CB-8933-A7FED43F1511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endParaRPr lang="en-US" sz="1600" dirty="0">
            <a:latin typeface="Consolas" panose="020B0609020204030204" pitchFamily="49" charset="0"/>
          </a:endParaRPr>
        </a:p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can grow as needed</a:t>
          </a:r>
          <a:br>
            <a:rPr lang="en-US" sz="1600" dirty="0">
              <a:latin typeface="Consolas" panose="020B0609020204030204" pitchFamily="49" charset="0"/>
            </a:rPr>
          </a:br>
          <a:endParaRPr lang="en-US" sz="16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143D674-1E99-4FDB-AF6A-6FDADA9AFF7E}" type="parTrans" cxnId="{6842D0F5-67E2-4F06-B673-95E2BA7742E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E7326CA1-AE58-4712-BB5D-F34A335AFC8B}" type="sibTrans" cxnId="{6842D0F5-67E2-4F06-B673-95E2BA7742E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6CC0A93-8CF7-47CB-9082-339D6349C319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2000" dirty="0">
              <a:latin typeface="Consolas" panose="020B0609020204030204" pitchFamily="49" charset="0"/>
            </a:rPr>
            <a:t>Element size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FACFDB81-45C2-4D56-A063-2441F191A2ED}" type="parTrans" cxnId="{9373C3CC-9340-400B-8A7A-1A3C09A9465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DF05141-6BC9-44CE-8DB0-E008D453E726}" type="sibTrans" cxnId="{9373C3CC-9340-400B-8A7A-1A3C09A9465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FCF5E48-89B9-49CB-9919-80C71A471F4F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storage of only the item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7FF132B-866A-4E79-9D43-50BB61A2DD52}" type="parTrans" cxnId="{7A41E569-9F75-4A03-9FE0-B46EA84DFDF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DB56677-95E6-4528-AD11-EC3B08673F18}" type="sibTrans" cxnId="{7A41E569-9F75-4A03-9FE0-B46EA84DFDF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48F601F6-68C6-4AFA-85A5-7035B1B5C1B4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requires storage of the item and a pointer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EA5C6ABC-4F55-4146-BEBD-FE41A2BF23F4}" type="parTrans" cxnId="{1C323698-4B7C-4F60-8D4A-A9EFEEEC2897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4D3A58E-514B-4958-BF2B-5B2B840446B0}" type="sibTrans" cxnId="{1C323698-4B7C-4F60-8D4A-A9EFEEEC2897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ACF50047-E1C9-4098-8B52-2EC7C6DAC4F3}" type="pres">
      <dgm:prSet presAssocID="{F0B761BE-6143-456A-8524-836FCF7C017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470EE6F-F802-412A-8CA0-D9472F1CEE89}" type="pres">
      <dgm:prSet presAssocID="{0D4368CA-D5BC-499D-958B-DBD2BC11E921}" presName="hierRoot1" presStyleCnt="0">
        <dgm:presLayoutVars>
          <dgm:hierBranch val="init"/>
        </dgm:presLayoutVars>
      </dgm:prSet>
      <dgm:spPr/>
    </dgm:pt>
    <dgm:pt modelId="{A29F7A60-FC24-40BD-AD7F-F76909800CBE}" type="pres">
      <dgm:prSet presAssocID="{0D4368CA-D5BC-499D-958B-DBD2BC11E921}" presName="rootComposite1" presStyleCnt="0"/>
      <dgm:spPr/>
    </dgm:pt>
    <dgm:pt modelId="{A779DF16-8ABC-4B95-92D4-C3F2AF6B67C9}" type="pres">
      <dgm:prSet presAssocID="{0D4368CA-D5BC-499D-958B-DBD2BC11E921}" presName="rootText1" presStyleLbl="node0" presStyleIdx="0" presStyleCnt="1" custScaleY="40726">
        <dgm:presLayoutVars>
          <dgm:chPref val="3"/>
        </dgm:presLayoutVars>
      </dgm:prSet>
      <dgm:spPr/>
    </dgm:pt>
    <dgm:pt modelId="{B53A05F9-B0A1-4589-9CC1-00B390B147E0}" type="pres">
      <dgm:prSet presAssocID="{0D4368CA-D5BC-499D-958B-DBD2BC11E921}" presName="rootConnector1" presStyleLbl="node1" presStyleIdx="0" presStyleCnt="0"/>
      <dgm:spPr/>
    </dgm:pt>
    <dgm:pt modelId="{D2292A23-0E58-4DBF-9A5F-2B861A8FB38E}" type="pres">
      <dgm:prSet presAssocID="{0D4368CA-D5BC-499D-958B-DBD2BC11E921}" presName="hierChild2" presStyleCnt="0"/>
      <dgm:spPr/>
    </dgm:pt>
    <dgm:pt modelId="{77A937DF-4158-419C-8B6E-75B041E0A044}" type="pres">
      <dgm:prSet presAssocID="{485B2848-FC77-4D45-BAFF-7CFBADC6E51F}" presName="Name37" presStyleLbl="parChTrans1D2" presStyleIdx="0" presStyleCnt="2"/>
      <dgm:spPr/>
    </dgm:pt>
    <dgm:pt modelId="{13CF2BF1-9377-4AF0-856E-6C3BE81ADD50}" type="pres">
      <dgm:prSet presAssocID="{83724598-5446-4F40-8870-BE3608D784DB}" presName="hierRoot2" presStyleCnt="0">
        <dgm:presLayoutVars>
          <dgm:hierBranch val="init"/>
        </dgm:presLayoutVars>
      </dgm:prSet>
      <dgm:spPr/>
    </dgm:pt>
    <dgm:pt modelId="{BAF0FE30-4CA6-438D-943D-588F87A1F110}" type="pres">
      <dgm:prSet presAssocID="{83724598-5446-4F40-8870-BE3608D784DB}" presName="rootComposite" presStyleCnt="0"/>
      <dgm:spPr/>
    </dgm:pt>
    <dgm:pt modelId="{B64D150B-6C12-4796-83F9-592DB832125C}" type="pres">
      <dgm:prSet presAssocID="{83724598-5446-4F40-8870-BE3608D784DB}" presName="rootText" presStyleLbl="node2" presStyleIdx="0" presStyleCnt="2" custScaleY="30249" custLinFactNeighborX="-16368" custLinFactNeighborY="-861">
        <dgm:presLayoutVars>
          <dgm:chPref val="3"/>
        </dgm:presLayoutVars>
      </dgm:prSet>
      <dgm:spPr/>
    </dgm:pt>
    <dgm:pt modelId="{DA2879FE-440B-4FF7-B34E-6A50FCB0613E}" type="pres">
      <dgm:prSet presAssocID="{83724598-5446-4F40-8870-BE3608D784DB}" presName="rootConnector" presStyleLbl="node2" presStyleIdx="0" presStyleCnt="2"/>
      <dgm:spPr/>
    </dgm:pt>
    <dgm:pt modelId="{6D97F61A-F5F7-4C95-9FEA-74B479738B24}" type="pres">
      <dgm:prSet presAssocID="{83724598-5446-4F40-8870-BE3608D784DB}" presName="hierChild4" presStyleCnt="0"/>
      <dgm:spPr/>
    </dgm:pt>
    <dgm:pt modelId="{BA1465AB-7604-429D-B3A0-2890FAA1E020}" type="pres">
      <dgm:prSet presAssocID="{DBB9E703-8EC4-4803-A5FA-E2D8CD16849A}" presName="Name37" presStyleLbl="parChTrans1D3" presStyleIdx="0" presStyleCnt="4"/>
      <dgm:spPr/>
    </dgm:pt>
    <dgm:pt modelId="{22A552E1-74FB-4EF7-846D-F2F21670ADBF}" type="pres">
      <dgm:prSet presAssocID="{EDC763FA-DF94-4BCC-B2E7-B2BB7E4AA95B}" presName="hierRoot2" presStyleCnt="0">
        <dgm:presLayoutVars>
          <dgm:hierBranch val="init"/>
        </dgm:presLayoutVars>
      </dgm:prSet>
      <dgm:spPr/>
    </dgm:pt>
    <dgm:pt modelId="{60A0CAF5-C3C6-4C30-9392-AE6CEE6129A2}" type="pres">
      <dgm:prSet presAssocID="{EDC763FA-DF94-4BCC-B2E7-B2BB7E4AA95B}" presName="rootComposite" presStyleCnt="0"/>
      <dgm:spPr/>
    </dgm:pt>
    <dgm:pt modelId="{89144579-7945-49C5-A921-C9ED0A034346}" type="pres">
      <dgm:prSet presAssocID="{EDC763FA-DF94-4BCC-B2E7-B2BB7E4AA95B}" presName="rootText" presStyleLbl="node3" presStyleIdx="0" presStyleCnt="4" custLinFactNeighborX="-18568" custLinFactNeighborY="-22937">
        <dgm:presLayoutVars>
          <dgm:chPref val="3"/>
        </dgm:presLayoutVars>
      </dgm:prSet>
      <dgm:spPr/>
    </dgm:pt>
    <dgm:pt modelId="{B7996450-1027-4E40-BA6C-9A370E855696}" type="pres">
      <dgm:prSet presAssocID="{EDC763FA-DF94-4BCC-B2E7-B2BB7E4AA95B}" presName="rootConnector" presStyleLbl="node3" presStyleIdx="0" presStyleCnt="4"/>
      <dgm:spPr/>
    </dgm:pt>
    <dgm:pt modelId="{6A1B2C78-EF69-4DDC-B763-4AA03047C4FA}" type="pres">
      <dgm:prSet presAssocID="{EDC763FA-DF94-4BCC-B2E7-B2BB7E4AA95B}" presName="hierChild4" presStyleCnt="0"/>
      <dgm:spPr/>
    </dgm:pt>
    <dgm:pt modelId="{9C26F4DF-765F-4D2B-9382-9A06FE7485D3}" type="pres">
      <dgm:prSet presAssocID="{EDC763FA-DF94-4BCC-B2E7-B2BB7E4AA95B}" presName="hierChild5" presStyleCnt="0"/>
      <dgm:spPr/>
    </dgm:pt>
    <dgm:pt modelId="{39F64013-0BC7-41C1-A0AA-5BCAB8FDBBED}" type="pres">
      <dgm:prSet presAssocID="{C143D674-1E99-4FDB-AF6A-6FDADA9AFF7E}" presName="Name37" presStyleLbl="parChTrans1D3" presStyleIdx="1" presStyleCnt="4"/>
      <dgm:spPr/>
    </dgm:pt>
    <dgm:pt modelId="{A3C099C1-8C86-4E9F-B49B-EECB33DB0465}" type="pres">
      <dgm:prSet presAssocID="{27119A86-B288-45CB-8933-A7FED43F1511}" presName="hierRoot2" presStyleCnt="0">
        <dgm:presLayoutVars>
          <dgm:hierBranch val="init"/>
        </dgm:presLayoutVars>
      </dgm:prSet>
      <dgm:spPr/>
    </dgm:pt>
    <dgm:pt modelId="{437703A4-AF70-4AB8-A62E-CD61DEF3E1AD}" type="pres">
      <dgm:prSet presAssocID="{27119A86-B288-45CB-8933-A7FED43F1511}" presName="rootComposite" presStyleCnt="0"/>
      <dgm:spPr/>
    </dgm:pt>
    <dgm:pt modelId="{D5ABD34D-3AEE-41DA-91D0-DE20D0E65BC3}" type="pres">
      <dgm:prSet presAssocID="{27119A86-B288-45CB-8933-A7FED43F1511}" presName="rootText" presStyleLbl="node3" presStyleIdx="1" presStyleCnt="4" custLinFactNeighborX="-18022" custLinFactNeighborY="-38230">
        <dgm:presLayoutVars>
          <dgm:chPref val="3"/>
        </dgm:presLayoutVars>
      </dgm:prSet>
      <dgm:spPr/>
    </dgm:pt>
    <dgm:pt modelId="{191D6FB3-CE40-411C-9715-71F4B455B7C5}" type="pres">
      <dgm:prSet presAssocID="{27119A86-B288-45CB-8933-A7FED43F1511}" presName="rootConnector" presStyleLbl="node3" presStyleIdx="1" presStyleCnt="4"/>
      <dgm:spPr/>
    </dgm:pt>
    <dgm:pt modelId="{F23629B5-973C-4382-913A-84B7A44F5DA4}" type="pres">
      <dgm:prSet presAssocID="{27119A86-B288-45CB-8933-A7FED43F1511}" presName="hierChild4" presStyleCnt="0"/>
      <dgm:spPr/>
    </dgm:pt>
    <dgm:pt modelId="{FAA9A7E0-D875-43D0-A264-1525DB07F43B}" type="pres">
      <dgm:prSet presAssocID="{27119A86-B288-45CB-8933-A7FED43F1511}" presName="hierChild5" presStyleCnt="0"/>
      <dgm:spPr/>
    </dgm:pt>
    <dgm:pt modelId="{AF13A821-A875-4B73-9D15-E630CFB5812D}" type="pres">
      <dgm:prSet presAssocID="{83724598-5446-4F40-8870-BE3608D784DB}" presName="hierChild5" presStyleCnt="0"/>
      <dgm:spPr/>
    </dgm:pt>
    <dgm:pt modelId="{5D9E2E1B-882D-44C8-8157-3B1169B92B08}" type="pres">
      <dgm:prSet presAssocID="{FACFDB81-45C2-4D56-A063-2441F191A2ED}" presName="Name37" presStyleLbl="parChTrans1D2" presStyleIdx="1" presStyleCnt="2"/>
      <dgm:spPr/>
    </dgm:pt>
    <dgm:pt modelId="{B073DFF1-C71C-4325-A7C4-811A3C2D297A}" type="pres">
      <dgm:prSet presAssocID="{26CC0A93-8CF7-47CB-9082-339D6349C319}" presName="hierRoot2" presStyleCnt="0">
        <dgm:presLayoutVars>
          <dgm:hierBranch val="init"/>
        </dgm:presLayoutVars>
      </dgm:prSet>
      <dgm:spPr/>
    </dgm:pt>
    <dgm:pt modelId="{496655C9-E2CA-4B4A-8C07-5BBFF1134718}" type="pres">
      <dgm:prSet presAssocID="{26CC0A93-8CF7-47CB-9082-339D6349C319}" presName="rootComposite" presStyleCnt="0"/>
      <dgm:spPr/>
    </dgm:pt>
    <dgm:pt modelId="{9F815996-B987-4329-B0EE-EE664E3CA116}" type="pres">
      <dgm:prSet presAssocID="{26CC0A93-8CF7-47CB-9082-339D6349C319}" presName="rootText" presStyleLbl="node2" presStyleIdx="1" presStyleCnt="2" custScaleY="31552" custLinFactNeighborX="11830" custLinFactNeighborY="-858">
        <dgm:presLayoutVars>
          <dgm:chPref val="3"/>
        </dgm:presLayoutVars>
      </dgm:prSet>
      <dgm:spPr/>
    </dgm:pt>
    <dgm:pt modelId="{2D8D5DD0-CFB3-473A-B08B-EF0E63A047BD}" type="pres">
      <dgm:prSet presAssocID="{26CC0A93-8CF7-47CB-9082-339D6349C319}" presName="rootConnector" presStyleLbl="node2" presStyleIdx="1" presStyleCnt="2"/>
      <dgm:spPr/>
    </dgm:pt>
    <dgm:pt modelId="{8DB1C29D-A5E6-4B8B-A4E0-152F1419FCAB}" type="pres">
      <dgm:prSet presAssocID="{26CC0A93-8CF7-47CB-9082-339D6349C319}" presName="hierChild4" presStyleCnt="0"/>
      <dgm:spPr/>
    </dgm:pt>
    <dgm:pt modelId="{FAE8E569-B913-4BE1-BE9E-8452280D25EA}" type="pres">
      <dgm:prSet presAssocID="{D7FF132B-866A-4E79-9D43-50BB61A2DD52}" presName="Name37" presStyleLbl="parChTrans1D3" presStyleIdx="2" presStyleCnt="4"/>
      <dgm:spPr/>
    </dgm:pt>
    <dgm:pt modelId="{2BABDCFF-4838-4F9B-850C-253CB125AB3A}" type="pres">
      <dgm:prSet presAssocID="{DFCF5E48-89B9-49CB-9919-80C71A471F4F}" presName="hierRoot2" presStyleCnt="0">
        <dgm:presLayoutVars>
          <dgm:hierBranch val="init"/>
        </dgm:presLayoutVars>
      </dgm:prSet>
      <dgm:spPr/>
    </dgm:pt>
    <dgm:pt modelId="{86132002-A785-4365-9DD0-2C430BA06B29}" type="pres">
      <dgm:prSet presAssocID="{DFCF5E48-89B9-49CB-9919-80C71A471F4F}" presName="rootComposite" presStyleCnt="0"/>
      <dgm:spPr/>
    </dgm:pt>
    <dgm:pt modelId="{CB2C7E75-94EE-40A2-BAF1-B33A9216568A}" type="pres">
      <dgm:prSet presAssocID="{DFCF5E48-89B9-49CB-9919-80C71A471F4F}" presName="rootText" presStyleLbl="node3" presStyleIdx="2" presStyleCnt="4" custLinFactNeighborX="426" custLinFactNeighborY="-21614">
        <dgm:presLayoutVars>
          <dgm:chPref val="3"/>
        </dgm:presLayoutVars>
      </dgm:prSet>
      <dgm:spPr/>
    </dgm:pt>
    <dgm:pt modelId="{8165A7BD-2035-425A-ABEF-C3EC54171BDD}" type="pres">
      <dgm:prSet presAssocID="{DFCF5E48-89B9-49CB-9919-80C71A471F4F}" presName="rootConnector" presStyleLbl="node3" presStyleIdx="2" presStyleCnt="4"/>
      <dgm:spPr/>
    </dgm:pt>
    <dgm:pt modelId="{359E50A7-D585-4222-8129-C1538ECCBA52}" type="pres">
      <dgm:prSet presAssocID="{DFCF5E48-89B9-49CB-9919-80C71A471F4F}" presName="hierChild4" presStyleCnt="0"/>
      <dgm:spPr/>
    </dgm:pt>
    <dgm:pt modelId="{38E2E02A-E78A-40AA-BAC0-6D4814C9B6BD}" type="pres">
      <dgm:prSet presAssocID="{DFCF5E48-89B9-49CB-9919-80C71A471F4F}" presName="hierChild5" presStyleCnt="0"/>
      <dgm:spPr/>
    </dgm:pt>
    <dgm:pt modelId="{20AEB7B1-81B8-4538-AA55-F1229F091297}" type="pres">
      <dgm:prSet presAssocID="{EA5C6ABC-4F55-4146-BEBD-FE41A2BF23F4}" presName="Name37" presStyleLbl="parChTrans1D3" presStyleIdx="3" presStyleCnt="4"/>
      <dgm:spPr/>
    </dgm:pt>
    <dgm:pt modelId="{69C62ED3-16FA-41E9-A237-A8EA8C407602}" type="pres">
      <dgm:prSet presAssocID="{48F601F6-68C6-4AFA-85A5-7035B1B5C1B4}" presName="hierRoot2" presStyleCnt="0">
        <dgm:presLayoutVars>
          <dgm:hierBranch val="init"/>
        </dgm:presLayoutVars>
      </dgm:prSet>
      <dgm:spPr/>
    </dgm:pt>
    <dgm:pt modelId="{338BAF56-79BD-462E-B5A3-EA65D6667C80}" type="pres">
      <dgm:prSet presAssocID="{48F601F6-68C6-4AFA-85A5-7035B1B5C1B4}" presName="rootComposite" presStyleCnt="0"/>
      <dgm:spPr/>
    </dgm:pt>
    <dgm:pt modelId="{E3853CCA-5840-4EA2-BB71-ECE2191DC163}" type="pres">
      <dgm:prSet presAssocID="{48F601F6-68C6-4AFA-85A5-7035B1B5C1B4}" presName="rootText" presStyleLbl="node3" presStyleIdx="3" presStyleCnt="4" custLinFactNeighborX="1519" custLinFactNeighborY="-36986">
        <dgm:presLayoutVars>
          <dgm:chPref val="3"/>
        </dgm:presLayoutVars>
      </dgm:prSet>
      <dgm:spPr/>
    </dgm:pt>
    <dgm:pt modelId="{A54AB994-B581-4E4A-AF4B-24FCDCBC49E0}" type="pres">
      <dgm:prSet presAssocID="{48F601F6-68C6-4AFA-85A5-7035B1B5C1B4}" presName="rootConnector" presStyleLbl="node3" presStyleIdx="3" presStyleCnt="4"/>
      <dgm:spPr/>
    </dgm:pt>
    <dgm:pt modelId="{6FE079CE-489A-4556-8EB5-AF882E180DE8}" type="pres">
      <dgm:prSet presAssocID="{48F601F6-68C6-4AFA-85A5-7035B1B5C1B4}" presName="hierChild4" presStyleCnt="0"/>
      <dgm:spPr/>
    </dgm:pt>
    <dgm:pt modelId="{600D8CD5-1DA5-4684-A83A-BD40F3A74881}" type="pres">
      <dgm:prSet presAssocID="{48F601F6-68C6-4AFA-85A5-7035B1B5C1B4}" presName="hierChild5" presStyleCnt="0"/>
      <dgm:spPr/>
    </dgm:pt>
    <dgm:pt modelId="{089DAA1A-272A-4EA9-B7AE-156F6806885E}" type="pres">
      <dgm:prSet presAssocID="{26CC0A93-8CF7-47CB-9082-339D6349C319}" presName="hierChild5" presStyleCnt="0"/>
      <dgm:spPr/>
    </dgm:pt>
    <dgm:pt modelId="{CD4EF489-F212-4319-ADB5-E8938BD86B50}" type="pres">
      <dgm:prSet presAssocID="{0D4368CA-D5BC-499D-958B-DBD2BC11E921}" presName="hierChild3" presStyleCnt="0"/>
      <dgm:spPr/>
    </dgm:pt>
  </dgm:ptLst>
  <dgm:cxnLst>
    <dgm:cxn modelId="{5FE0AE07-14B9-E843-BCBE-7DAB808A4AF3}" type="presOf" srcId="{FACFDB81-45C2-4D56-A063-2441F191A2ED}" destId="{5D9E2E1B-882D-44C8-8157-3B1169B92B08}" srcOrd="0" destOrd="0" presId="urn:microsoft.com/office/officeart/2005/8/layout/orgChart1"/>
    <dgm:cxn modelId="{AD0BCB0B-ADE3-0B46-ABF1-333587E2B8E9}" type="presOf" srcId="{48F601F6-68C6-4AFA-85A5-7035B1B5C1B4}" destId="{E3853CCA-5840-4EA2-BB71-ECE2191DC163}" srcOrd="0" destOrd="0" presId="urn:microsoft.com/office/officeart/2005/8/layout/orgChart1"/>
    <dgm:cxn modelId="{C7F3FA0D-9213-7147-BF16-1A667D8DCF74}" type="presOf" srcId="{83724598-5446-4F40-8870-BE3608D784DB}" destId="{DA2879FE-440B-4FF7-B34E-6A50FCB0613E}" srcOrd="1" destOrd="0" presId="urn:microsoft.com/office/officeart/2005/8/layout/orgChart1"/>
    <dgm:cxn modelId="{E1696B12-73DC-8642-9C12-F4CD03CEBA3D}" type="presOf" srcId="{DFCF5E48-89B9-49CB-9919-80C71A471F4F}" destId="{CB2C7E75-94EE-40A2-BAF1-B33A9216568A}" srcOrd="0" destOrd="0" presId="urn:microsoft.com/office/officeart/2005/8/layout/orgChart1"/>
    <dgm:cxn modelId="{D6AB8C20-CD0B-0648-B00B-E941352495BF}" type="presOf" srcId="{C143D674-1E99-4FDB-AF6A-6FDADA9AFF7E}" destId="{39F64013-0BC7-41C1-A0AA-5BCAB8FDBBED}" srcOrd="0" destOrd="0" presId="urn:microsoft.com/office/officeart/2005/8/layout/orgChart1"/>
    <dgm:cxn modelId="{DDC76E38-28A9-0841-B829-6670CA191E44}" type="presOf" srcId="{EDC763FA-DF94-4BCC-B2E7-B2BB7E4AA95B}" destId="{89144579-7945-49C5-A921-C9ED0A034346}" srcOrd="0" destOrd="0" presId="urn:microsoft.com/office/officeart/2005/8/layout/orgChart1"/>
    <dgm:cxn modelId="{A571F238-E114-D64B-B6F6-52AFAD6DBC52}" type="presOf" srcId="{DBB9E703-8EC4-4803-A5FA-E2D8CD16849A}" destId="{BA1465AB-7604-429D-B3A0-2890FAA1E020}" srcOrd="0" destOrd="0" presId="urn:microsoft.com/office/officeart/2005/8/layout/orgChart1"/>
    <dgm:cxn modelId="{1D306A68-6178-2D4E-9FD9-B2D82AAC6D05}" type="presOf" srcId="{EA5C6ABC-4F55-4146-BEBD-FE41A2BF23F4}" destId="{20AEB7B1-81B8-4538-AA55-F1229F091297}" srcOrd="0" destOrd="0" presId="urn:microsoft.com/office/officeart/2005/8/layout/orgChart1"/>
    <dgm:cxn modelId="{CBD5A369-A69D-422C-9A1A-B4EB4FD986AF}" srcId="{0D4368CA-D5BC-499D-958B-DBD2BC11E921}" destId="{83724598-5446-4F40-8870-BE3608D784DB}" srcOrd="0" destOrd="0" parTransId="{485B2848-FC77-4D45-BAFF-7CFBADC6E51F}" sibTransId="{D178217A-FE39-4102-9102-E1792F521D97}"/>
    <dgm:cxn modelId="{7A41E569-9F75-4A03-9FE0-B46EA84DFDF1}" srcId="{26CC0A93-8CF7-47CB-9082-339D6349C319}" destId="{DFCF5E48-89B9-49CB-9919-80C71A471F4F}" srcOrd="0" destOrd="0" parTransId="{D7FF132B-866A-4E79-9D43-50BB61A2DD52}" sibTransId="{2DB56677-95E6-4528-AD11-EC3B08673F18}"/>
    <dgm:cxn modelId="{8D785452-E662-8A46-975D-3888BEB1A2A8}" type="presOf" srcId="{26CC0A93-8CF7-47CB-9082-339D6349C319}" destId="{9F815996-B987-4329-B0EE-EE664E3CA116}" srcOrd="0" destOrd="0" presId="urn:microsoft.com/office/officeart/2005/8/layout/orgChart1"/>
    <dgm:cxn modelId="{F28FD653-98A7-4C16-A14C-0A37652C5DAE}" srcId="{F0B761BE-6143-456A-8524-836FCF7C017C}" destId="{0D4368CA-D5BC-499D-958B-DBD2BC11E921}" srcOrd="0" destOrd="0" parTransId="{47DB662D-D951-4E4A-A01B-BF69B1F26A51}" sibTransId="{717DD523-CF24-4C8C-B7A4-8CED4C0B3792}"/>
    <dgm:cxn modelId="{CF4F4A56-CD66-EE40-8469-F31A9820F44B}" type="presOf" srcId="{83724598-5446-4F40-8870-BE3608D784DB}" destId="{B64D150B-6C12-4796-83F9-592DB832125C}" srcOrd="0" destOrd="0" presId="urn:microsoft.com/office/officeart/2005/8/layout/orgChart1"/>
    <dgm:cxn modelId="{3FEA5280-CB7B-9D48-808A-B43F14E398EA}" type="presOf" srcId="{27119A86-B288-45CB-8933-A7FED43F1511}" destId="{D5ABD34D-3AEE-41DA-91D0-DE20D0E65BC3}" srcOrd="0" destOrd="0" presId="urn:microsoft.com/office/officeart/2005/8/layout/orgChart1"/>
    <dgm:cxn modelId="{22D4DD84-F035-0348-A6E0-51B9D9A318A7}" type="presOf" srcId="{27119A86-B288-45CB-8933-A7FED43F1511}" destId="{191D6FB3-CE40-411C-9715-71F4B455B7C5}" srcOrd="1" destOrd="0" presId="urn:microsoft.com/office/officeart/2005/8/layout/orgChart1"/>
    <dgm:cxn modelId="{77C5B28E-D7FA-DE41-BE1F-FFCD9AB42D54}" type="presOf" srcId="{EDC763FA-DF94-4BCC-B2E7-B2BB7E4AA95B}" destId="{B7996450-1027-4E40-BA6C-9A370E855696}" srcOrd="1" destOrd="0" presId="urn:microsoft.com/office/officeart/2005/8/layout/orgChart1"/>
    <dgm:cxn modelId="{4B337D95-EAEB-854E-8086-BD9D2D79828E}" type="presOf" srcId="{F0B761BE-6143-456A-8524-836FCF7C017C}" destId="{ACF50047-E1C9-4098-8B52-2EC7C6DAC4F3}" srcOrd="0" destOrd="0" presId="urn:microsoft.com/office/officeart/2005/8/layout/orgChart1"/>
    <dgm:cxn modelId="{1C323698-4B7C-4F60-8D4A-A9EFEEEC2897}" srcId="{26CC0A93-8CF7-47CB-9082-339D6349C319}" destId="{48F601F6-68C6-4AFA-85A5-7035B1B5C1B4}" srcOrd="1" destOrd="0" parTransId="{EA5C6ABC-4F55-4146-BEBD-FE41A2BF23F4}" sibTransId="{D4D3A58E-514B-4958-BF2B-5B2B840446B0}"/>
    <dgm:cxn modelId="{45458EA5-9CF1-FF41-9D0F-3A48A1742A51}" type="presOf" srcId="{485B2848-FC77-4D45-BAFF-7CFBADC6E51F}" destId="{77A937DF-4158-419C-8B6E-75B041E0A044}" srcOrd="0" destOrd="0" presId="urn:microsoft.com/office/officeart/2005/8/layout/orgChart1"/>
    <dgm:cxn modelId="{A6597AB9-660C-4200-8534-D43C19FB63F9}" srcId="{83724598-5446-4F40-8870-BE3608D784DB}" destId="{EDC763FA-DF94-4BCC-B2E7-B2BB7E4AA95B}" srcOrd="0" destOrd="0" parTransId="{DBB9E703-8EC4-4803-A5FA-E2D8CD16849A}" sibTransId="{8CA67381-7109-4379-B638-5751F307CC72}"/>
    <dgm:cxn modelId="{C54410BD-9DB5-B94A-A265-1DB680C4A5F3}" type="presOf" srcId="{26CC0A93-8CF7-47CB-9082-339D6349C319}" destId="{2D8D5DD0-CFB3-473A-B08B-EF0E63A047BD}" srcOrd="1" destOrd="0" presId="urn:microsoft.com/office/officeart/2005/8/layout/orgChart1"/>
    <dgm:cxn modelId="{25218EC0-C54C-7543-847E-4D92B217A139}" type="presOf" srcId="{D7FF132B-866A-4E79-9D43-50BB61A2DD52}" destId="{FAE8E569-B913-4BE1-BE9E-8452280D25EA}" srcOrd="0" destOrd="0" presId="urn:microsoft.com/office/officeart/2005/8/layout/orgChart1"/>
    <dgm:cxn modelId="{6255B3C7-153B-F845-935C-E3B52AA0ED6B}" type="presOf" srcId="{0D4368CA-D5BC-499D-958B-DBD2BC11E921}" destId="{B53A05F9-B0A1-4589-9CC1-00B390B147E0}" srcOrd="1" destOrd="0" presId="urn:microsoft.com/office/officeart/2005/8/layout/orgChart1"/>
    <dgm:cxn modelId="{BE856BCC-2436-7147-BAA7-7EB80EF6E11F}" type="presOf" srcId="{48F601F6-68C6-4AFA-85A5-7035B1B5C1B4}" destId="{A54AB994-B581-4E4A-AF4B-24FCDCBC49E0}" srcOrd="1" destOrd="0" presId="urn:microsoft.com/office/officeart/2005/8/layout/orgChart1"/>
    <dgm:cxn modelId="{9373C3CC-9340-400B-8A7A-1A3C09A94656}" srcId="{0D4368CA-D5BC-499D-958B-DBD2BC11E921}" destId="{26CC0A93-8CF7-47CB-9082-339D6349C319}" srcOrd="1" destOrd="0" parTransId="{FACFDB81-45C2-4D56-A063-2441F191A2ED}" sibTransId="{2DF05141-6BC9-44CE-8DB0-E008D453E726}"/>
    <dgm:cxn modelId="{ED2776D4-6854-3D49-9A67-2971B450C504}" type="presOf" srcId="{0D4368CA-D5BC-499D-958B-DBD2BC11E921}" destId="{A779DF16-8ABC-4B95-92D4-C3F2AF6B67C9}" srcOrd="0" destOrd="0" presId="urn:microsoft.com/office/officeart/2005/8/layout/orgChart1"/>
    <dgm:cxn modelId="{420746D7-7DE2-F540-A933-AFBFCB01C8C2}" type="presOf" srcId="{DFCF5E48-89B9-49CB-9919-80C71A471F4F}" destId="{8165A7BD-2035-425A-ABEF-C3EC54171BDD}" srcOrd="1" destOrd="0" presId="urn:microsoft.com/office/officeart/2005/8/layout/orgChart1"/>
    <dgm:cxn modelId="{6842D0F5-67E2-4F06-B673-95E2BA7742EC}" srcId="{83724598-5446-4F40-8870-BE3608D784DB}" destId="{27119A86-B288-45CB-8933-A7FED43F1511}" srcOrd="1" destOrd="0" parTransId="{C143D674-1E99-4FDB-AF6A-6FDADA9AFF7E}" sibTransId="{E7326CA1-AE58-4712-BB5D-F34A335AFC8B}"/>
    <dgm:cxn modelId="{89D5D718-3D44-914F-B0F2-BF81E70C4835}" type="presParOf" srcId="{ACF50047-E1C9-4098-8B52-2EC7C6DAC4F3}" destId="{4470EE6F-F802-412A-8CA0-D9472F1CEE89}" srcOrd="0" destOrd="0" presId="urn:microsoft.com/office/officeart/2005/8/layout/orgChart1"/>
    <dgm:cxn modelId="{591DD1D2-F380-844B-9A4B-260AE3E36DBF}" type="presParOf" srcId="{4470EE6F-F802-412A-8CA0-D9472F1CEE89}" destId="{A29F7A60-FC24-40BD-AD7F-F76909800CBE}" srcOrd="0" destOrd="0" presId="urn:microsoft.com/office/officeart/2005/8/layout/orgChart1"/>
    <dgm:cxn modelId="{5415CB00-C545-6E4B-B51B-2F58F9159FD7}" type="presParOf" srcId="{A29F7A60-FC24-40BD-AD7F-F76909800CBE}" destId="{A779DF16-8ABC-4B95-92D4-C3F2AF6B67C9}" srcOrd="0" destOrd="0" presId="urn:microsoft.com/office/officeart/2005/8/layout/orgChart1"/>
    <dgm:cxn modelId="{28CAEC87-6D5C-CF43-95DB-44BC3671D739}" type="presParOf" srcId="{A29F7A60-FC24-40BD-AD7F-F76909800CBE}" destId="{B53A05F9-B0A1-4589-9CC1-00B390B147E0}" srcOrd="1" destOrd="0" presId="urn:microsoft.com/office/officeart/2005/8/layout/orgChart1"/>
    <dgm:cxn modelId="{12491F72-7381-A544-A493-6F79FED95E78}" type="presParOf" srcId="{4470EE6F-F802-412A-8CA0-D9472F1CEE89}" destId="{D2292A23-0E58-4DBF-9A5F-2B861A8FB38E}" srcOrd="1" destOrd="0" presId="urn:microsoft.com/office/officeart/2005/8/layout/orgChart1"/>
    <dgm:cxn modelId="{4EF5415C-B713-F74B-95DE-C59B44DE7DEC}" type="presParOf" srcId="{D2292A23-0E58-4DBF-9A5F-2B861A8FB38E}" destId="{77A937DF-4158-419C-8B6E-75B041E0A044}" srcOrd="0" destOrd="0" presId="urn:microsoft.com/office/officeart/2005/8/layout/orgChart1"/>
    <dgm:cxn modelId="{4E7E4A37-6E47-0548-9D1C-2631BFE4108D}" type="presParOf" srcId="{D2292A23-0E58-4DBF-9A5F-2B861A8FB38E}" destId="{13CF2BF1-9377-4AF0-856E-6C3BE81ADD50}" srcOrd="1" destOrd="0" presId="urn:microsoft.com/office/officeart/2005/8/layout/orgChart1"/>
    <dgm:cxn modelId="{3E1F662D-8945-A74D-BD37-6A5C3B6B6DC8}" type="presParOf" srcId="{13CF2BF1-9377-4AF0-856E-6C3BE81ADD50}" destId="{BAF0FE30-4CA6-438D-943D-588F87A1F110}" srcOrd="0" destOrd="0" presId="urn:microsoft.com/office/officeart/2005/8/layout/orgChart1"/>
    <dgm:cxn modelId="{1FE6DBC8-A480-3A47-B8AF-B8FBB9098560}" type="presParOf" srcId="{BAF0FE30-4CA6-438D-943D-588F87A1F110}" destId="{B64D150B-6C12-4796-83F9-592DB832125C}" srcOrd="0" destOrd="0" presId="urn:microsoft.com/office/officeart/2005/8/layout/orgChart1"/>
    <dgm:cxn modelId="{DA913E59-DDA7-8A4E-B609-AF2120102E29}" type="presParOf" srcId="{BAF0FE30-4CA6-438D-943D-588F87A1F110}" destId="{DA2879FE-440B-4FF7-B34E-6A50FCB0613E}" srcOrd="1" destOrd="0" presId="urn:microsoft.com/office/officeart/2005/8/layout/orgChart1"/>
    <dgm:cxn modelId="{EFDFAA5B-8B23-D044-AE8A-68FCA84D4564}" type="presParOf" srcId="{13CF2BF1-9377-4AF0-856E-6C3BE81ADD50}" destId="{6D97F61A-F5F7-4C95-9FEA-74B479738B24}" srcOrd="1" destOrd="0" presId="urn:microsoft.com/office/officeart/2005/8/layout/orgChart1"/>
    <dgm:cxn modelId="{D309ED67-8B63-7045-9F56-9E6367C6615A}" type="presParOf" srcId="{6D97F61A-F5F7-4C95-9FEA-74B479738B24}" destId="{BA1465AB-7604-429D-B3A0-2890FAA1E020}" srcOrd="0" destOrd="0" presId="urn:microsoft.com/office/officeart/2005/8/layout/orgChart1"/>
    <dgm:cxn modelId="{545AC24E-EE6D-2144-8209-E98C0E83FFED}" type="presParOf" srcId="{6D97F61A-F5F7-4C95-9FEA-74B479738B24}" destId="{22A552E1-74FB-4EF7-846D-F2F21670ADBF}" srcOrd="1" destOrd="0" presId="urn:microsoft.com/office/officeart/2005/8/layout/orgChart1"/>
    <dgm:cxn modelId="{092C6E49-5916-4F44-BB99-DC44A32611E3}" type="presParOf" srcId="{22A552E1-74FB-4EF7-846D-F2F21670ADBF}" destId="{60A0CAF5-C3C6-4C30-9392-AE6CEE6129A2}" srcOrd="0" destOrd="0" presId="urn:microsoft.com/office/officeart/2005/8/layout/orgChart1"/>
    <dgm:cxn modelId="{271F9BC0-22CA-234A-B8CA-1828BE35B00E}" type="presParOf" srcId="{60A0CAF5-C3C6-4C30-9392-AE6CEE6129A2}" destId="{89144579-7945-49C5-A921-C9ED0A034346}" srcOrd="0" destOrd="0" presId="urn:microsoft.com/office/officeart/2005/8/layout/orgChart1"/>
    <dgm:cxn modelId="{0703D691-DF80-CD43-ACC3-1D5C394B5755}" type="presParOf" srcId="{60A0CAF5-C3C6-4C30-9392-AE6CEE6129A2}" destId="{B7996450-1027-4E40-BA6C-9A370E855696}" srcOrd="1" destOrd="0" presId="urn:microsoft.com/office/officeart/2005/8/layout/orgChart1"/>
    <dgm:cxn modelId="{FB8C0B75-E7B2-A347-B483-E5B09BC22E8C}" type="presParOf" srcId="{22A552E1-74FB-4EF7-846D-F2F21670ADBF}" destId="{6A1B2C78-EF69-4DDC-B763-4AA03047C4FA}" srcOrd="1" destOrd="0" presId="urn:microsoft.com/office/officeart/2005/8/layout/orgChart1"/>
    <dgm:cxn modelId="{6F4B4F62-B46E-5344-BE0F-F154C4A6FD96}" type="presParOf" srcId="{22A552E1-74FB-4EF7-846D-F2F21670ADBF}" destId="{9C26F4DF-765F-4D2B-9382-9A06FE7485D3}" srcOrd="2" destOrd="0" presId="urn:microsoft.com/office/officeart/2005/8/layout/orgChart1"/>
    <dgm:cxn modelId="{F5323EEB-74C5-6E46-AB4D-BE77303D619B}" type="presParOf" srcId="{6D97F61A-F5F7-4C95-9FEA-74B479738B24}" destId="{39F64013-0BC7-41C1-A0AA-5BCAB8FDBBED}" srcOrd="2" destOrd="0" presId="urn:microsoft.com/office/officeart/2005/8/layout/orgChart1"/>
    <dgm:cxn modelId="{D9F1E2D4-4E74-F441-A59A-680627F7211A}" type="presParOf" srcId="{6D97F61A-F5F7-4C95-9FEA-74B479738B24}" destId="{A3C099C1-8C86-4E9F-B49B-EECB33DB0465}" srcOrd="3" destOrd="0" presId="urn:microsoft.com/office/officeart/2005/8/layout/orgChart1"/>
    <dgm:cxn modelId="{BDDBF181-257C-5940-88BD-5C3C16B5BBA2}" type="presParOf" srcId="{A3C099C1-8C86-4E9F-B49B-EECB33DB0465}" destId="{437703A4-AF70-4AB8-A62E-CD61DEF3E1AD}" srcOrd="0" destOrd="0" presId="urn:microsoft.com/office/officeart/2005/8/layout/orgChart1"/>
    <dgm:cxn modelId="{5ED949EB-B1DB-0F48-BD01-739E9CF47413}" type="presParOf" srcId="{437703A4-AF70-4AB8-A62E-CD61DEF3E1AD}" destId="{D5ABD34D-3AEE-41DA-91D0-DE20D0E65BC3}" srcOrd="0" destOrd="0" presId="urn:microsoft.com/office/officeart/2005/8/layout/orgChart1"/>
    <dgm:cxn modelId="{4A50FA9F-3A91-2742-9F07-1A24CE821C2F}" type="presParOf" srcId="{437703A4-AF70-4AB8-A62E-CD61DEF3E1AD}" destId="{191D6FB3-CE40-411C-9715-71F4B455B7C5}" srcOrd="1" destOrd="0" presId="urn:microsoft.com/office/officeart/2005/8/layout/orgChart1"/>
    <dgm:cxn modelId="{E8B92A1D-12D1-EA42-9081-2EE9A6D4CF3E}" type="presParOf" srcId="{A3C099C1-8C86-4E9F-B49B-EECB33DB0465}" destId="{F23629B5-973C-4382-913A-84B7A44F5DA4}" srcOrd="1" destOrd="0" presId="urn:microsoft.com/office/officeart/2005/8/layout/orgChart1"/>
    <dgm:cxn modelId="{4332206B-E9A2-C943-AC64-7DF60F05675D}" type="presParOf" srcId="{A3C099C1-8C86-4E9F-B49B-EECB33DB0465}" destId="{FAA9A7E0-D875-43D0-A264-1525DB07F43B}" srcOrd="2" destOrd="0" presId="urn:microsoft.com/office/officeart/2005/8/layout/orgChart1"/>
    <dgm:cxn modelId="{E491D19D-F487-4A49-B1B1-2E6C385ECBF7}" type="presParOf" srcId="{13CF2BF1-9377-4AF0-856E-6C3BE81ADD50}" destId="{AF13A821-A875-4B73-9D15-E630CFB5812D}" srcOrd="2" destOrd="0" presId="urn:microsoft.com/office/officeart/2005/8/layout/orgChart1"/>
    <dgm:cxn modelId="{FA4923CA-E067-E047-8169-B2E2BF44E19D}" type="presParOf" srcId="{D2292A23-0E58-4DBF-9A5F-2B861A8FB38E}" destId="{5D9E2E1B-882D-44C8-8157-3B1169B92B08}" srcOrd="2" destOrd="0" presId="urn:microsoft.com/office/officeart/2005/8/layout/orgChart1"/>
    <dgm:cxn modelId="{B9C1F7F5-C337-D947-973F-221D1B090B8D}" type="presParOf" srcId="{D2292A23-0E58-4DBF-9A5F-2B861A8FB38E}" destId="{B073DFF1-C71C-4325-A7C4-811A3C2D297A}" srcOrd="3" destOrd="0" presId="urn:microsoft.com/office/officeart/2005/8/layout/orgChart1"/>
    <dgm:cxn modelId="{1B768514-8682-0A42-93C1-17E2698DE617}" type="presParOf" srcId="{B073DFF1-C71C-4325-A7C4-811A3C2D297A}" destId="{496655C9-E2CA-4B4A-8C07-5BBFF1134718}" srcOrd="0" destOrd="0" presId="urn:microsoft.com/office/officeart/2005/8/layout/orgChart1"/>
    <dgm:cxn modelId="{862985B7-63A3-1C47-8B09-640E3960413E}" type="presParOf" srcId="{496655C9-E2CA-4B4A-8C07-5BBFF1134718}" destId="{9F815996-B987-4329-B0EE-EE664E3CA116}" srcOrd="0" destOrd="0" presId="urn:microsoft.com/office/officeart/2005/8/layout/orgChart1"/>
    <dgm:cxn modelId="{A5DAB7BE-9D06-B64A-B82F-6CE1A6293D8A}" type="presParOf" srcId="{496655C9-E2CA-4B4A-8C07-5BBFF1134718}" destId="{2D8D5DD0-CFB3-473A-B08B-EF0E63A047BD}" srcOrd="1" destOrd="0" presId="urn:microsoft.com/office/officeart/2005/8/layout/orgChart1"/>
    <dgm:cxn modelId="{92C43EEC-FC2D-D549-B12F-F0EDF0A5944A}" type="presParOf" srcId="{B073DFF1-C71C-4325-A7C4-811A3C2D297A}" destId="{8DB1C29D-A5E6-4B8B-A4E0-152F1419FCAB}" srcOrd="1" destOrd="0" presId="urn:microsoft.com/office/officeart/2005/8/layout/orgChart1"/>
    <dgm:cxn modelId="{6060A9A1-85A1-834F-992B-33E4C6090D24}" type="presParOf" srcId="{8DB1C29D-A5E6-4B8B-A4E0-152F1419FCAB}" destId="{FAE8E569-B913-4BE1-BE9E-8452280D25EA}" srcOrd="0" destOrd="0" presId="urn:microsoft.com/office/officeart/2005/8/layout/orgChart1"/>
    <dgm:cxn modelId="{13D8524D-2A10-CF41-AC9D-68F588E0B064}" type="presParOf" srcId="{8DB1C29D-A5E6-4B8B-A4E0-152F1419FCAB}" destId="{2BABDCFF-4838-4F9B-850C-253CB125AB3A}" srcOrd="1" destOrd="0" presId="urn:microsoft.com/office/officeart/2005/8/layout/orgChart1"/>
    <dgm:cxn modelId="{10ADEFDD-4D61-3C4F-BC1C-815F34D5B14B}" type="presParOf" srcId="{2BABDCFF-4838-4F9B-850C-253CB125AB3A}" destId="{86132002-A785-4365-9DD0-2C430BA06B29}" srcOrd="0" destOrd="0" presId="urn:microsoft.com/office/officeart/2005/8/layout/orgChart1"/>
    <dgm:cxn modelId="{70F23694-DF26-5746-90A4-F44CAB1EBB35}" type="presParOf" srcId="{86132002-A785-4365-9DD0-2C430BA06B29}" destId="{CB2C7E75-94EE-40A2-BAF1-B33A9216568A}" srcOrd="0" destOrd="0" presId="urn:microsoft.com/office/officeart/2005/8/layout/orgChart1"/>
    <dgm:cxn modelId="{0962D0E6-0962-DA44-A4AA-7B8686F4BE05}" type="presParOf" srcId="{86132002-A785-4365-9DD0-2C430BA06B29}" destId="{8165A7BD-2035-425A-ABEF-C3EC54171BDD}" srcOrd="1" destOrd="0" presId="urn:microsoft.com/office/officeart/2005/8/layout/orgChart1"/>
    <dgm:cxn modelId="{37075B4C-3F80-034A-B59D-0ECAEC0F0B08}" type="presParOf" srcId="{2BABDCFF-4838-4F9B-850C-253CB125AB3A}" destId="{359E50A7-D585-4222-8129-C1538ECCBA52}" srcOrd="1" destOrd="0" presId="urn:microsoft.com/office/officeart/2005/8/layout/orgChart1"/>
    <dgm:cxn modelId="{1B604B67-22C5-4742-8DA3-401BD82B5F37}" type="presParOf" srcId="{2BABDCFF-4838-4F9B-850C-253CB125AB3A}" destId="{38E2E02A-E78A-40AA-BAC0-6D4814C9B6BD}" srcOrd="2" destOrd="0" presId="urn:microsoft.com/office/officeart/2005/8/layout/orgChart1"/>
    <dgm:cxn modelId="{28D5A40C-D2E1-1248-9BD0-103AFBF1AE5D}" type="presParOf" srcId="{8DB1C29D-A5E6-4B8B-A4E0-152F1419FCAB}" destId="{20AEB7B1-81B8-4538-AA55-F1229F091297}" srcOrd="2" destOrd="0" presId="urn:microsoft.com/office/officeart/2005/8/layout/orgChart1"/>
    <dgm:cxn modelId="{AC23F278-E3B1-EA4F-A27C-1BD155EEAA8A}" type="presParOf" srcId="{8DB1C29D-A5E6-4B8B-A4E0-152F1419FCAB}" destId="{69C62ED3-16FA-41E9-A237-A8EA8C407602}" srcOrd="3" destOrd="0" presId="urn:microsoft.com/office/officeart/2005/8/layout/orgChart1"/>
    <dgm:cxn modelId="{67F60ACF-F883-5C40-B573-1B73CB0B0A90}" type="presParOf" srcId="{69C62ED3-16FA-41E9-A237-A8EA8C407602}" destId="{338BAF56-79BD-462E-B5A3-EA65D6667C80}" srcOrd="0" destOrd="0" presId="urn:microsoft.com/office/officeart/2005/8/layout/orgChart1"/>
    <dgm:cxn modelId="{254445ED-C902-A340-BABC-27FF3E42B31A}" type="presParOf" srcId="{338BAF56-79BD-462E-B5A3-EA65D6667C80}" destId="{E3853CCA-5840-4EA2-BB71-ECE2191DC163}" srcOrd="0" destOrd="0" presId="urn:microsoft.com/office/officeart/2005/8/layout/orgChart1"/>
    <dgm:cxn modelId="{314A0266-C289-5040-A3D1-B17BE8864758}" type="presParOf" srcId="{338BAF56-79BD-462E-B5A3-EA65D6667C80}" destId="{A54AB994-B581-4E4A-AF4B-24FCDCBC49E0}" srcOrd="1" destOrd="0" presId="urn:microsoft.com/office/officeart/2005/8/layout/orgChart1"/>
    <dgm:cxn modelId="{0D28C9A9-1B8B-8A47-ABD5-04E637AD588F}" type="presParOf" srcId="{69C62ED3-16FA-41E9-A237-A8EA8C407602}" destId="{6FE079CE-489A-4556-8EB5-AF882E180DE8}" srcOrd="1" destOrd="0" presId="urn:microsoft.com/office/officeart/2005/8/layout/orgChart1"/>
    <dgm:cxn modelId="{C0318229-DCB9-AB4B-AC68-68433B66ACFE}" type="presParOf" srcId="{69C62ED3-16FA-41E9-A237-A8EA8C407602}" destId="{600D8CD5-1DA5-4684-A83A-BD40F3A74881}" srcOrd="2" destOrd="0" presId="urn:microsoft.com/office/officeart/2005/8/layout/orgChart1"/>
    <dgm:cxn modelId="{E3A7A2E6-89C1-B140-B3EB-E25D9968A340}" type="presParOf" srcId="{B073DFF1-C71C-4325-A7C4-811A3C2D297A}" destId="{089DAA1A-272A-4EA9-B7AE-156F6806885E}" srcOrd="2" destOrd="0" presId="urn:microsoft.com/office/officeart/2005/8/layout/orgChart1"/>
    <dgm:cxn modelId="{794F28F9-2863-4D40-822A-D082A6B87785}" type="presParOf" srcId="{4470EE6F-F802-412A-8CA0-D9472F1CEE89}" destId="{CD4EF489-F212-4319-ADB5-E8938BD86B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68B041-ABFD-4A5C-9111-AC83AD52A836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87CC91C-DE25-45EA-B057-D82EC2BEE785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br>
            <a:rPr lang="en-US" sz="1800" i="0" dirty="0">
              <a:latin typeface="Consolas" panose="020B0609020204030204" pitchFamily="49" charset="0"/>
            </a:rPr>
          </a:br>
          <a:r>
            <a:rPr lang="en-US" sz="1800" i="0" dirty="0">
              <a:latin typeface="Consolas" panose="020B0609020204030204" pitchFamily="49" charset="0"/>
            </a:rPr>
            <a:t>Time</a:t>
          </a:r>
          <a:br>
            <a:rPr lang="en-US" sz="1800" i="0" dirty="0">
              <a:latin typeface="Consolas" panose="020B0609020204030204" pitchFamily="49" charset="0"/>
            </a:rPr>
          </a:br>
          <a:endParaRPr lang="en-US" sz="1800" i="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3B4AAE8-AF95-48B2-9691-375274F05124}" type="parTrans" cxnId="{95E324E1-9CEC-49FE-9089-7C842200274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654EA42-BC49-4A15-909A-7D404B282578}" type="sibTrans" cxnId="{95E324E1-9CEC-49FE-9089-7C8422002746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9182B304-FF53-4A21-B391-FBE5FF933747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1800" dirty="0">
              <a:latin typeface="Consolas" panose="020B0609020204030204" pitchFamily="49" charset="0"/>
            </a:rPr>
            <a:t>Access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523B7188-34B7-418D-8BD1-9AF726A03803}" type="parTrans" cxnId="{4BEADC65-44DA-475F-A841-0CDAD66D7CC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14BA490-AE03-487C-B195-58B2EA57FBA9}" type="sibTrans" cxnId="{4BEADC65-44DA-475F-A841-0CDAD66D7CCC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7DBCE284-C827-4EB2-AFA0-5204EF3678E1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allows constant time access to any index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D1B4E0D9-805F-4FF8-9216-7C9D052ED8BD}" type="parTrans" cxnId="{D45D311F-0A36-4BEB-865A-E9A8121CFAA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054196E-4972-47F8-9980-416D1E81A223}" type="sibTrans" cxnId="{D45D311F-0A36-4BEB-865A-E9A8121CFAA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8C74FBDC-F5BE-4FE1-92DC-470F540D29C7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endParaRPr lang="en-US" sz="1600" dirty="0">
            <a:latin typeface="Consolas" panose="020B0609020204030204" pitchFamily="49" charset="0"/>
          </a:endParaRPr>
        </a:p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requires stepping through the list to access an item </a:t>
          </a:r>
          <a:br>
            <a:rPr lang="en-US" sz="1600" dirty="0">
              <a:latin typeface="Consolas" panose="020B0609020204030204" pitchFamily="49" charset="0"/>
            </a:rPr>
          </a:br>
          <a:endParaRPr lang="en-US" sz="1600" dirty="0">
            <a:latin typeface="Consolas" panose="020B0609020204030204" pitchFamily="49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377B5B44-987F-4283-8723-5FC09145AFF3}" type="parTrans" cxnId="{21CDD895-0008-45E7-9C30-4B1FCDEE7795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632A33A-1D87-4AA1-ADF1-15764B51F9D5}" type="sibTrans" cxnId="{21CDD895-0008-45E7-9C30-4B1FCDEE7795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29F2423C-259C-4687-9D7B-8690969096C3}">
      <dgm:prSet custT="1"/>
      <dgm:spPr>
        <a:solidFill>
          <a:srgbClr val="EB6E19"/>
        </a:solidFill>
        <a:ln>
          <a:noFill/>
        </a:ln>
      </dgm:spPr>
      <dgm:t>
        <a:bodyPr/>
        <a:lstStyle/>
        <a:p>
          <a:pPr rtl="0"/>
          <a:r>
            <a:rPr lang="en-US" sz="1800" dirty="0">
              <a:latin typeface="Consolas" panose="020B0609020204030204" pitchFamily="49" charset="0"/>
            </a:rPr>
            <a:t>Adding and Removing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7F725B45-84DF-43D9-84EC-5516924E9815}" type="parTrans" cxnId="{57FCF930-6380-49B0-8E01-5E68C8D6B892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D4FDC88F-DC6B-4AD7-A89F-9DBC1D3D0B45}" type="sibTrans" cxnId="{57FCF930-6380-49B0-8E01-5E68C8D6B892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B4AC782B-B37F-42BA-9DC8-36C34F3F93EE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Array implementation </a:t>
          </a:r>
          <a:r>
            <a:rPr lang="en-US" sz="1600" dirty="0">
              <a:latin typeface="Consolas" panose="020B0609020204030204" pitchFamily="49" charset="0"/>
            </a:rPr>
            <a:t>requires elements to be moved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8857CDD0-8D58-495E-90EF-1ED0F021EF6F}" type="parTrans" cxnId="{3B883D22-8625-411F-A46A-4BCD3ED9030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C6AFF71D-7C54-4C0D-B68C-4B47CB73A67A}" type="sibTrans" cxnId="{3B883D22-8625-411F-A46A-4BCD3ED90303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6D108696-2284-463E-B458-0A7E68C1AF9B}">
      <dgm:prSet custT="1"/>
      <dgm:spPr>
        <a:solidFill>
          <a:schemeClr val="bg2">
            <a:lumMod val="10000"/>
          </a:schemeClr>
        </a:solidFill>
        <a:ln>
          <a:noFill/>
        </a:ln>
      </dgm:spPr>
      <dgm:t>
        <a:bodyPr/>
        <a:lstStyle/>
        <a:p>
          <a:pPr rtl="0"/>
          <a:r>
            <a:rPr lang="en-US" sz="1600" b="1" dirty="0">
              <a:latin typeface="Consolas" panose="020B0609020204030204" pitchFamily="49" charset="0"/>
            </a:rPr>
            <a:t>Linked implementation </a:t>
          </a:r>
          <a:r>
            <a:rPr lang="en-US" sz="1600" dirty="0">
              <a:latin typeface="Consolas" panose="020B0609020204030204" pitchFamily="49" charset="0"/>
            </a:rPr>
            <a:t>insertion or removal is constant time if the iterator is where you want it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60D04A85-6DE8-4EB8-91AB-0C97E22670FD}" type="parTrans" cxnId="{6624091B-D57A-40F0-B38D-D2AB4C2F627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67CC39DF-6A6C-452C-9599-6D60FCE487F7}" type="sibTrans" cxnId="{6624091B-D57A-40F0-B38D-D2AB4C2F6271}">
      <dgm:prSet/>
      <dgm:spPr/>
      <dgm:t>
        <a:bodyPr/>
        <a:lstStyle/>
        <a:p>
          <a:endParaRPr lang="en-US" sz="1600">
            <a:latin typeface="Consolas" panose="020B0609020204030204" pitchFamily="49" charset="0"/>
          </a:endParaRPr>
        </a:p>
      </dgm:t>
    </dgm:pt>
    <dgm:pt modelId="{A72EFB4E-7C47-4215-A94B-BD3C0ECDE576}" type="pres">
      <dgm:prSet presAssocID="{5968B041-ABFD-4A5C-9111-AC83AD52A8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B25E17B-BEE8-4100-BC7C-2D156900999A}" type="pres">
      <dgm:prSet presAssocID="{687CC91C-DE25-45EA-B057-D82EC2BEE785}" presName="hierRoot1" presStyleCnt="0">
        <dgm:presLayoutVars>
          <dgm:hierBranch val="init"/>
        </dgm:presLayoutVars>
      </dgm:prSet>
      <dgm:spPr/>
    </dgm:pt>
    <dgm:pt modelId="{4D99DFC6-19BD-4095-A9DB-0E274858A8D4}" type="pres">
      <dgm:prSet presAssocID="{687CC91C-DE25-45EA-B057-D82EC2BEE785}" presName="rootComposite1" presStyleCnt="0"/>
      <dgm:spPr/>
    </dgm:pt>
    <dgm:pt modelId="{44647DCB-8612-4693-854C-9EC2B50548A8}" type="pres">
      <dgm:prSet presAssocID="{687CC91C-DE25-45EA-B057-D82EC2BEE785}" presName="rootText1" presStyleLbl="node0" presStyleIdx="0" presStyleCnt="1" custScaleX="114122" custScaleY="42039">
        <dgm:presLayoutVars>
          <dgm:chPref val="3"/>
        </dgm:presLayoutVars>
      </dgm:prSet>
      <dgm:spPr/>
    </dgm:pt>
    <dgm:pt modelId="{EA6EE932-2E56-41A7-ACA6-8D746031E623}" type="pres">
      <dgm:prSet presAssocID="{687CC91C-DE25-45EA-B057-D82EC2BEE785}" presName="rootConnector1" presStyleLbl="node1" presStyleIdx="0" presStyleCnt="0"/>
      <dgm:spPr/>
    </dgm:pt>
    <dgm:pt modelId="{2982BAFF-4EE6-4020-BAFA-256246277028}" type="pres">
      <dgm:prSet presAssocID="{687CC91C-DE25-45EA-B057-D82EC2BEE785}" presName="hierChild2" presStyleCnt="0"/>
      <dgm:spPr/>
    </dgm:pt>
    <dgm:pt modelId="{A9F73242-6127-42E9-B4E0-B78F7D5D9958}" type="pres">
      <dgm:prSet presAssocID="{523B7188-34B7-418D-8BD1-9AF726A03803}" presName="Name37" presStyleLbl="parChTrans1D2" presStyleIdx="0" presStyleCnt="2"/>
      <dgm:spPr/>
    </dgm:pt>
    <dgm:pt modelId="{EDACAACF-EE2D-46F8-A3DB-2A00B73D88E0}" type="pres">
      <dgm:prSet presAssocID="{9182B304-FF53-4A21-B391-FBE5FF933747}" presName="hierRoot2" presStyleCnt="0">
        <dgm:presLayoutVars>
          <dgm:hierBranch val="init"/>
        </dgm:presLayoutVars>
      </dgm:prSet>
      <dgm:spPr/>
    </dgm:pt>
    <dgm:pt modelId="{35828518-2348-49A9-83A3-1CB699B904CC}" type="pres">
      <dgm:prSet presAssocID="{9182B304-FF53-4A21-B391-FBE5FF933747}" presName="rootComposite" presStyleCnt="0"/>
      <dgm:spPr/>
    </dgm:pt>
    <dgm:pt modelId="{C6831002-D753-4DD8-892C-71C3329036B3}" type="pres">
      <dgm:prSet presAssocID="{9182B304-FF53-4A21-B391-FBE5FF933747}" presName="rootText" presStyleLbl="node2" presStyleIdx="0" presStyleCnt="2" custScaleY="35479" custLinFactNeighborX="-21619" custLinFactNeighborY="-1544">
        <dgm:presLayoutVars>
          <dgm:chPref val="3"/>
        </dgm:presLayoutVars>
      </dgm:prSet>
      <dgm:spPr/>
    </dgm:pt>
    <dgm:pt modelId="{D1C4782F-B87D-4134-9B9A-C9AE6EA082F2}" type="pres">
      <dgm:prSet presAssocID="{9182B304-FF53-4A21-B391-FBE5FF933747}" presName="rootConnector" presStyleLbl="node2" presStyleIdx="0" presStyleCnt="2"/>
      <dgm:spPr/>
    </dgm:pt>
    <dgm:pt modelId="{01ECE809-046F-4EDF-A4B8-244835D8423C}" type="pres">
      <dgm:prSet presAssocID="{9182B304-FF53-4A21-B391-FBE5FF933747}" presName="hierChild4" presStyleCnt="0"/>
      <dgm:spPr/>
    </dgm:pt>
    <dgm:pt modelId="{78E33F66-6EB6-4B71-B508-C1D5BE014DCB}" type="pres">
      <dgm:prSet presAssocID="{D1B4E0D9-805F-4FF8-9216-7C9D052ED8BD}" presName="Name37" presStyleLbl="parChTrans1D3" presStyleIdx="0" presStyleCnt="4"/>
      <dgm:spPr/>
    </dgm:pt>
    <dgm:pt modelId="{097BA2B6-340C-472B-B07D-5E8D996F47E5}" type="pres">
      <dgm:prSet presAssocID="{7DBCE284-C827-4EB2-AFA0-5204EF3678E1}" presName="hierRoot2" presStyleCnt="0">
        <dgm:presLayoutVars>
          <dgm:hierBranch val="init"/>
        </dgm:presLayoutVars>
      </dgm:prSet>
      <dgm:spPr/>
    </dgm:pt>
    <dgm:pt modelId="{5931AAAC-A0A0-41A2-8B26-7503F9B71A7A}" type="pres">
      <dgm:prSet presAssocID="{7DBCE284-C827-4EB2-AFA0-5204EF3678E1}" presName="rootComposite" presStyleCnt="0"/>
      <dgm:spPr/>
    </dgm:pt>
    <dgm:pt modelId="{0A519BB8-3E22-4F3E-BACB-B36617432A4A}" type="pres">
      <dgm:prSet presAssocID="{7DBCE284-C827-4EB2-AFA0-5204EF3678E1}" presName="rootText" presStyleLbl="node3" presStyleIdx="0" presStyleCnt="4" custLinFactNeighborX="-17621" custLinFactNeighborY="-29395">
        <dgm:presLayoutVars>
          <dgm:chPref val="3"/>
        </dgm:presLayoutVars>
      </dgm:prSet>
      <dgm:spPr/>
    </dgm:pt>
    <dgm:pt modelId="{683D4ABD-CA9D-4A57-9809-2B176C3542A0}" type="pres">
      <dgm:prSet presAssocID="{7DBCE284-C827-4EB2-AFA0-5204EF3678E1}" presName="rootConnector" presStyleLbl="node3" presStyleIdx="0" presStyleCnt="4"/>
      <dgm:spPr/>
    </dgm:pt>
    <dgm:pt modelId="{0C5E5698-E184-4CF8-B388-9032FD459968}" type="pres">
      <dgm:prSet presAssocID="{7DBCE284-C827-4EB2-AFA0-5204EF3678E1}" presName="hierChild4" presStyleCnt="0"/>
      <dgm:spPr/>
    </dgm:pt>
    <dgm:pt modelId="{58754B12-5411-48DE-8FDD-F6C42063723A}" type="pres">
      <dgm:prSet presAssocID="{7DBCE284-C827-4EB2-AFA0-5204EF3678E1}" presName="hierChild5" presStyleCnt="0"/>
      <dgm:spPr/>
    </dgm:pt>
    <dgm:pt modelId="{36CC404C-4635-4105-AD5F-37F588FDF529}" type="pres">
      <dgm:prSet presAssocID="{377B5B44-987F-4283-8723-5FC09145AFF3}" presName="Name37" presStyleLbl="parChTrans1D3" presStyleIdx="1" presStyleCnt="4"/>
      <dgm:spPr/>
    </dgm:pt>
    <dgm:pt modelId="{5DFF6662-87B8-45CF-9BB3-CFCC5C5B5613}" type="pres">
      <dgm:prSet presAssocID="{8C74FBDC-F5BE-4FE1-92DC-470F540D29C7}" presName="hierRoot2" presStyleCnt="0">
        <dgm:presLayoutVars>
          <dgm:hierBranch val="init"/>
        </dgm:presLayoutVars>
      </dgm:prSet>
      <dgm:spPr/>
    </dgm:pt>
    <dgm:pt modelId="{941B99A6-D24B-4B7E-8269-CFFD87E37B2D}" type="pres">
      <dgm:prSet presAssocID="{8C74FBDC-F5BE-4FE1-92DC-470F540D29C7}" presName="rootComposite" presStyleCnt="0"/>
      <dgm:spPr/>
    </dgm:pt>
    <dgm:pt modelId="{A64FE8EF-E56B-4D35-AE34-11EEA8FD9038}" type="pres">
      <dgm:prSet presAssocID="{8C74FBDC-F5BE-4FE1-92DC-470F540D29C7}" presName="rootText" presStyleLbl="node3" presStyleIdx="1" presStyleCnt="4" custLinFactNeighborX="-17056" custLinFactNeighborY="-47898">
        <dgm:presLayoutVars>
          <dgm:chPref val="3"/>
        </dgm:presLayoutVars>
      </dgm:prSet>
      <dgm:spPr/>
    </dgm:pt>
    <dgm:pt modelId="{68254EE5-33E8-4BDE-B996-83A1EE070E05}" type="pres">
      <dgm:prSet presAssocID="{8C74FBDC-F5BE-4FE1-92DC-470F540D29C7}" presName="rootConnector" presStyleLbl="node3" presStyleIdx="1" presStyleCnt="4"/>
      <dgm:spPr/>
    </dgm:pt>
    <dgm:pt modelId="{E6735F54-CA73-4D82-AF80-86949E0C5005}" type="pres">
      <dgm:prSet presAssocID="{8C74FBDC-F5BE-4FE1-92DC-470F540D29C7}" presName="hierChild4" presStyleCnt="0"/>
      <dgm:spPr/>
    </dgm:pt>
    <dgm:pt modelId="{ADFFEEEC-32FE-46E8-B100-0A8237AFFC48}" type="pres">
      <dgm:prSet presAssocID="{8C74FBDC-F5BE-4FE1-92DC-470F540D29C7}" presName="hierChild5" presStyleCnt="0"/>
      <dgm:spPr/>
    </dgm:pt>
    <dgm:pt modelId="{E1B849CD-215E-4EA3-B3CB-8AB5CB97F1CC}" type="pres">
      <dgm:prSet presAssocID="{9182B304-FF53-4A21-B391-FBE5FF933747}" presName="hierChild5" presStyleCnt="0"/>
      <dgm:spPr/>
    </dgm:pt>
    <dgm:pt modelId="{60384222-CE88-420B-A718-F1F0AF259D3F}" type="pres">
      <dgm:prSet presAssocID="{7F725B45-84DF-43D9-84EC-5516924E9815}" presName="Name37" presStyleLbl="parChTrans1D2" presStyleIdx="1" presStyleCnt="2"/>
      <dgm:spPr/>
    </dgm:pt>
    <dgm:pt modelId="{F03373D7-A80D-43DD-98CE-544385246E95}" type="pres">
      <dgm:prSet presAssocID="{29F2423C-259C-4687-9D7B-8690969096C3}" presName="hierRoot2" presStyleCnt="0">
        <dgm:presLayoutVars>
          <dgm:hierBranch val="init"/>
        </dgm:presLayoutVars>
      </dgm:prSet>
      <dgm:spPr/>
    </dgm:pt>
    <dgm:pt modelId="{75402DD6-DA33-44AB-810E-D2EA5B041EC6}" type="pres">
      <dgm:prSet presAssocID="{29F2423C-259C-4687-9D7B-8690969096C3}" presName="rootComposite" presStyleCnt="0"/>
      <dgm:spPr/>
    </dgm:pt>
    <dgm:pt modelId="{8D93F996-F183-4AE4-833B-2587CFFE7252}" type="pres">
      <dgm:prSet presAssocID="{29F2423C-259C-4687-9D7B-8690969096C3}" presName="rootText" presStyleLbl="node2" presStyleIdx="1" presStyleCnt="2" custScaleX="112266" custScaleY="35095" custLinFactNeighborX="18011" custLinFactNeighborY="-1542">
        <dgm:presLayoutVars>
          <dgm:chPref val="3"/>
        </dgm:presLayoutVars>
      </dgm:prSet>
      <dgm:spPr/>
    </dgm:pt>
    <dgm:pt modelId="{1C23E9D4-868A-41CD-BC5A-E5D20CEE6932}" type="pres">
      <dgm:prSet presAssocID="{29F2423C-259C-4687-9D7B-8690969096C3}" presName="rootConnector" presStyleLbl="node2" presStyleIdx="1" presStyleCnt="2"/>
      <dgm:spPr/>
    </dgm:pt>
    <dgm:pt modelId="{089F9C63-4564-4A43-8299-4BBE7582F40D}" type="pres">
      <dgm:prSet presAssocID="{29F2423C-259C-4687-9D7B-8690969096C3}" presName="hierChild4" presStyleCnt="0"/>
      <dgm:spPr/>
    </dgm:pt>
    <dgm:pt modelId="{DF903D7F-009A-4060-A433-F4F201C8ECAC}" type="pres">
      <dgm:prSet presAssocID="{8857CDD0-8D58-495E-90EF-1ED0F021EF6F}" presName="Name37" presStyleLbl="parChTrans1D3" presStyleIdx="2" presStyleCnt="4"/>
      <dgm:spPr/>
    </dgm:pt>
    <dgm:pt modelId="{DB405D52-3166-483B-AED6-4536AE9E9096}" type="pres">
      <dgm:prSet presAssocID="{B4AC782B-B37F-42BA-9DC8-36C34F3F93EE}" presName="hierRoot2" presStyleCnt="0">
        <dgm:presLayoutVars>
          <dgm:hierBranch val="init"/>
        </dgm:presLayoutVars>
      </dgm:prSet>
      <dgm:spPr/>
    </dgm:pt>
    <dgm:pt modelId="{F295488E-7C2F-4B5A-B910-C46EEFEA6B4D}" type="pres">
      <dgm:prSet presAssocID="{B4AC782B-B37F-42BA-9DC8-36C34F3F93EE}" presName="rootComposite" presStyleCnt="0"/>
      <dgm:spPr/>
    </dgm:pt>
    <dgm:pt modelId="{E04D25CB-1226-4DA1-AC22-5ADB31EDFF5A}" type="pres">
      <dgm:prSet presAssocID="{B4AC782B-B37F-42BA-9DC8-36C34F3F93EE}" presName="rootText" presStyleLbl="node3" presStyleIdx="2" presStyleCnt="4" custLinFactNeighborX="5667" custLinFactNeighborY="-29396">
        <dgm:presLayoutVars>
          <dgm:chPref val="3"/>
        </dgm:presLayoutVars>
      </dgm:prSet>
      <dgm:spPr/>
    </dgm:pt>
    <dgm:pt modelId="{937164CB-99C0-4AF1-A7FE-CFA891281EEF}" type="pres">
      <dgm:prSet presAssocID="{B4AC782B-B37F-42BA-9DC8-36C34F3F93EE}" presName="rootConnector" presStyleLbl="node3" presStyleIdx="2" presStyleCnt="4"/>
      <dgm:spPr/>
    </dgm:pt>
    <dgm:pt modelId="{73E29A99-0B88-44DC-92A6-02B11DC91874}" type="pres">
      <dgm:prSet presAssocID="{B4AC782B-B37F-42BA-9DC8-36C34F3F93EE}" presName="hierChild4" presStyleCnt="0"/>
      <dgm:spPr/>
    </dgm:pt>
    <dgm:pt modelId="{2E82AABF-A200-4418-A62B-115DAFC241D3}" type="pres">
      <dgm:prSet presAssocID="{B4AC782B-B37F-42BA-9DC8-36C34F3F93EE}" presName="hierChild5" presStyleCnt="0"/>
      <dgm:spPr/>
    </dgm:pt>
    <dgm:pt modelId="{1007DC21-3DE1-4A6B-8B91-AA029BB61123}" type="pres">
      <dgm:prSet presAssocID="{60D04A85-6DE8-4EB8-91AB-0C97E22670FD}" presName="Name37" presStyleLbl="parChTrans1D3" presStyleIdx="3" presStyleCnt="4"/>
      <dgm:spPr/>
    </dgm:pt>
    <dgm:pt modelId="{6BA842A1-5DA3-419F-92D5-4899644CC955}" type="pres">
      <dgm:prSet presAssocID="{6D108696-2284-463E-B458-0A7E68C1AF9B}" presName="hierRoot2" presStyleCnt="0">
        <dgm:presLayoutVars>
          <dgm:hierBranch val="init"/>
        </dgm:presLayoutVars>
      </dgm:prSet>
      <dgm:spPr/>
    </dgm:pt>
    <dgm:pt modelId="{AD1F5FA6-84CA-405F-8610-2A789E2B9A43}" type="pres">
      <dgm:prSet presAssocID="{6D108696-2284-463E-B458-0A7E68C1AF9B}" presName="rootComposite" presStyleCnt="0"/>
      <dgm:spPr/>
    </dgm:pt>
    <dgm:pt modelId="{35D5C35B-134F-4E05-A062-CB613372A922}" type="pres">
      <dgm:prSet presAssocID="{6D108696-2284-463E-B458-0A7E68C1AF9B}" presName="rootText" presStyleLbl="node3" presStyleIdx="3" presStyleCnt="4" custLinFactNeighborX="5667" custLinFactNeighborY="-46393">
        <dgm:presLayoutVars>
          <dgm:chPref val="3"/>
        </dgm:presLayoutVars>
      </dgm:prSet>
      <dgm:spPr/>
    </dgm:pt>
    <dgm:pt modelId="{CBA5C1D1-3A7A-4720-95C5-036AB4E9EF20}" type="pres">
      <dgm:prSet presAssocID="{6D108696-2284-463E-B458-0A7E68C1AF9B}" presName="rootConnector" presStyleLbl="node3" presStyleIdx="3" presStyleCnt="4"/>
      <dgm:spPr/>
    </dgm:pt>
    <dgm:pt modelId="{A6ADDC46-326B-482E-BADC-D190B3D5C17F}" type="pres">
      <dgm:prSet presAssocID="{6D108696-2284-463E-B458-0A7E68C1AF9B}" presName="hierChild4" presStyleCnt="0"/>
      <dgm:spPr/>
    </dgm:pt>
    <dgm:pt modelId="{0F9632D1-00A3-448A-9EC4-5CE0AFB7A598}" type="pres">
      <dgm:prSet presAssocID="{6D108696-2284-463E-B458-0A7E68C1AF9B}" presName="hierChild5" presStyleCnt="0"/>
      <dgm:spPr/>
    </dgm:pt>
    <dgm:pt modelId="{0BCFB869-549B-4648-BB3C-6D088B68D740}" type="pres">
      <dgm:prSet presAssocID="{29F2423C-259C-4687-9D7B-8690969096C3}" presName="hierChild5" presStyleCnt="0"/>
      <dgm:spPr/>
    </dgm:pt>
    <dgm:pt modelId="{56481EC8-C3FA-4D4B-B455-A968139AE87B}" type="pres">
      <dgm:prSet presAssocID="{687CC91C-DE25-45EA-B057-D82EC2BEE785}" presName="hierChild3" presStyleCnt="0"/>
      <dgm:spPr/>
    </dgm:pt>
  </dgm:ptLst>
  <dgm:cxnLst>
    <dgm:cxn modelId="{56A1DA06-6928-3F49-B51C-3D3229169A5B}" type="presOf" srcId="{6D108696-2284-463E-B458-0A7E68C1AF9B}" destId="{CBA5C1D1-3A7A-4720-95C5-036AB4E9EF20}" srcOrd="1" destOrd="0" presId="urn:microsoft.com/office/officeart/2005/8/layout/orgChart1"/>
    <dgm:cxn modelId="{F9317A07-4370-BC44-B3DD-B8117FD44A2C}" type="presOf" srcId="{6D108696-2284-463E-B458-0A7E68C1AF9B}" destId="{35D5C35B-134F-4E05-A062-CB613372A922}" srcOrd="0" destOrd="0" presId="urn:microsoft.com/office/officeart/2005/8/layout/orgChart1"/>
    <dgm:cxn modelId="{C6F5750E-E8EF-F540-898D-E6E62F84812B}" type="presOf" srcId="{687CC91C-DE25-45EA-B057-D82EC2BEE785}" destId="{44647DCB-8612-4693-854C-9EC2B50548A8}" srcOrd="0" destOrd="0" presId="urn:microsoft.com/office/officeart/2005/8/layout/orgChart1"/>
    <dgm:cxn modelId="{6624091B-D57A-40F0-B38D-D2AB4C2F6271}" srcId="{29F2423C-259C-4687-9D7B-8690969096C3}" destId="{6D108696-2284-463E-B458-0A7E68C1AF9B}" srcOrd="1" destOrd="0" parTransId="{60D04A85-6DE8-4EB8-91AB-0C97E22670FD}" sibTransId="{67CC39DF-6A6C-452C-9599-6D60FCE487F7}"/>
    <dgm:cxn modelId="{D45D311F-0A36-4BEB-865A-E9A8121CFAA3}" srcId="{9182B304-FF53-4A21-B391-FBE5FF933747}" destId="{7DBCE284-C827-4EB2-AFA0-5204EF3678E1}" srcOrd="0" destOrd="0" parTransId="{D1B4E0D9-805F-4FF8-9216-7C9D052ED8BD}" sibTransId="{8054196E-4972-47F8-9980-416D1E81A223}"/>
    <dgm:cxn modelId="{3B883D22-8625-411F-A46A-4BCD3ED90303}" srcId="{29F2423C-259C-4687-9D7B-8690969096C3}" destId="{B4AC782B-B37F-42BA-9DC8-36C34F3F93EE}" srcOrd="0" destOrd="0" parTransId="{8857CDD0-8D58-495E-90EF-1ED0F021EF6F}" sibTransId="{C6AFF71D-7C54-4C0D-B68C-4B47CB73A67A}"/>
    <dgm:cxn modelId="{CB818B2A-FC86-4845-89D0-227BFF791C76}" type="presOf" srcId="{523B7188-34B7-418D-8BD1-9AF726A03803}" destId="{A9F73242-6127-42E9-B4E0-B78F7D5D9958}" srcOrd="0" destOrd="0" presId="urn:microsoft.com/office/officeart/2005/8/layout/orgChart1"/>
    <dgm:cxn modelId="{74A6272B-0741-544E-AA66-69A67B645429}" type="presOf" srcId="{7DBCE284-C827-4EB2-AFA0-5204EF3678E1}" destId="{683D4ABD-CA9D-4A57-9809-2B176C3542A0}" srcOrd="1" destOrd="0" presId="urn:microsoft.com/office/officeart/2005/8/layout/orgChart1"/>
    <dgm:cxn modelId="{38816930-E469-1748-A298-E3A7048E3AB0}" type="presOf" srcId="{7DBCE284-C827-4EB2-AFA0-5204EF3678E1}" destId="{0A519BB8-3E22-4F3E-BACB-B36617432A4A}" srcOrd="0" destOrd="0" presId="urn:microsoft.com/office/officeart/2005/8/layout/orgChart1"/>
    <dgm:cxn modelId="{57FCF930-6380-49B0-8E01-5E68C8D6B892}" srcId="{687CC91C-DE25-45EA-B057-D82EC2BEE785}" destId="{29F2423C-259C-4687-9D7B-8690969096C3}" srcOrd="1" destOrd="0" parTransId="{7F725B45-84DF-43D9-84EC-5516924E9815}" sibTransId="{D4FDC88F-DC6B-4AD7-A89F-9DBC1D3D0B45}"/>
    <dgm:cxn modelId="{BFE5EA3D-C649-314C-9497-9BC759C716B2}" type="presOf" srcId="{8C74FBDC-F5BE-4FE1-92DC-470F540D29C7}" destId="{A64FE8EF-E56B-4D35-AE34-11EEA8FD9038}" srcOrd="0" destOrd="0" presId="urn:microsoft.com/office/officeart/2005/8/layout/orgChart1"/>
    <dgm:cxn modelId="{B5D5B13E-C372-664F-A7C6-334B1DE875D5}" type="presOf" srcId="{8C74FBDC-F5BE-4FE1-92DC-470F540D29C7}" destId="{68254EE5-33E8-4BDE-B996-83A1EE070E05}" srcOrd="1" destOrd="0" presId="urn:microsoft.com/office/officeart/2005/8/layout/orgChart1"/>
    <dgm:cxn modelId="{12DE7B42-1B14-2C4A-BE13-4662BCD698D4}" type="presOf" srcId="{9182B304-FF53-4A21-B391-FBE5FF933747}" destId="{C6831002-D753-4DD8-892C-71C3329036B3}" srcOrd="0" destOrd="0" presId="urn:microsoft.com/office/officeart/2005/8/layout/orgChart1"/>
    <dgm:cxn modelId="{4BEADC65-44DA-475F-A841-0CDAD66D7CCC}" srcId="{687CC91C-DE25-45EA-B057-D82EC2BEE785}" destId="{9182B304-FF53-4A21-B391-FBE5FF933747}" srcOrd="0" destOrd="0" parTransId="{523B7188-34B7-418D-8BD1-9AF726A03803}" sibTransId="{B14BA490-AE03-487C-B195-58B2EA57FBA9}"/>
    <dgm:cxn modelId="{2C946571-4AD5-BB41-A9D7-C03172869BA5}" type="presOf" srcId="{5968B041-ABFD-4A5C-9111-AC83AD52A836}" destId="{A72EFB4E-7C47-4215-A94B-BD3C0ECDE576}" srcOrd="0" destOrd="0" presId="urn:microsoft.com/office/officeart/2005/8/layout/orgChart1"/>
    <dgm:cxn modelId="{E14F4A85-9278-3A45-9BC5-8E8CFDDFE91B}" type="presOf" srcId="{60D04A85-6DE8-4EB8-91AB-0C97E22670FD}" destId="{1007DC21-3DE1-4A6B-8B91-AA029BB61123}" srcOrd="0" destOrd="0" presId="urn:microsoft.com/office/officeart/2005/8/layout/orgChart1"/>
    <dgm:cxn modelId="{3A0C828C-AEC2-6143-B9FB-5038319164AB}" type="presOf" srcId="{7F725B45-84DF-43D9-84EC-5516924E9815}" destId="{60384222-CE88-420B-A718-F1F0AF259D3F}" srcOrd="0" destOrd="0" presId="urn:microsoft.com/office/officeart/2005/8/layout/orgChart1"/>
    <dgm:cxn modelId="{21CDD895-0008-45E7-9C30-4B1FCDEE7795}" srcId="{9182B304-FF53-4A21-B391-FBE5FF933747}" destId="{8C74FBDC-F5BE-4FE1-92DC-470F540D29C7}" srcOrd="1" destOrd="0" parTransId="{377B5B44-987F-4283-8723-5FC09145AFF3}" sibTransId="{B632A33A-1D87-4AA1-ADF1-15764B51F9D5}"/>
    <dgm:cxn modelId="{6F948C9E-D643-DC43-AFCE-C06AEC096B6D}" type="presOf" srcId="{D1B4E0D9-805F-4FF8-9216-7C9D052ED8BD}" destId="{78E33F66-6EB6-4B71-B508-C1D5BE014DCB}" srcOrd="0" destOrd="0" presId="urn:microsoft.com/office/officeart/2005/8/layout/orgChart1"/>
    <dgm:cxn modelId="{300D73A1-7B11-224C-AD7F-57547A529FB5}" type="presOf" srcId="{29F2423C-259C-4687-9D7B-8690969096C3}" destId="{1C23E9D4-868A-41CD-BC5A-E5D20CEE6932}" srcOrd="1" destOrd="0" presId="urn:microsoft.com/office/officeart/2005/8/layout/orgChart1"/>
    <dgm:cxn modelId="{547583A9-37F2-874E-86F2-3D9D46839995}" type="presOf" srcId="{B4AC782B-B37F-42BA-9DC8-36C34F3F93EE}" destId="{E04D25CB-1226-4DA1-AC22-5ADB31EDFF5A}" srcOrd="0" destOrd="0" presId="urn:microsoft.com/office/officeart/2005/8/layout/orgChart1"/>
    <dgm:cxn modelId="{8A7A8EBE-8854-0044-B096-44C99CC5ED23}" type="presOf" srcId="{377B5B44-987F-4283-8723-5FC09145AFF3}" destId="{36CC404C-4635-4105-AD5F-37F588FDF529}" srcOrd="0" destOrd="0" presId="urn:microsoft.com/office/officeart/2005/8/layout/orgChart1"/>
    <dgm:cxn modelId="{EF73EDCB-5437-7543-9B9F-41DE4D259C66}" type="presOf" srcId="{9182B304-FF53-4A21-B391-FBE5FF933747}" destId="{D1C4782F-B87D-4134-9B9A-C9AE6EA082F2}" srcOrd="1" destOrd="0" presId="urn:microsoft.com/office/officeart/2005/8/layout/orgChart1"/>
    <dgm:cxn modelId="{95E324E1-9CEC-49FE-9089-7C8422002746}" srcId="{5968B041-ABFD-4A5C-9111-AC83AD52A836}" destId="{687CC91C-DE25-45EA-B057-D82EC2BEE785}" srcOrd="0" destOrd="0" parTransId="{13B4AAE8-AF95-48B2-9691-375274F05124}" sibTransId="{8654EA42-BC49-4A15-909A-7D404B282578}"/>
    <dgm:cxn modelId="{B50E12EA-7A8D-4D4C-AC65-20E987C3739F}" type="presOf" srcId="{8857CDD0-8D58-495E-90EF-1ED0F021EF6F}" destId="{DF903D7F-009A-4060-A433-F4F201C8ECAC}" srcOrd="0" destOrd="0" presId="urn:microsoft.com/office/officeart/2005/8/layout/orgChart1"/>
    <dgm:cxn modelId="{2B40D5EA-9A0B-3D45-809C-473F515A9E2D}" type="presOf" srcId="{29F2423C-259C-4687-9D7B-8690969096C3}" destId="{8D93F996-F183-4AE4-833B-2587CFFE7252}" srcOrd="0" destOrd="0" presId="urn:microsoft.com/office/officeart/2005/8/layout/orgChart1"/>
    <dgm:cxn modelId="{B33FB5EC-97FA-2842-AAEF-4EAB1138B316}" type="presOf" srcId="{687CC91C-DE25-45EA-B057-D82EC2BEE785}" destId="{EA6EE932-2E56-41A7-ACA6-8D746031E623}" srcOrd="1" destOrd="0" presId="urn:microsoft.com/office/officeart/2005/8/layout/orgChart1"/>
    <dgm:cxn modelId="{AACE81F9-7591-3345-8E94-B1E15243AF66}" type="presOf" srcId="{B4AC782B-B37F-42BA-9DC8-36C34F3F93EE}" destId="{937164CB-99C0-4AF1-A7FE-CFA891281EEF}" srcOrd="1" destOrd="0" presId="urn:microsoft.com/office/officeart/2005/8/layout/orgChart1"/>
    <dgm:cxn modelId="{5C612E13-9791-7C40-8C1C-07058729CDD6}" type="presParOf" srcId="{A72EFB4E-7C47-4215-A94B-BD3C0ECDE576}" destId="{AB25E17B-BEE8-4100-BC7C-2D156900999A}" srcOrd="0" destOrd="0" presId="urn:microsoft.com/office/officeart/2005/8/layout/orgChart1"/>
    <dgm:cxn modelId="{4906157F-6421-F346-A995-C3714AAD69C4}" type="presParOf" srcId="{AB25E17B-BEE8-4100-BC7C-2D156900999A}" destId="{4D99DFC6-19BD-4095-A9DB-0E274858A8D4}" srcOrd="0" destOrd="0" presId="urn:microsoft.com/office/officeart/2005/8/layout/orgChart1"/>
    <dgm:cxn modelId="{1E9FB391-1FF4-E64F-915F-DB080C72DA02}" type="presParOf" srcId="{4D99DFC6-19BD-4095-A9DB-0E274858A8D4}" destId="{44647DCB-8612-4693-854C-9EC2B50548A8}" srcOrd="0" destOrd="0" presId="urn:microsoft.com/office/officeart/2005/8/layout/orgChart1"/>
    <dgm:cxn modelId="{A4E71F06-C7B1-0340-9AB3-DFC5A227587D}" type="presParOf" srcId="{4D99DFC6-19BD-4095-A9DB-0E274858A8D4}" destId="{EA6EE932-2E56-41A7-ACA6-8D746031E623}" srcOrd="1" destOrd="0" presId="urn:microsoft.com/office/officeart/2005/8/layout/orgChart1"/>
    <dgm:cxn modelId="{4813242A-61E3-F745-BCAB-FE085751870D}" type="presParOf" srcId="{AB25E17B-BEE8-4100-BC7C-2D156900999A}" destId="{2982BAFF-4EE6-4020-BAFA-256246277028}" srcOrd="1" destOrd="0" presId="urn:microsoft.com/office/officeart/2005/8/layout/orgChart1"/>
    <dgm:cxn modelId="{23D08148-82B3-D64C-BCE3-81A98A8B6415}" type="presParOf" srcId="{2982BAFF-4EE6-4020-BAFA-256246277028}" destId="{A9F73242-6127-42E9-B4E0-B78F7D5D9958}" srcOrd="0" destOrd="0" presId="urn:microsoft.com/office/officeart/2005/8/layout/orgChart1"/>
    <dgm:cxn modelId="{FD4CDBE5-05F1-F94E-9C78-456BD983BE6B}" type="presParOf" srcId="{2982BAFF-4EE6-4020-BAFA-256246277028}" destId="{EDACAACF-EE2D-46F8-A3DB-2A00B73D88E0}" srcOrd="1" destOrd="0" presId="urn:microsoft.com/office/officeart/2005/8/layout/orgChart1"/>
    <dgm:cxn modelId="{07B3CDEE-79C2-144A-9E33-BB77EEBD7390}" type="presParOf" srcId="{EDACAACF-EE2D-46F8-A3DB-2A00B73D88E0}" destId="{35828518-2348-49A9-83A3-1CB699B904CC}" srcOrd="0" destOrd="0" presId="urn:microsoft.com/office/officeart/2005/8/layout/orgChart1"/>
    <dgm:cxn modelId="{B27AFF65-488B-FD49-9A1A-5151078517EA}" type="presParOf" srcId="{35828518-2348-49A9-83A3-1CB699B904CC}" destId="{C6831002-D753-4DD8-892C-71C3329036B3}" srcOrd="0" destOrd="0" presId="urn:microsoft.com/office/officeart/2005/8/layout/orgChart1"/>
    <dgm:cxn modelId="{56D0071F-E4C8-8040-ABD5-05FC32CDCFBD}" type="presParOf" srcId="{35828518-2348-49A9-83A3-1CB699B904CC}" destId="{D1C4782F-B87D-4134-9B9A-C9AE6EA082F2}" srcOrd="1" destOrd="0" presId="urn:microsoft.com/office/officeart/2005/8/layout/orgChart1"/>
    <dgm:cxn modelId="{BE7E986D-8F47-8A4E-A5DA-71CE0D8601E2}" type="presParOf" srcId="{EDACAACF-EE2D-46F8-A3DB-2A00B73D88E0}" destId="{01ECE809-046F-4EDF-A4B8-244835D8423C}" srcOrd="1" destOrd="0" presId="urn:microsoft.com/office/officeart/2005/8/layout/orgChart1"/>
    <dgm:cxn modelId="{5E025D18-DF42-9948-B38F-881738801281}" type="presParOf" srcId="{01ECE809-046F-4EDF-A4B8-244835D8423C}" destId="{78E33F66-6EB6-4B71-B508-C1D5BE014DCB}" srcOrd="0" destOrd="0" presId="urn:microsoft.com/office/officeart/2005/8/layout/orgChart1"/>
    <dgm:cxn modelId="{552EADEF-6B92-5D4A-AABB-FF8C07D34227}" type="presParOf" srcId="{01ECE809-046F-4EDF-A4B8-244835D8423C}" destId="{097BA2B6-340C-472B-B07D-5E8D996F47E5}" srcOrd="1" destOrd="0" presId="urn:microsoft.com/office/officeart/2005/8/layout/orgChart1"/>
    <dgm:cxn modelId="{A8C878CA-DB33-7F43-8353-C18F7D563F36}" type="presParOf" srcId="{097BA2B6-340C-472B-B07D-5E8D996F47E5}" destId="{5931AAAC-A0A0-41A2-8B26-7503F9B71A7A}" srcOrd="0" destOrd="0" presId="urn:microsoft.com/office/officeart/2005/8/layout/orgChart1"/>
    <dgm:cxn modelId="{1D7E7019-7294-8040-AC31-B0E66BFFB674}" type="presParOf" srcId="{5931AAAC-A0A0-41A2-8B26-7503F9B71A7A}" destId="{0A519BB8-3E22-4F3E-BACB-B36617432A4A}" srcOrd="0" destOrd="0" presId="urn:microsoft.com/office/officeart/2005/8/layout/orgChart1"/>
    <dgm:cxn modelId="{0F442B63-58AF-2C47-A980-6A4FB78703AA}" type="presParOf" srcId="{5931AAAC-A0A0-41A2-8B26-7503F9B71A7A}" destId="{683D4ABD-CA9D-4A57-9809-2B176C3542A0}" srcOrd="1" destOrd="0" presId="urn:microsoft.com/office/officeart/2005/8/layout/orgChart1"/>
    <dgm:cxn modelId="{70733BE5-0617-D24A-9B40-7B294BE10A55}" type="presParOf" srcId="{097BA2B6-340C-472B-B07D-5E8D996F47E5}" destId="{0C5E5698-E184-4CF8-B388-9032FD459968}" srcOrd="1" destOrd="0" presId="urn:microsoft.com/office/officeart/2005/8/layout/orgChart1"/>
    <dgm:cxn modelId="{CBF64BD0-A8E1-5445-A234-E8586FB91F8F}" type="presParOf" srcId="{097BA2B6-340C-472B-B07D-5E8D996F47E5}" destId="{58754B12-5411-48DE-8FDD-F6C42063723A}" srcOrd="2" destOrd="0" presId="urn:microsoft.com/office/officeart/2005/8/layout/orgChart1"/>
    <dgm:cxn modelId="{B9E2F3EE-F247-A54C-B62D-897FE854B021}" type="presParOf" srcId="{01ECE809-046F-4EDF-A4B8-244835D8423C}" destId="{36CC404C-4635-4105-AD5F-37F588FDF529}" srcOrd="2" destOrd="0" presId="urn:microsoft.com/office/officeart/2005/8/layout/orgChart1"/>
    <dgm:cxn modelId="{E17F89DE-002F-3944-BA12-085F2CFC3051}" type="presParOf" srcId="{01ECE809-046F-4EDF-A4B8-244835D8423C}" destId="{5DFF6662-87B8-45CF-9BB3-CFCC5C5B5613}" srcOrd="3" destOrd="0" presId="urn:microsoft.com/office/officeart/2005/8/layout/orgChart1"/>
    <dgm:cxn modelId="{26D4EA97-1930-B940-8E15-F4D9D6091824}" type="presParOf" srcId="{5DFF6662-87B8-45CF-9BB3-CFCC5C5B5613}" destId="{941B99A6-D24B-4B7E-8269-CFFD87E37B2D}" srcOrd="0" destOrd="0" presId="urn:microsoft.com/office/officeart/2005/8/layout/orgChart1"/>
    <dgm:cxn modelId="{B73D8D28-1266-6B42-B2D3-81308B9C67A6}" type="presParOf" srcId="{941B99A6-D24B-4B7E-8269-CFFD87E37B2D}" destId="{A64FE8EF-E56B-4D35-AE34-11EEA8FD9038}" srcOrd="0" destOrd="0" presId="urn:microsoft.com/office/officeart/2005/8/layout/orgChart1"/>
    <dgm:cxn modelId="{04FD343E-B11A-E64A-8080-C7B698C56624}" type="presParOf" srcId="{941B99A6-D24B-4B7E-8269-CFFD87E37B2D}" destId="{68254EE5-33E8-4BDE-B996-83A1EE070E05}" srcOrd="1" destOrd="0" presId="urn:microsoft.com/office/officeart/2005/8/layout/orgChart1"/>
    <dgm:cxn modelId="{1303D344-1EA1-0C46-A5BA-51E6E9117B23}" type="presParOf" srcId="{5DFF6662-87B8-45CF-9BB3-CFCC5C5B5613}" destId="{E6735F54-CA73-4D82-AF80-86949E0C5005}" srcOrd="1" destOrd="0" presId="urn:microsoft.com/office/officeart/2005/8/layout/orgChart1"/>
    <dgm:cxn modelId="{4517ADF8-B4B7-AF4A-8547-4BEE38433B66}" type="presParOf" srcId="{5DFF6662-87B8-45CF-9BB3-CFCC5C5B5613}" destId="{ADFFEEEC-32FE-46E8-B100-0A8237AFFC48}" srcOrd="2" destOrd="0" presId="urn:microsoft.com/office/officeart/2005/8/layout/orgChart1"/>
    <dgm:cxn modelId="{61677687-260D-4848-862B-0507AD1D424A}" type="presParOf" srcId="{EDACAACF-EE2D-46F8-A3DB-2A00B73D88E0}" destId="{E1B849CD-215E-4EA3-B3CB-8AB5CB97F1CC}" srcOrd="2" destOrd="0" presId="urn:microsoft.com/office/officeart/2005/8/layout/orgChart1"/>
    <dgm:cxn modelId="{774CBC88-C1A6-6C40-819D-326488783B7D}" type="presParOf" srcId="{2982BAFF-4EE6-4020-BAFA-256246277028}" destId="{60384222-CE88-420B-A718-F1F0AF259D3F}" srcOrd="2" destOrd="0" presId="urn:microsoft.com/office/officeart/2005/8/layout/orgChart1"/>
    <dgm:cxn modelId="{5ADBC9F7-BAE2-4942-B39A-825DC9524A44}" type="presParOf" srcId="{2982BAFF-4EE6-4020-BAFA-256246277028}" destId="{F03373D7-A80D-43DD-98CE-544385246E95}" srcOrd="3" destOrd="0" presId="urn:microsoft.com/office/officeart/2005/8/layout/orgChart1"/>
    <dgm:cxn modelId="{F740489E-92BD-864A-A025-074E8F7646D9}" type="presParOf" srcId="{F03373D7-A80D-43DD-98CE-544385246E95}" destId="{75402DD6-DA33-44AB-810E-D2EA5B041EC6}" srcOrd="0" destOrd="0" presId="urn:microsoft.com/office/officeart/2005/8/layout/orgChart1"/>
    <dgm:cxn modelId="{32C02147-B4DF-A44F-9ECF-F2D53330ED4E}" type="presParOf" srcId="{75402DD6-DA33-44AB-810E-D2EA5B041EC6}" destId="{8D93F996-F183-4AE4-833B-2587CFFE7252}" srcOrd="0" destOrd="0" presId="urn:microsoft.com/office/officeart/2005/8/layout/orgChart1"/>
    <dgm:cxn modelId="{42B76968-368C-A04D-911C-F70D6931A980}" type="presParOf" srcId="{75402DD6-DA33-44AB-810E-D2EA5B041EC6}" destId="{1C23E9D4-868A-41CD-BC5A-E5D20CEE6932}" srcOrd="1" destOrd="0" presId="urn:microsoft.com/office/officeart/2005/8/layout/orgChart1"/>
    <dgm:cxn modelId="{FF105AC4-B8A4-D54E-8D42-658A92A45A4F}" type="presParOf" srcId="{F03373D7-A80D-43DD-98CE-544385246E95}" destId="{089F9C63-4564-4A43-8299-4BBE7582F40D}" srcOrd="1" destOrd="0" presId="urn:microsoft.com/office/officeart/2005/8/layout/orgChart1"/>
    <dgm:cxn modelId="{6AAE6575-C5F8-1C41-8C79-70A1FB151958}" type="presParOf" srcId="{089F9C63-4564-4A43-8299-4BBE7582F40D}" destId="{DF903D7F-009A-4060-A433-F4F201C8ECAC}" srcOrd="0" destOrd="0" presId="urn:microsoft.com/office/officeart/2005/8/layout/orgChart1"/>
    <dgm:cxn modelId="{4D89228A-B25D-DA4F-BC83-F668389EC711}" type="presParOf" srcId="{089F9C63-4564-4A43-8299-4BBE7582F40D}" destId="{DB405D52-3166-483B-AED6-4536AE9E9096}" srcOrd="1" destOrd="0" presId="urn:microsoft.com/office/officeart/2005/8/layout/orgChart1"/>
    <dgm:cxn modelId="{9F2AC825-F74F-8E4C-92C5-00E7F1A47843}" type="presParOf" srcId="{DB405D52-3166-483B-AED6-4536AE9E9096}" destId="{F295488E-7C2F-4B5A-B910-C46EEFEA6B4D}" srcOrd="0" destOrd="0" presId="urn:microsoft.com/office/officeart/2005/8/layout/orgChart1"/>
    <dgm:cxn modelId="{DDC4A3C7-F2EB-B147-979F-D83A95FBA574}" type="presParOf" srcId="{F295488E-7C2F-4B5A-B910-C46EEFEA6B4D}" destId="{E04D25CB-1226-4DA1-AC22-5ADB31EDFF5A}" srcOrd="0" destOrd="0" presId="urn:microsoft.com/office/officeart/2005/8/layout/orgChart1"/>
    <dgm:cxn modelId="{E1B5052B-976C-594D-A3B4-F7F3B7B70160}" type="presParOf" srcId="{F295488E-7C2F-4B5A-B910-C46EEFEA6B4D}" destId="{937164CB-99C0-4AF1-A7FE-CFA891281EEF}" srcOrd="1" destOrd="0" presId="urn:microsoft.com/office/officeart/2005/8/layout/orgChart1"/>
    <dgm:cxn modelId="{7BC24E93-6AA7-AC44-8A9A-DDEFDE0ADCF0}" type="presParOf" srcId="{DB405D52-3166-483B-AED6-4536AE9E9096}" destId="{73E29A99-0B88-44DC-92A6-02B11DC91874}" srcOrd="1" destOrd="0" presId="urn:microsoft.com/office/officeart/2005/8/layout/orgChart1"/>
    <dgm:cxn modelId="{13D365A5-2E99-9345-A4FB-C78B05FFA9D7}" type="presParOf" srcId="{DB405D52-3166-483B-AED6-4536AE9E9096}" destId="{2E82AABF-A200-4418-A62B-115DAFC241D3}" srcOrd="2" destOrd="0" presId="urn:microsoft.com/office/officeart/2005/8/layout/orgChart1"/>
    <dgm:cxn modelId="{8F4515D1-6257-AC44-A122-D7DFBF6A7442}" type="presParOf" srcId="{089F9C63-4564-4A43-8299-4BBE7582F40D}" destId="{1007DC21-3DE1-4A6B-8B91-AA029BB61123}" srcOrd="2" destOrd="0" presId="urn:microsoft.com/office/officeart/2005/8/layout/orgChart1"/>
    <dgm:cxn modelId="{18AAEA13-ADFF-414F-B6D7-FAA7BEEA990E}" type="presParOf" srcId="{089F9C63-4564-4A43-8299-4BBE7582F40D}" destId="{6BA842A1-5DA3-419F-92D5-4899644CC955}" srcOrd="3" destOrd="0" presId="urn:microsoft.com/office/officeart/2005/8/layout/orgChart1"/>
    <dgm:cxn modelId="{707DDC68-88D6-E448-BE3F-4E5F8C5021DD}" type="presParOf" srcId="{6BA842A1-5DA3-419F-92D5-4899644CC955}" destId="{AD1F5FA6-84CA-405F-8610-2A789E2B9A43}" srcOrd="0" destOrd="0" presId="urn:microsoft.com/office/officeart/2005/8/layout/orgChart1"/>
    <dgm:cxn modelId="{4B1A5812-8471-7D44-B4D8-6F6D17758E9C}" type="presParOf" srcId="{AD1F5FA6-84CA-405F-8610-2A789E2B9A43}" destId="{35D5C35B-134F-4E05-A062-CB613372A922}" srcOrd="0" destOrd="0" presId="urn:microsoft.com/office/officeart/2005/8/layout/orgChart1"/>
    <dgm:cxn modelId="{1FB672C2-B43C-9C48-9405-F32E056CD31E}" type="presParOf" srcId="{AD1F5FA6-84CA-405F-8610-2A789E2B9A43}" destId="{CBA5C1D1-3A7A-4720-95C5-036AB4E9EF20}" srcOrd="1" destOrd="0" presId="urn:microsoft.com/office/officeart/2005/8/layout/orgChart1"/>
    <dgm:cxn modelId="{69619DA4-B7CB-E949-B9C7-E8FA8603ADD0}" type="presParOf" srcId="{6BA842A1-5DA3-419F-92D5-4899644CC955}" destId="{A6ADDC46-326B-482E-BADC-D190B3D5C17F}" srcOrd="1" destOrd="0" presId="urn:microsoft.com/office/officeart/2005/8/layout/orgChart1"/>
    <dgm:cxn modelId="{FAC459D6-F24B-474E-BCAA-1D4B28A01867}" type="presParOf" srcId="{6BA842A1-5DA3-419F-92D5-4899644CC955}" destId="{0F9632D1-00A3-448A-9EC4-5CE0AFB7A598}" srcOrd="2" destOrd="0" presId="urn:microsoft.com/office/officeart/2005/8/layout/orgChart1"/>
    <dgm:cxn modelId="{D1468BA0-3B2A-D940-BF73-28FE37E6A988}" type="presParOf" srcId="{F03373D7-A80D-43DD-98CE-544385246E95}" destId="{0BCFB869-549B-4648-BB3C-6D088B68D740}" srcOrd="2" destOrd="0" presId="urn:microsoft.com/office/officeart/2005/8/layout/orgChart1"/>
    <dgm:cxn modelId="{7ED0C552-DDB2-F448-99E1-5E2F2ABA68B9}" type="presParOf" srcId="{AB25E17B-BEE8-4100-BC7C-2D156900999A}" destId="{56481EC8-C3FA-4D4B-B455-A968139AE8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2000B88A-53F9-4154-815C-FAA4893264D4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dirty="0">
            <a:solidFill>
              <a:srgbClr val="0079D4"/>
            </a:solidFill>
            <a:latin typeface="Gotham Bold" pitchFamily="50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0F77026C-937B-47F8-926E-EBA01CA82E40}" type="parTrans" cxnId="{4A9C481C-8CC7-4661-8243-E5BDD70C1344}">
      <dgm:prSet/>
      <dgm:spPr/>
      <dgm:t>
        <a:bodyPr/>
        <a:lstStyle/>
        <a:p>
          <a:endParaRPr lang="en-US"/>
        </a:p>
      </dgm:t>
    </dgm:pt>
    <dgm:pt modelId="{802483D3-3FBB-4C99-8A42-2CA8C57A0C18}" type="sibTrans" cxnId="{4A9C481C-8CC7-4661-8243-E5BDD70C1344}">
      <dgm:prSet/>
      <dgm:spPr/>
      <dgm:t>
        <a:bodyPr/>
        <a:lstStyle/>
        <a:p>
          <a:endParaRPr lang="en-US"/>
        </a:p>
      </dgm:t>
    </dgm:pt>
    <dgm:pt modelId="{9457D18B-E621-43C8-B3E3-A744816F8AFC}" type="pres">
      <dgm:prSet presAssocID="{8DC33719-7A6F-4214-9C0D-013FD705666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C2E9C1-AA41-4425-BCEE-4CD8ED9E8984}" type="pres">
      <dgm:prSet presAssocID="{9AE6E187-A671-4FEC-B3B3-861BB3DA7B57}" presName="centerShape" presStyleLbl="node0" presStyleIdx="0" presStyleCnt="1" custScaleX="165999" custScaleY="82999"/>
      <dgm:spPr/>
    </dgm:pt>
    <dgm:pt modelId="{17138A3A-7DDE-45C0-AD85-B7E50C4F3425}" type="pres">
      <dgm:prSet presAssocID="{C4DD3BA3-7754-4345-95D6-C158D4DD997C}" presName="Name9" presStyleLbl="parChTrans1D2" presStyleIdx="0" presStyleCnt="4"/>
      <dgm:spPr/>
    </dgm:pt>
    <dgm:pt modelId="{CA718CC7-07FA-4A69-A6CC-C9DB862C9069}" type="pres">
      <dgm:prSet presAssocID="{C4DD3BA3-7754-4345-95D6-C158D4DD997C}" presName="connTx" presStyleLbl="parChTrans1D2" presStyleIdx="0" presStyleCnt="4"/>
      <dgm:spPr/>
    </dgm:pt>
    <dgm:pt modelId="{00E966C8-6D3A-4968-B740-69DF9274C4BA}" type="pres">
      <dgm:prSet presAssocID="{0E6F50A2-2E78-411D-B955-C070A9F4B9F8}" presName="node" presStyleLbl="node1" presStyleIdx="0" presStyleCnt="4" custScaleX="165999" custScaleY="82999">
        <dgm:presLayoutVars>
          <dgm:bulletEnabled val="1"/>
        </dgm:presLayoutVars>
      </dgm:prSet>
      <dgm:spPr/>
    </dgm:pt>
    <dgm:pt modelId="{C1747099-70BA-4A02-B7C8-742A3E3E8762}" type="pres">
      <dgm:prSet presAssocID="{1B544E79-F7C8-4AEF-8835-674D0A8009BC}" presName="Name9" presStyleLbl="parChTrans1D2" presStyleIdx="1" presStyleCnt="4"/>
      <dgm:spPr/>
    </dgm:pt>
    <dgm:pt modelId="{0BCDA6CA-2F34-43E3-A854-F3BC3BB0192A}" type="pres">
      <dgm:prSet presAssocID="{1B544E79-F7C8-4AEF-8835-674D0A8009BC}" presName="connTx" presStyleLbl="parChTrans1D2" presStyleIdx="1" presStyleCnt="4"/>
      <dgm:spPr/>
    </dgm:pt>
    <dgm:pt modelId="{EE444681-14FA-4AA9-945C-185544360C69}" type="pres">
      <dgm:prSet presAssocID="{291C933C-91AD-4882-8E6B-A739E39A6102}" presName="node" presStyleLbl="node1" presStyleIdx="1" presStyleCnt="4" custScaleX="165999" custScaleY="82999" custRadScaleRad="180086" custRadScaleInc="3824">
        <dgm:presLayoutVars>
          <dgm:bulletEnabled val="1"/>
        </dgm:presLayoutVars>
      </dgm:prSet>
      <dgm:spPr/>
    </dgm:pt>
    <dgm:pt modelId="{EF9806AB-4635-424C-9172-4E2FD388A6FD}" type="pres">
      <dgm:prSet presAssocID="{96B5FECB-540C-4337-B516-2FCD6400ED37}" presName="Name9" presStyleLbl="parChTrans1D2" presStyleIdx="2" presStyleCnt="4"/>
      <dgm:spPr/>
    </dgm:pt>
    <dgm:pt modelId="{72E86331-AF97-4E5E-9726-3A142D0F605C}" type="pres">
      <dgm:prSet presAssocID="{96B5FECB-540C-4337-B516-2FCD6400ED37}" presName="connTx" presStyleLbl="parChTrans1D2" presStyleIdx="2" presStyleCnt="4"/>
      <dgm:spPr/>
    </dgm:pt>
    <dgm:pt modelId="{CA1CCC48-84E3-4C7E-9574-C7028F3972DB}" type="pres">
      <dgm:prSet presAssocID="{F01462A8-07C4-4291-8A36-AF662AE57D89}" presName="node" presStyleLbl="node1" presStyleIdx="2" presStyleCnt="4" custScaleX="165999" custScaleY="82999">
        <dgm:presLayoutVars>
          <dgm:bulletEnabled val="1"/>
        </dgm:presLayoutVars>
      </dgm:prSet>
      <dgm:spPr/>
    </dgm:pt>
    <dgm:pt modelId="{0F65B3CF-6151-4EA0-8C94-BAFDA6ABC6CB}" type="pres">
      <dgm:prSet presAssocID="{0F77026C-937B-47F8-926E-EBA01CA82E40}" presName="Name9" presStyleLbl="parChTrans1D2" presStyleIdx="3" presStyleCnt="4"/>
      <dgm:spPr/>
    </dgm:pt>
    <dgm:pt modelId="{E183B4AB-6F0B-4E31-A41E-293093B09749}" type="pres">
      <dgm:prSet presAssocID="{0F77026C-937B-47F8-926E-EBA01CA82E40}" presName="connTx" presStyleLbl="parChTrans1D2" presStyleIdx="3" presStyleCnt="4"/>
      <dgm:spPr/>
    </dgm:pt>
    <dgm:pt modelId="{DE38EAAB-51E3-4667-964C-F89120BE9C1A}" type="pres">
      <dgm:prSet presAssocID="{2000B88A-53F9-4154-815C-FAA4893264D4}" presName="node" presStyleLbl="node1" presStyleIdx="3" presStyleCnt="4" custScaleX="165999" custScaleY="82999" custRadScaleRad="173266" custRadScaleInc="0">
        <dgm:presLayoutVars>
          <dgm:bulletEnabled val="1"/>
        </dgm:presLayoutVars>
      </dgm:prSet>
      <dgm:spPr/>
    </dgm:pt>
  </dgm:ptLst>
  <dgm:cxnLst>
    <dgm:cxn modelId="{A53C4312-66E3-4367-8BE5-E2BEF4F97F95}" type="presOf" srcId="{C4DD3BA3-7754-4345-95D6-C158D4DD997C}" destId="{17138A3A-7DDE-45C0-AD85-B7E50C4F3425}" srcOrd="0" destOrd="0" presId="urn:microsoft.com/office/officeart/2005/8/layout/radial1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4A9C481C-8CC7-4661-8243-E5BDD70C1344}" srcId="{9AE6E187-A671-4FEC-B3B3-861BB3DA7B57}" destId="{2000B88A-53F9-4154-815C-FAA4893264D4}" srcOrd="3" destOrd="0" parTransId="{0F77026C-937B-47F8-926E-EBA01CA82E40}" sibTransId="{802483D3-3FBB-4C99-8A42-2CA8C57A0C18}"/>
    <dgm:cxn modelId="{F388EE25-AD24-4BD4-A25C-42178814F0A6}" type="presOf" srcId="{96B5FECB-540C-4337-B516-2FCD6400ED37}" destId="{EF9806AB-4635-424C-9172-4E2FD388A6FD}" srcOrd="0" destOrd="0" presId="urn:microsoft.com/office/officeart/2005/8/layout/radial1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DC1A1135-7FF4-40D5-AB0F-7C85A8CBD924}" type="presOf" srcId="{2000B88A-53F9-4154-815C-FAA4893264D4}" destId="{DE38EAAB-51E3-4667-964C-F89120BE9C1A}" srcOrd="0" destOrd="0" presId="urn:microsoft.com/office/officeart/2005/8/layout/radial1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8E217B3D-104D-4A47-9614-5D335D484685}" type="presOf" srcId="{C4DD3BA3-7754-4345-95D6-C158D4DD997C}" destId="{CA718CC7-07FA-4A69-A6CC-C9DB862C9069}" srcOrd="1" destOrd="0" presId="urn:microsoft.com/office/officeart/2005/8/layout/radial1"/>
    <dgm:cxn modelId="{6B375C60-9EB6-48BC-BF40-F6665E8D70C0}" type="presOf" srcId="{0F77026C-937B-47F8-926E-EBA01CA82E40}" destId="{0F65B3CF-6151-4EA0-8C94-BAFDA6ABC6CB}" srcOrd="0" destOrd="0" presId="urn:microsoft.com/office/officeart/2005/8/layout/radial1"/>
    <dgm:cxn modelId="{6D85C642-4252-4E9C-830E-CD2449CFCA49}" type="presOf" srcId="{0E6F50A2-2E78-411D-B955-C070A9F4B9F8}" destId="{00E966C8-6D3A-4968-B740-69DF9274C4BA}" srcOrd="0" destOrd="0" presId="urn:microsoft.com/office/officeart/2005/8/layout/radial1"/>
    <dgm:cxn modelId="{95CD5249-A7DD-45CC-AF61-A9418FF81763}" type="presOf" srcId="{1B544E79-F7C8-4AEF-8835-674D0A8009BC}" destId="{C1747099-70BA-4A02-B7C8-742A3E3E8762}" srcOrd="0" destOrd="0" presId="urn:microsoft.com/office/officeart/2005/8/layout/radial1"/>
    <dgm:cxn modelId="{9EFABA70-A746-4B16-B4F8-0B80DA5E68DD}" type="presOf" srcId="{96B5FECB-540C-4337-B516-2FCD6400ED37}" destId="{72E86331-AF97-4E5E-9726-3A142D0F605C}" srcOrd="1" destOrd="0" presId="urn:microsoft.com/office/officeart/2005/8/layout/radial1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D90FD374-CD1A-4BF1-B896-81465DB0C149}" type="presOf" srcId="{0F77026C-937B-47F8-926E-EBA01CA82E40}" destId="{E183B4AB-6F0B-4E31-A41E-293093B09749}" srcOrd="1" destOrd="0" presId="urn:microsoft.com/office/officeart/2005/8/layout/radial1"/>
    <dgm:cxn modelId="{AB072F8C-1D49-47B8-A79C-5778FF6FBD39}" type="presOf" srcId="{291C933C-91AD-4882-8E6B-A739E39A6102}" destId="{EE444681-14FA-4AA9-945C-185544360C69}" srcOrd="0" destOrd="0" presId="urn:microsoft.com/office/officeart/2005/8/layout/radial1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D9CB69A4-5FFD-4F97-8E51-37574BD9BAA3}" type="presOf" srcId="{8DC33719-7A6F-4214-9C0D-013FD705666A}" destId="{9457D18B-E621-43C8-B3E3-A744816F8AFC}" srcOrd="0" destOrd="0" presId="urn:microsoft.com/office/officeart/2005/8/layout/radial1"/>
    <dgm:cxn modelId="{ACB863BD-606A-4C40-97BF-31C1F193A521}" type="presOf" srcId="{1B544E79-F7C8-4AEF-8835-674D0A8009BC}" destId="{0BCDA6CA-2F34-43E3-A854-F3BC3BB0192A}" srcOrd="1" destOrd="0" presId="urn:microsoft.com/office/officeart/2005/8/layout/radial1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0DE94CCE-D8DE-49FF-B1B7-E9C6F8DC259C}" type="presOf" srcId="{F01462A8-07C4-4291-8A36-AF662AE57D89}" destId="{CA1CCC48-84E3-4C7E-9574-C7028F3972DB}" srcOrd="0" destOrd="0" presId="urn:microsoft.com/office/officeart/2005/8/layout/radial1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9F8F1FF5-AC5B-4278-A806-E3DD33D8D5DF}" type="presOf" srcId="{9AE6E187-A671-4FEC-B3B3-861BB3DA7B57}" destId="{F4C2E9C1-AA41-4425-BCEE-4CD8ED9E8984}" srcOrd="0" destOrd="0" presId="urn:microsoft.com/office/officeart/2005/8/layout/radial1"/>
    <dgm:cxn modelId="{3EB48785-D130-40BD-969C-4989C9166803}" type="presParOf" srcId="{9457D18B-E621-43C8-B3E3-A744816F8AFC}" destId="{F4C2E9C1-AA41-4425-BCEE-4CD8ED9E8984}" srcOrd="0" destOrd="0" presId="urn:microsoft.com/office/officeart/2005/8/layout/radial1"/>
    <dgm:cxn modelId="{792C9C5D-842A-411B-885B-F741F43E391C}" type="presParOf" srcId="{9457D18B-E621-43C8-B3E3-A744816F8AFC}" destId="{17138A3A-7DDE-45C0-AD85-B7E50C4F3425}" srcOrd="1" destOrd="0" presId="urn:microsoft.com/office/officeart/2005/8/layout/radial1"/>
    <dgm:cxn modelId="{47ED0CA6-055B-4BE3-AC7E-FD26472520B3}" type="presParOf" srcId="{17138A3A-7DDE-45C0-AD85-B7E50C4F3425}" destId="{CA718CC7-07FA-4A69-A6CC-C9DB862C9069}" srcOrd="0" destOrd="0" presId="urn:microsoft.com/office/officeart/2005/8/layout/radial1"/>
    <dgm:cxn modelId="{0150C490-3A24-4D6D-9A4F-12F78F27C311}" type="presParOf" srcId="{9457D18B-E621-43C8-B3E3-A744816F8AFC}" destId="{00E966C8-6D3A-4968-B740-69DF9274C4BA}" srcOrd="2" destOrd="0" presId="urn:microsoft.com/office/officeart/2005/8/layout/radial1"/>
    <dgm:cxn modelId="{EE85402C-0A1D-4751-90AD-CA60DA0331B0}" type="presParOf" srcId="{9457D18B-E621-43C8-B3E3-A744816F8AFC}" destId="{C1747099-70BA-4A02-B7C8-742A3E3E8762}" srcOrd="3" destOrd="0" presId="urn:microsoft.com/office/officeart/2005/8/layout/radial1"/>
    <dgm:cxn modelId="{547E9DBA-DB0C-4735-AA78-E9CE9C6D5F86}" type="presParOf" srcId="{C1747099-70BA-4A02-B7C8-742A3E3E8762}" destId="{0BCDA6CA-2F34-43E3-A854-F3BC3BB0192A}" srcOrd="0" destOrd="0" presId="urn:microsoft.com/office/officeart/2005/8/layout/radial1"/>
    <dgm:cxn modelId="{994D3C4C-478D-4412-B6CE-D4B973865DD4}" type="presParOf" srcId="{9457D18B-E621-43C8-B3E3-A744816F8AFC}" destId="{EE444681-14FA-4AA9-945C-185544360C69}" srcOrd="4" destOrd="0" presId="urn:microsoft.com/office/officeart/2005/8/layout/radial1"/>
    <dgm:cxn modelId="{DF26F12B-56CF-4E50-8A17-4175007C4C75}" type="presParOf" srcId="{9457D18B-E621-43C8-B3E3-A744816F8AFC}" destId="{EF9806AB-4635-424C-9172-4E2FD388A6FD}" srcOrd="5" destOrd="0" presId="urn:microsoft.com/office/officeart/2005/8/layout/radial1"/>
    <dgm:cxn modelId="{E99329D2-82D1-46C1-9E48-4ACFD778FB57}" type="presParOf" srcId="{EF9806AB-4635-424C-9172-4E2FD388A6FD}" destId="{72E86331-AF97-4E5E-9726-3A142D0F605C}" srcOrd="0" destOrd="0" presId="urn:microsoft.com/office/officeart/2005/8/layout/radial1"/>
    <dgm:cxn modelId="{A6D330B1-282D-48F2-BBD4-57342540D411}" type="presParOf" srcId="{9457D18B-E621-43C8-B3E3-A744816F8AFC}" destId="{CA1CCC48-84E3-4C7E-9574-C7028F3972DB}" srcOrd="6" destOrd="0" presId="urn:microsoft.com/office/officeart/2005/8/layout/radial1"/>
    <dgm:cxn modelId="{4131650A-7148-4D3D-B122-0916D7EB007B}" type="presParOf" srcId="{9457D18B-E621-43C8-B3E3-A744816F8AFC}" destId="{0F65B3CF-6151-4EA0-8C94-BAFDA6ABC6CB}" srcOrd="7" destOrd="0" presId="urn:microsoft.com/office/officeart/2005/8/layout/radial1"/>
    <dgm:cxn modelId="{CA4FF6CC-4D17-4E62-9715-B97948847237}" type="presParOf" srcId="{0F65B3CF-6151-4EA0-8C94-BAFDA6ABC6CB}" destId="{E183B4AB-6F0B-4E31-A41E-293093B09749}" srcOrd="0" destOrd="0" presId="urn:microsoft.com/office/officeart/2005/8/layout/radial1"/>
    <dgm:cxn modelId="{AB639149-D4FE-4AEE-9AA5-4B2551BB4D24}" type="presParOf" srcId="{9457D18B-E621-43C8-B3E3-A744816F8AFC}" destId="{DE38EAAB-51E3-4667-964C-F89120BE9C1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C33719-7A6F-4214-9C0D-013FD705666A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6E187-A671-4FEC-B3B3-861BB3DA7B57}">
      <dgm:prSet phldrT="[Text]" custT="1"/>
      <dgm:spPr>
        <a:noFill/>
        <a:ln w="19050">
          <a:solidFill>
            <a:srgbClr val="F16000"/>
          </a:solidFill>
        </a:ln>
      </dgm:spPr>
      <dgm:t>
        <a:bodyPr/>
        <a:lstStyle/>
        <a:p>
          <a:r>
            <a:rPr lang="en-US" sz="24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420DE6C3-8E95-496F-8641-0F6F3B4E48F1}" type="par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7D41622-7BF3-424F-A90A-2A327C162E47}" type="sibTrans" cxnId="{13F72C14-2D3A-47B3-909A-BEE1A0F7FE1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0E6F50A2-2E78-411D-B955-C070A9F4B9F8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C4DD3BA3-7754-4345-95D6-C158D4DD997C}" type="par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59D4F75-5513-4916-8D4C-162D426C7A18}" type="sibTrans" cxnId="{E1B161CA-D68D-4111-BF40-1727DDF0B4F9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91C933C-91AD-4882-8E6B-A739E39A6102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1B544E79-F7C8-4AEF-8835-674D0A8009BC}" type="par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8875006C-29AF-40B6-8CF2-D3BAD15984D5}" type="sibTrans" cxnId="{C5CB7EA3-D67F-4D39-954D-D03AFFE50F94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A8D91E3C-C0E0-49DA-A08F-3849BDFC9950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DC3536E7-4DEF-45ED-AEFA-F890867E8F78}" type="par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6CC9658-2BA4-4408-B433-F821498FE5BC}" type="sibTrans" cxnId="{85586D2C-4413-4657-9DAE-0DF606442A91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BC814E58-DAA4-4227-B6C0-E804A99B2259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9CAD13A-32F9-446E-8581-F93D503EC1BC}" type="par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EBE5F87-6D6D-41C1-8E0E-5E394A5F9D30}" type="sibTrans" cxnId="{EE102EE0-0803-4EA8-BDD5-DE8335D3F425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52F28BC5-DA47-4103-821A-91EE36A1A493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D4A05384-64B8-4B12-A82C-A48408B99E6E}" type="par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22E4F192-5F06-4279-820A-278E22912798}" type="sibTrans" cxnId="{27325173-C5D9-4970-B5BC-7BEC7074A4A6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28C838D-643F-4B8B-93FD-375F25D7AF9F}">
      <dgm:prSet phldrT="[Text]" phldr="1"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7C92BD7C-DCCE-40C0-AE21-8CF159139C1B}" type="par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104BC77B-B2FA-441B-A6C0-B1891A74ED43}" type="sibTrans" cxnId="{470898D3-DC94-4D30-A52E-685C42C0705A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CC20A6D1-0E8B-4ABC-9D12-82F654FFA1D9}">
      <dgm:prSet phldrT="[Text]" phldr="1"/>
      <dgm:spPr/>
      <dgm:t>
        <a:bodyPr/>
        <a:lstStyle/>
        <a:p>
          <a:endParaRPr lang="en-US" sz="2800" dirty="0">
            <a:latin typeface="Gotham Bold" pitchFamily="50" charset="0"/>
          </a:endParaRPr>
        </a:p>
      </dgm:t>
    </dgm:pt>
    <dgm:pt modelId="{C26C0ECB-C4D6-4841-AD77-853DC6287CD3}" type="par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AB53CA2-B847-4639-AAE6-4A30B98234CA}" type="sibTrans" cxnId="{329AAF3C-E80A-4591-931D-A75FB88A05E7}">
      <dgm:prSet/>
      <dgm:spPr/>
      <dgm:t>
        <a:bodyPr/>
        <a:lstStyle/>
        <a:p>
          <a:endParaRPr lang="en-US" sz="2800">
            <a:latin typeface="Gotham Bold" pitchFamily="50" charset="0"/>
          </a:endParaRPr>
        </a:p>
      </dgm:t>
    </dgm:pt>
    <dgm:pt modelId="{F01462A8-07C4-4291-8A36-AF662AE57D89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96B5FECB-540C-4337-B516-2FCD6400ED37}" type="parTrans" cxnId="{84450B19-2A5C-482F-BA68-7BC10F87C39A}">
      <dgm:prSet/>
      <dgm:spPr/>
      <dgm:t>
        <a:bodyPr/>
        <a:lstStyle/>
        <a:p>
          <a:endParaRPr lang="en-US"/>
        </a:p>
      </dgm:t>
    </dgm:pt>
    <dgm:pt modelId="{86C608BD-D64B-4017-9506-98B2CC3A078F}" type="sibTrans" cxnId="{84450B19-2A5C-482F-BA68-7BC10F87C39A}">
      <dgm:prSet/>
      <dgm:spPr/>
      <dgm:t>
        <a:bodyPr/>
        <a:lstStyle/>
        <a:p>
          <a:endParaRPr lang="en-US"/>
        </a:p>
      </dgm:t>
    </dgm:pt>
    <dgm:pt modelId="{2000B88A-53F9-4154-815C-FAA4893264D4}">
      <dgm:prSet phldrT="[Text]" custT="1"/>
      <dgm:spPr>
        <a:noFill/>
        <a:ln w="19050">
          <a:solidFill>
            <a:schemeClr val="accent1"/>
          </a:solidFill>
        </a:ln>
      </dgm:spPr>
      <dgm:t>
        <a:bodyPr/>
        <a:lstStyle/>
        <a:p>
          <a:r>
            <a:rPr lang="en-US" sz="18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dirty="0">
            <a:solidFill>
              <a:srgbClr val="0079D4"/>
            </a:solidFill>
            <a:latin typeface="Gotham Bold" pitchFamily="50" charset="0"/>
          </a:endParaRP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0F77026C-937B-47F8-926E-EBA01CA82E40}" type="parTrans" cxnId="{4A9C481C-8CC7-4661-8243-E5BDD70C1344}">
      <dgm:prSet/>
      <dgm:spPr/>
      <dgm:t>
        <a:bodyPr/>
        <a:lstStyle/>
        <a:p>
          <a:endParaRPr lang="en-US"/>
        </a:p>
      </dgm:t>
    </dgm:pt>
    <dgm:pt modelId="{802483D3-3FBB-4C99-8A42-2CA8C57A0C18}" type="sibTrans" cxnId="{4A9C481C-8CC7-4661-8243-E5BDD70C1344}">
      <dgm:prSet/>
      <dgm:spPr/>
      <dgm:t>
        <a:bodyPr/>
        <a:lstStyle/>
        <a:p>
          <a:endParaRPr lang="en-US"/>
        </a:p>
      </dgm:t>
    </dgm:pt>
    <dgm:pt modelId="{9457D18B-E621-43C8-B3E3-A744816F8AFC}" type="pres">
      <dgm:prSet presAssocID="{8DC33719-7A6F-4214-9C0D-013FD705666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C2E9C1-AA41-4425-BCEE-4CD8ED9E8984}" type="pres">
      <dgm:prSet presAssocID="{9AE6E187-A671-4FEC-B3B3-861BB3DA7B57}" presName="centerShape" presStyleLbl="node0" presStyleIdx="0" presStyleCnt="1" custScaleX="165999" custScaleY="82999"/>
      <dgm:spPr/>
    </dgm:pt>
    <dgm:pt modelId="{17138A3A-7DDE-45C0-AD85-B7E50C4F3425}" type="pres">
      <dgm:prSet presAssocID="{C4DD3BA3-7754-4345-95D6-C158D4DD997C}" presName="Name9" presStyleLbl="parChTrans1D2" presStyleIdx="0" presStyleCnt="4"/>
      <dgm:spPr/>
    </dgm:pt>
    <dgm:pt modelId="{CA718CC7-07FA-4A69-A6CC-C9DB862C9069}" type="pres">
      <dgm:prSet presAssocID="{C4DD3BA3-7754-4345-95D6-C158D4DD997C}" presName="connTx" presStyleLbl="parChTrans1D2" presStyleIdx="0" presStyleCnt="4"/>
      <dgm:spPr/>
    </dgm:pt>
    <dgm:pt modelId="{00E966C8-6D3A-4968-B740-69DF9274C4BA}" type="pres">
      <dgm:prSet presAssocID="{0E6F50A2-2E78-411D-B955-C070A9F4B9F8}" presName="node" presStyleLbl="node1" presStyleIdx="0" presStyleCnt="4" custScaleX="165999" custScaleY="82999">
        <dgm:presLayoutVars>
          <dgm:bulletEnabled val="1"/>
        </dgm:presLayoutVars>
      </dgm:prSet>
      <dgm:spPr/>
    </dgm:pt>
    <dgm:pt modelId="{C1747099-70BA-4A02-B7C8-742A3E3E8762}" type="pres">
      <dgm:prSet presAssocID="{1B544E79-F7C8-4AEF-8835-674D0A8009BC}" presName="Name9" presStyleLbl="parChTrans1D2" presStyleIdx="1" presStyleCnt="4"/>
      <dgm:spPr/>
    </dgm:pt>
    <dgm:pt modelId="{0BCDA6CA-2F34-43E3-A854-F3BC3BB0192A}" type="pres">
      <dgm:prSet presAssocID="{1B544E79-F7C8-4AEF-8835-674D0A8009BC}" presName="connTx" presStyleLbl="parChTrans1D2" presStyleIdx="1" presStyleCnt="4"/>
      <dgm:spPr/>
    </dgm:pt>
    <dgm:pt modelId="{EE444681-14FA-4AA9-945C-185544360C69}" type="pres">
      <dgm:prSet presAssocID="{291C933C-91AD-4882-8E6B-A739E39A6102}" presName="node" presStyleLbl="node1" presStyleIdx="1" presStyleCnt="4" custScaleX="165999" custScaleY="82999" custRadScaleRad="180086" custRadScaleInc="3824">
        <dgm:presLayoutVars>
          <dgm:bulletEnabled val="1"/>
        </dgm:presLayoutVars>
      </dgm:prSet>
      <dgm:spPr/>
    </dgm:pt>
    <dgm:pt modelId="{EF9806AB-4635-424C-9172-4E2FD388A6FD}" type="pres">
      <dgm:prSet presAssocID="{96B5FECB-540C-4337-B516-2FCD6400ED37}" presName="Name9" presStyleLbl="parChTrans1D2" presStyleIdx="2" presStyleCnt="4"/>
      <dgm:spPr/>
    </dgm:pt>
    <dgm:pt modelId="{72E86331-AF97-4E5E-9726-3A142D0F605C}" type="pres">
      <dgm:prSet presAssocID="{96B5FECB-540C-4337-B516-2FCD6400ED37}" presName="connTx" presStyleLbl="parChTrans1D2" presStyleIdx="2" presStyleCnt="4"/>
      <dgm:spPr/>
    </dgm:pt>
    <dgm:pt modelId="{CA1CCC48-84E3-4C7E-9574-C7028F3972DB}" type="pres">
      <dgm:prSet presAssocID="{F01462A8-07C4-4291-8A36-AF662AE57D89}" presName="node" presStyleLbl="node1" presStyleIdx="2" presStyleCnt="4" custScaleX="165999" custScaleY="82999">
        <dgm:presLayoutVars>
          <dgm:bulletEnabled val="1"/>
        </dgm:presLayoutVars>
      </dgm:prSet>
      <dgm:spPr/>
    </dgm:pt>
    <dgm:pt modelId="{0F65B3CF-6151-4EA0-8C94-BAFDA6ABC6CB}" type="pres">
      <dgm:prSet presAssocID="{0F77026C-937B-47F8-926E-EBA01CA82E40}" presName="Name9" presStyleLbl="parChTrans1D2" presStyleIdx="3" presStyleCnt="4"/>
      <dgm:spPr/>
    </dgm:pt>
    <dgm:pt modelId="{E183B4AB-6F0B-4E31-A41E-293093B09749}" type="pres">
      <dgm:prSet presAssocID="{0F77026C-937B-47F8-926E-EBA01CA82E40}" presName="connTx" presStyleLbl="parChTrans1D2" presStyleIdx="3" presStyleCnt="4"/>
      <dgm:spPr/>
    </dgm:pt>
    <dgm:pt modelId="{DE38EAAB-51E3-4667-964C-F89120BE9C1A}" type="pres">
      <dgm:prSet presAssocID="{2000B88A-53F9-4154-815C-FAA4893264D4}" presName="node" presStyleLbl="node1" presStyleIdx="3" presStyleCnt="4" custScaleX="165999" custScaleY="82999" custRadScaleRad="173266" custRadScaleInc="0">
        <dgm:presLayoutVars>
          <dgm:bulletEnabled val="1"/>
        </dgm:presLayoutVars>
      </dgm:prSet>
      <dgm:spPr/>
    </dgm:pt>
  </dgm:ptLst>
  <dgm:cxnLst>
    <dgm:cxn modelId="{A53C4312-66E3-4367-8BE5-E2BEF4F97F95}" type="presOf" srcId="{C4DD3BA3-7754-4345-95D6-C158D4DD997C}" destId="{17138A3A-7DDE-45C0-AD85-B7E50C4F3425}" srcOrd="0" destOrd="0" presId="urn:microsoft.com/office/officeart/2005/8/layout/radial1"/>
    <dgm:cxn modelId="{13F72C14-2D3A-47B3-909A-BEE1A0F7FE16}" srcId="{8DC33719-7A6F-4214-9C0D-013FD705666A}" destId="{9AE6E187-A671-4FEC-B3B3-861BB3DA7B57}" srcOrd="0" destOrd="0" parTransId="{420DE6C3-8E95-496F-8641-0F6F3B4E48F1}" sibTransId="{27D41622-7BF3-424F-A90A-2A327C162E47}"/>
    <dgm:cxn modelId="{84450B19-2A5C-482F-BA68-7BC10F87C39A}" srcId="{9AE6E187-A671-4FEC-B3B3-861BB3DA7B57}" destId="{F01462A8-07C4-4291-8A36-AF662AE57D89}" srcOrd="2" destOrd="0" parTransId="{96B5FECB-540C-4337-B516-2FCD6400ED37}" sibTransId="{86C608BD-D64B-4017-9506-98B2CC3A078F}"/>
    <dgm:cxn modelId="{4A9C481C-8CC7-4661-8243-E5BDD70C1344}" srcId="{9AE6E187-A671-4FEC-B3B3-861BB3DA7B57}" destId="{2000B88A-53F9-4154-815C-FAA4893264D4}" srcOrd="3" destOrd="0" parTransId="{0F77026C-937B-47F8-926E-EBA01CA82E40}" sibTransId="{802483D3-3FBB-4C99-8A42-2CA8C57A0C18}"/>
    <dgm:cxn modelId="{F388EE25-AD24-4BD4-A25C-42178814F0A6}" type="presOf" srcId="{96B5FECB-540C-4337-B516-2FCD6400ED37}" destId="{EF9806AB-4635-424C-9172-4E2FD388A6FD}" srcOrd="0" destOrd="0" presId="urn:microsoft.com/office/officeart/2005/8/layout/radial1"/>
    <dgm:cxn modelId="{85586D2C-4413-4657-9DAE-0DF606442A91}" srcId="{8DC33719-7A6F-4214-9C0D-013FD705666A}" destId="{A8D91E3C-C0E0-49DA-A08F-3849BDFC9950}" srcOrd="1" destOrd="0" parTransId="{DC3536E7-4DEF-45ED-AEFA-F890867E8F78}" sibTransId="{B6CC9658-2BA4-4408-B433-F821498FE5BC}"/>
    <dgm:cxn modelId="{DC1A1135-7FF4-40D5-AB0F-7C85A8CBD924}" type="presOf" srcId="{2000B88A-53F9-4154-815C-FAA4893264D4}" destId="{DE38EAAB-51E3-4667-964C-F89120BE9C1A}" srcOrd="0" destOrd="0" presId="urn:microsoft.com/office/officeart/2005/8/layout/radial1"/>
    <dgm:cxn modelId="{329AAF3C-E80A-4591-931D-A75FB88A05E7}" srcId="{52F28BC5-DA47-4103-821A-91EE36A1A493}" destId="{CC20A6D1-0E8B-4ABC-9D12-82F654FFA1D9}" srcOrd="1" destOrd="0" parTransId="{C26C0ECB-C4D6-4841-AD77-853DC6287CD3}" sibTransId="{FAB53CA2-B847-4639-AAE6-4A30B98234CA}"/>
    <dgm:cxn modelId="{8E217B3D-104D-4A47-9614-5D335D484685}" type="presOf" srcId="{C4DD3BA3-7754-4345-95D6-C158D4DD997C}" destId="{CA718CC7-07FA-4A69-A6CC-C9DB862C9069}" srcOrd="1" destOrd="0" presId="urn:microsoft.com/office/officeart/2005/8/layout/radial1"/>
    <dgm:cxn modelId="{6B375C60-9EB6-48BC-BF40-F6665E8D70C0}" type="presOf" srcId="{0F77026C-937B-47F8-926E-EBA01CA82E40}" destId="{0F65B3CF-6151-4EA0-8C94-BAFDA6ABC6CB}" srcOrd="0" destOrd="0" presId="urn:microsoft.com/office/officeart/2005/8/layout/radial1"/>
    <dgm:cxn modelId="{6D85C642-4252-4E9C-830E-CD2449CFCA49}" type="presOf" srcId="{0E6F50A2-2E78-411D-B955-C070A9F4B9F8}" destId="{00E966C8-6D3A-4968-B740-69DF9274C4BA}" srcOrd="0" destOrd="0" presId="urn:microsoft.com/office/officeart/2005/8/layout/radial1"/>
    <dgm:cxn modelId="{95CD5249-A7DD-45CC-AF61-A9418FF81763}" type="presOf" srcId="{1B544E79-F7C8-4AEF-8835-674D0A8009BC}" destId="{C1747099-70BA-4A02-B7C8-742A3E3E8762}" srcOrd="0" destOrd="0" presId="urn:microsoft.com/office/officeart/2005/8/layout/radial1"/>
    <dgm:cxn modelId="{9EFABA70-A746-4B16-B4F8-0B80DA5E68DD}" type="presOf" srcId="{96B5FECB-540C-4337-B516-2FCD6400ED37}" destId="{72E86331-AF97-4E5E-9726-3A142D0F605C}" srcOrd="1" destOrd="0" presId="urn:microsoft.com/office/officeart/2005/8/layout/radial1"/>
    <dgm:cxn modelId="{27325173-C5D9-4970-B5BC-7BEC7074A4A6}" srcId="{8DC33719-7A6F-4214-9C0D-013FD705666A}" destId="{52F28BC5-DA47-4103-821A-91EE36A1A493}" srcOrd="2" destOrd="0" parTransId="{D4A05384-64B8-4B12-A82C-A48408B99E6E}" sibTransId="{22E4F192-5F06-4279-820A-278E22912798}"/>
    <dgm:cxn modelId="{D90FD374-CD1A-4BF1-B896-81465DB0C149}" type="presOf" srcId="{0F77026C-937B-47F8-926E-EBA01CA82E40}" destId="{E183B4AB-6F0B-4E31-A41E-293093B09749}" srcOrd="1" destOrd="0" presId="urn:microsoft.com/office/officeart/2005/8/layout/radial1"/>
    <dgm:cxn modelId="{AB072F8C-1D49-47B8-A79C-5778FF6FBD39}" type="presOf" srcId="{291C933C-91AD-4882-8E6B-A739E39A6102}" destId="{EE444681-14FA-4AA9-945C-185544360C69}" srcOrd="0" destOrd="0" presId="urn:microsoft.com/office/officeart/2005/8/layout/radial1"/>
    <dgm:cxn modelId="{C5CB7EA3-D67F-4D39-954D-D03AFFE50F94}" srcId="{9AE6E187-A671-4FEC-B3B3-861BB3DA7B57}" destId="{291C933C-91AD-4882-8E6B-A739E39A6102}" srcOrd="1" destOrd="0" parTransId="{1B544E79-F7C8-4AEF-8835-674D0A8009BC}" sibTransId="{8875006C-29AF-40B6-8CF2-D3BAD15984D5}"/>
    <dgm:cxn modelId="{D9CB69A4-5FFD-4F97-8E51-37574BD9BAA3}" type="presOf" srcId="{8DC33719-7A6F-4214-9C0D-013FD705666A}" destId="{9457D18B-E621-43C8-B3E3-A744816F8AFC}" srcOrd="0" destOrd="0" presId="urn:microsoft.com/office/officeart/2005/8/layout/radial1"/>
    <dgm:cxn modelId="{ACB863BD-606A-4C40-97BF-31C1F193A521}" type="presOf" srcId="{1B544E79-F7C8-4AEF-8835-674D0A8009BC}" destId="{0BCDA6CA-2F34-43E3-A854-F3BC3BB0192A}" srcOrd="1" destOrd="0" presId="urn:microsoft.com/office/officeart/2005/8/layout/radial1"/>
    <dgm:cxn modelId="{E1B161CA-D68D-4111-BF40-1727DDF0B4F9}" srcId="{9AE6E187-A671-4FEC-B3B3-861BB3DA7B57}" destId="{0E6F50A2-2E78-411D-B955-C070A9F4B9F8}" srcOrd="0" destOrd="0" parTransId="{C4DD3BA3-7754-4345-95D6-C158D4DD997C}" sibTransId="{759D4F75-5513-4916-8D4C-162D426C7A18}"/>
    <dgm:cxn modelId="{0DE94CCE-D8DE-49FF-B1B7-E9C6F8DC259C}" type="presOf" srcId="{F01462A8-07C4-4291-8A36-AF662AE57D89}" destId="{CA1CCC48-84E3-4C7E-9574-C7028F3972DB}" srcOrd="0" destOrd="0" presId="urn:microsoft.com/office/officeart/2005/8/layout/radial1"/>
    <dgm:cxn modelId="{470898D3-DC94-4D30-A52E-685C42C0705A}" srcId="{52F28BC5-DA47-4103-821A-91EE36A1A493}" destId="{128C838D-643F-4B8B-93FD-375F25D7AF9F}" srcOrd="0" destOrd="0" parTransId="{7C92BD7C-DCCE-40C0-AE21-8CF159139C1B}" sibTransId="{104BC77B-B2FA-441B-A6C0-B1891A74ED43}"/>
    <dgm:cxn modelId="{EE102EE0-0803-4EA8-BDD5-DE8335D3F425}" srcId="{A8D91E3C-C0E0-49DA-A08F-3849BDFC9950}" destId="{BC814E58-DAA4-4227-B6C0-E804A99B2259}" srcOrd="0" destOrd="0" parTransId="{79CAD13A-32F9-446E-8581-F93D503EC1BC}" sibTransId="{FEBE5F87-6D6D-41C1-8E0E-5E394A5F9D30}"/>
    <dgm:cxn modelId="{9F8F1FF5-AC5B-4278-A806-E3DD33D8D5DF}" type="presOf" srcId="{9AE6E187-A671-4FEC-B3B3-861BB3DA7B57}" destId="{F4C2E9C1-AA41-4425-BCEE-4CD8ED9E8984}" srcOrd="0" destOrd="0" presId="urn:microsoft.com/office/officeart/2005/8/layout/radial1"/>
    <dgm:cxn modelId="{3EB48785-D130-40BD-969C-4989C9166803}" type="presParOf" srcId="{9457D18B-E621-43C8-B3E3-A744816F8AFC}" destId="{F4C2E9C1-AA41-4425-BCEE-4CD8ED9E8984}" srcOrd="0" destOrd="0" presId="urn:microsoft.com/office/officeart/2005/8/layout/radial1"/>
    <dgm:cxn modelId="{792C9C5D-842A-411B-885B-F741F43E391C}" type="presParOf" srcId="{9457D18B-E621-43C8-B3E3-A744816F8AFC}" destId="{17138A3A-7DDE-45C0-AD85-B7E50C4F3425}" srcOrd="1" destOrd="0" presId="urn:microsoft.com/office/officeart/2005/8/layout/radial1"/>
    <dgm:cxn modelId="{47ED0CA6-055B-4BE3-AC7E-FD26472520B3}" type="presParOf" srcId="{17138A3A-7DDE-45C0-AD85-B7E50C4F3425}" destId="{CA718CC7-07FA-4A69-A6CC-C9DB862C9069}" srcOrd="0" destOrd="0" presId="urn:microsoft.com/office/officeart/2005/8/layout/radial1"/>
    <dgm:cxn modelId="{0150C490-3A24-4D6D-9A4F-12F78F27C311}" type="presParOf" srcId="{9457D18B-E621-43C8-B3E3-A744816F8AFC}" destId="{00E966C8-6D3A-4968-B740-69DF9274C4BA}" srcOrd="2" destOrd="0" presId="urn:microsoft.com/office/officeart/2005/8/layout/radial1"/>
    <dgm:cxn modelId="{EE85402C-0A1D-4751-90AD-CA60DA0331B0}" type="presParOf" srcId="{9457D18B-E621-43C8-B3E3-A744816F8AFC}" destId="{C1747099-70BA-4A02-B7C8-742A3E3E8762}" srcOrd="3" destOrd="0" presId="urn:microsoft.com/office/officeart/2005/8/layout/radial1"/>
    <dgm:cxn modelId="{547E9DBA-DB0C-4735-AA78-E9CE9C6D5F86}" type="presParOf" srcId="{C1747099-70BA-4A02-B7C8-742A3E3E8762}" destId="{0BCDA6CA-2F34-43E3-A854-F3BC3BB0192A}" srcOrd="0" destOrd="0" presId="urn:microsoft.com/office/officeart/2005/8/layout/radial1"/>
    <dgm:cxn modelId="{994D3C4C-478D-4412-B6CE-D4B973865DD4}" type="presParOf" srcId="{9457D18B-E621-43C8-B3E3-A744816F8AFC}" destId="{EE444681-14FA-4AA9-945C-185544360C69}" srcOrd="4" destOrd="0" presId="urn:microsoft.com/office/officeart/2005/8/layout/radial1"/>
    <dgm:cxn modelId="{DF26F12B-56CF-4E50-8A17-4175007C4C75}" type="presParOf" srcId="{9457D18B-E621-43C8-B3E3-A744816F8AFC}" destId="{EF9806AB-4635-424C-9172-4E2FD388A6FD}" srcOrd="5" destOrd="0" presId="urn:microsoft.com/office/officeart/2005/8/layout/radial1"/>
    <dgm:cxn modelId="{E99329D2-82D1-46C1-9E48-4ACFD778FB57}" type="presParOf" srcId="{EF9806AB-4635-424C-9172-4E2FD388A6FD}" destId="{72E86331-AF97-4E5E-9726-3A142D0F605C}" srcOrd="0" destOrd="0" presId="urn:microsoft.com/office/officeart/2005/8/layout/radial1"/>
    <dgm:cxn modelId="{A6D330B1-282D-48F2-BBD4-57342540D411}" type="presParOf" srcId="{9457D18B-E621-43C8-B3E3-A744816F8AFC}" destId="{CA1CCC48-84E3-4C7E-9574-C7028F3972DB}" srcOrd="6" destOrd="0" presId="urn:microsoft.com/office/officeart/2005/8/layout/radial1"/>
    <dgm:cxn modelId="{4131650A-7148-4D3D-B122-0916D7EB007B}" type="presParOf" srcId="{9457D18B-E621-43C8-B3E3-A744816F8AFC}" destId="{0F65B3CF-6151-4EA0-8C94-BAFDA6ABC6CB}" srcOrd="7" destOrd="0" presId="urn:microsoft.com/office/officeart/2005/8/layout/radial1"/>
    <dgm:cxn modelId="{CA4FF6CC-4D17-4E62-9715-B97948847237}" type="presParOf" srcId="{0F65B3CF-6151-4EA0-8C94-BAFDA6ABC6CB}" destId="{E183B4AB-6F0B-4E31-A41E-293093B09749}" srcOrd="0" destOrd="0" presId="urn:microsoft.com/office/officeart/2005/8/layout/radial1"/>
    <dgm:cxn modelId="{AB639149-D4FE-4AEE-9AA5-4B2551BB4D24}" type="presParOf" srcId="{9457D18B-E621-43C8-B3E3-A744816F8AFC}" destId="{DE38EAAB-51E3-4667-964C-F89120BE9C1A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75A5E5-25EF-4349-BAD0-23CEC9CC92B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258D6C-ECE1-4EF7-BC9D-A070B9A97BAD}">
      <dgm:prSet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 dirty="0">
              <a:solidFill>
                <a:srgbClr val="EB6E19"/>
              </a:solidFill>
              <a:latin typeface="Consolas" panose="020B0609020204030204" pitchFamily="49" charset="0"/>
            </a:rPr>
            <a:t>Palindrome: a string that reads identically in either direction, letter by letter 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F9148C2B-A3C8-4E0E-9949-5D6A7474E30E}" type="parTrans" cxnId="{3C1C59EB-C0B9-4B90-A81A-3AB530355672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2853C7AC-98B3-4F53-8D20-F182E2008737}" type="sibTrans" cxnId="{3C1C59EB-C0B9-4B90-A81A-3AB530355672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6F08B5D0-F2A2-4540-A834-ABF0F0BB1307}">
      <dgm:prSet custT="1"/>
      <dgm:spPr/>
      <dgm:t>
        <a:bodyPr/>
        <a:lstStyle/>
        <a:p>
          <a:pPr rtl="0"/>
          <a:r>
            <a:rPr lang="en-US" sz="1400">
              <a:solidFill>
                <a:srgbClr val="1199FF"/>
              </a:solidFill>
              <a:latin typeface="Consolas" panose="020B0609020204030204" pitchFamily="49" charset="0"/>
            </a:rPr>
            <a:t>“kayak”</a:t>
          </a:r>
        </a:p>
      </dgm:t>
    </dgm:pt>
    <dgm:pt modelId="{59FB31ED-836E-446D-A324-F67118001036}" type="parTrans" cxnId="{3863F60D-1910-4756-BC17-2D89B368F168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B1D9F8A-31A5-4C5A-8232-B61DB6399165}" type="sibTrans" cxnId="{3863F60D-1910-4756-BC17-2D89B368F168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77D4FD19-DBB9-47A8-B16F-E4A939AD4CC3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"I saw I was I”</a:t>
          </a:r>
        </a:p>
      </dgm:t>
    </dgm:pt>
    <dgm:pt modelId="{8D56FD7A-299C-44D5-A184-56D9D3ADD37F}" type="parTrans" cxnId="{D0B73FEF-E754-45EF-86B1-0BE5F70D948B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310AA84F-1455-42D6-9C49-398A38C2361C}" type="sibTrans" cxnId="{D0B73FEF-E754-45EF-86B1-0BE5F70D948B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36C83B0-D911-4BBD-A8B7-89114787C18E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“able was I ere I saw Elba</a:t>
          </a:r>
          <a:r>
            <a:rPr lang="ja-JP" sz="1400" dirty="0">
              <a:solidFill>
                <a:srgbClr val="1199FF"/>
              </a:solidFill>
              <a:latin typeface="Consolas" panose="020B0609020204030204" pitchFamily="49" charset="0"/>
            </a:rPr>
            <a:t>”</a:t>
          </a:r>
          <a:endParaRPr lang="en-US" sz="1400" dirty="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A4454D50-F8A7-4EEB-8AD9-45C4DC4B427A}" type="parTrans" cxnId="{2CABD404-A49A-4F5C-88F6-43B719709C45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8B70E7EA-38E4-475B-B8D0-366FC80D74D3}" type="sibTrans" cxnId="{2CABD404-A49A-4F5C-88F6-43B719709C45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73FFB95-1023-4E98-8940-E5CED8F825C2}">
      <dgm:prSet custT="1"/>
      <dgm:spPr>
        <a:solidFill>
          <a:schemeClr val="tx2">
            <a:lumMod val="50000"/>
          </a:schemeClr>
        </a:solidFill>
        <a:ln>
          <a:solidFill>
            <a:schemeClr val="tx2">
              <a:lumMod val="50000"/>
            </a:schemeClr>
          </a:solidFill>
        </a:ln>
      </dgm:spPr>
      <dgm:t>
        <a:bodyPr/>
        <a:lstStyle/>
        <a:p>
          <a:pPr rtl="0"/>
          <a:r>
            <a:rPr lang="en-US" sz="1400">
              <a:solidFill>
                <a:srgbClr val="EB6E19"/>
              </a:solidFill>
              <a:latin typeface="Consolas" panose="020B0609020204030204" pitchFamily="49" charset="0"/>
            </a:rPr>
            <a:t>Solve using a stack</a:t>
          </a:r>
        </a:p>
      </dgm:t>
      <dgm:extLst>
        <a:ext uri="{E40237B7-FDA0-4F09-8148-C483321AD2D9}">
          <dgm14:cNvPr xmlns:dgm14="http://schemas.microsoft.com/office/drawing/2010/diagram" id="0" name="">
            <a:extLst>
              <a:ext uri="{C183D7F6-B498-43B3-948B-1728B52AA6E4}">
                <adec:decorative xmlns:adec="http://schemas.microsoft.com/office/drawing/2017/decorative" val="1"/>
              </a:ext>
            </a:extLst>
          </dgm14:cNvPr>
        </a:ext>
      </dgm:extLst>
    </dgm:pt>
    <dgm:pt modelId="{B625E475-F8A7-4942-9A0C-A1936157F9CA}" type="parTrans" cxnId="{AEE2FE86-D13B-4F8C-806C-F0CC6D06973C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9AC57886-41F8-47E9-83E8-4B2D03C656A8}" type="sibTrans" cxnId="{AEE2FE86-D13B-4F8C-806C-F0CC6D06973C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F88C8CB-6C64-4C03-819C-7BCA82A5E55A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Push each string character, from left to right, onto a stack</a:t>
          </a:r>
        </a:p>
      </dgm:t>
    </dgm:pt>
    <dgm:pt modelId="{DE5A5A7A-8E22-4EBB-A6EE-A48482C5FA56}" type="parTrans" cxnId="{387F0430-2B28-4E06-874F-42D313E2A490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7743CD29-4A03-48D1-837C-6713DFBB4371}" type="sibTrans" cxnId="{387F0430-2B28-4E06-874F-42D313E2A490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05B9B5B1-75A0-4ABD-AC56-F3152E8CB5B8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Pop each character off the stack, appending each to a new string</a:t>
          </a:r>
        </a:p>
      </dgm:t>
    </dgm:pt>
    <dgm:pt modelId="{0D3A0407-C690-42A3-BA1D-B4C26155FD92}" type="parTrans" cxnId="{A57FCCD8-8BDF-4088-951D-622CBB9B9C8D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0462E49C-48CB-44E4-A093-03D8455FBDB7}" type="sibTrans" cxnId="{A57FCCD8-8BDF-4088-951D-622CBB9B9C8D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FADA1AA8-54D9-4BFD-8769-5FFCFBA97605}">
      <dgm:prSet custT="1"/>
      <dgm:spPr/>
      <dgm:t>
        <a:bodyPr/>
        <a:lstStyle/>
        <a:p>
          <a:pPr rtl="0"/>
          <a:r>
            <a:rPr lang="en-US" sz="1400" dirty="0">
              <a:solidFill>
                <a:srgbClr val="1199FF"/>
              </a:solidFill>
              <a:latin typeface="Consolas" panose="020B0609020204030204" pitchFamily="49" charset="0"/>
            </a:rPr>
            <a:t>Compare the two strings</a:t>
          </a:r>
        </a:p>
      </dgm:t>
    </dgm:pt>
    <dgm:pt modelId="{99B17CDB-36DD-499E-8640-0BFCA187201D}" type="parTrans" cxnId="{CFB6125C-3C85-4A59-94FF-2938285C650A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6ED64C41-DEF4-4EB9-AF4D-EAC43D865E65}" type="sibTrans" cxnId="{CFB6125C-3C85-4A59-94FF-2938285C650A}">
      <dgm:prSet/>
      <dgm:spPr/>
      <dgm:t>
        <a:bodyPr/>
        <a:lstStyle/>
        <a:p>
          <a:endParaRPr lang="en-US" sz="1400">
            <a:solidFill>
              <a:srgbClr val="1199FF"/>
            </a:solidFill>
            <a:latin typeface="Consolas" panose="020B0609020204030204" pitchFamily="49" charset="0"/>
          </a:endParaRPr>
        </a:p>
      </dgm:t>
    </dgm:pt>
    <dgm:pt modelId="{B316D2DE-480F-4570-9E48-FF34D078E421}" type="pres">
      <dgm:prSet presAssocID="{2175A5E5-25EF-4349-BAD0-23CEC9CC92BE}" presName="linear" presStyleCnt="0">
        <dgm:presLayoutVars>
          <dgm:animLvl val="lvl"/>
          <dgm:resizeHandles val="exact"/>
        </dgm:presLayoutVars>
      </dgm:prSet>
      <dgm:spPr/>
    </dgm:pt>
    <dgm:pt modelId="{10B10681-D994-44CF-A9E7-48742636E539}" type="pres">
      <dgm:prSet presAssocID="{FB258D6C-ECE1-4EF7-BC9D-A070B9A97BAD}" presName="parentText" presStyleLbl="node1" presStyleIdx="0" presStyleCnt="2" custScaleX="84138" custScaleY="30059" custLinFactNeighborX="-6753" custLinFactNeighborY="-16804">
        <dgm:presLayoutVars>
          <dgm:chMax val="0"/>
          <dgm:bulletEnabled val="1"/>
        </dgm:presLayoutVars>
      </dgm:prSet>
      <dgm:spPr/>
    </dgm:pt>
    <dgm:pt modelId="{E182FD1A-FAB1-45EA-9C77-01F9ECD4C46E}" type="pres">
      <dgm:prSet presAssocID="{FB258D6C-ECE1-4EF7-BC9D-A070B9A97BAD}" presName="childText" presStyleLbl="revTx" presStyleIdx="0" presStyleCnt="2" custLinFactNeighborX="-4" custLinFactNeighborY="-1651">
        <dgm:presLayoutVars>
          <dgm:bulletEnabled val="1"/>
        </dgm:presLayoutVars>
      </dgm:prSet>
      <dgm:spPr/>
    </dgm:pt>
    <dgm:pt modelId="{AAEEA077-B6B8-4D93-961A-56925F2813A1}" type="pres">
      <dgm:prSet presAssocID="{B73FFB95-1023-4E98-8940-E5CED8F825C2}" presName="parentText" presStyleLbl="node1" presStyleIdx="1" presStyleCnt="2" custScaleX="84138" custScaleY="30529" custLinFactNeighborX="-6545">
        <dgm:presLayoutVars>
          <dgm:chMax val="0"/>
          <dgm:bulletEnabled val="1"/>
        </dgm:presLayoutVars>
      </dgm:prSet>
      <dgm:spPr/>
    </dgm:pt>
    <dgm:pt modelId="{B5084D8F-9130-4D70-8081-CF865A39F2EF}" type="pres">
      <dgm:prSet presAssocID="{B73FFB95-1023-4E98-8940-E5CED8F825C2}" presName="childText" presStyleLbl="revTx" presStyleIdx="1" presStyleCnt="2" custLinFactNeighborX="-4" custLinFactNeighborY="14513">
        <dgm:presLayoutVars>
          <dgm:bulletEnabled val="1"/>
        </dgm:presLayoutVars>
      </dgm:prSet>
      <dgm:spPr/>
    </dgm:pt>
  </dgm:ptLst>
  <dgm:cxnLst>
    <dgm:cxn modelId="{2CABD404-A49A-4F5C-88F6-43B719709C45}" srcId="{FB258D6C-ECE1-4EF7-BC9D-A070B9A97BAD}" destId="{F36C83B0-D911-4BBD-A8B7-89114787C18E}" srcOrd="2" destOrd="0" parTransId="{A4454D50-F8A7-4EEB-8AD9-45C4DC4B427A}" sibTransId="{8B70E7EA-38E4-475B-B8D0-366FC80D74D3}"/>
    <dgm:cxn modelId="{3863F60D-1910-4756-BC17-2D89B368F168}" srcId="{FB258D6C-ECE1-4EF7-BC9D-A070B9A97BAD}" destId="{6F08B5D0-F2A2-4540-A834-ABF0F0BB1307}" srcOrd="0" destOrd="0" parTransId="{59FB31ED-836E-446D-A324-F67118001036}" sibTransId="{BB1D9F8A-31A5-4C5A-8232-B61DB6399165}"/>
    <dgm:cxn modelId="{070EE51D-1CE4-41CC-A22F-C99AFE8EBAF9}" type="presOf" srcId="{05B9B5B1-75A0-4ABD-AC56-F3152E8CB5B8}" destId="{B5084D8F-9130-4D70-8081-CF865A39F2EF}" srcOrd="0" destOrd="1" presId="urn:microsoft.com/office/officeart/2005/8/layout/vList2"/>
    <dgm:cxn modelId="{387F0430-2B28-4E06-874F-42D313E2A490}" srcId="{B73FFB95-1023-4E98-8940-E5CED8F825C2}" destId="{FF88C8CB-6C64-4C03-819C-7BCA82A5E55A}" srcOrd="0" destOrd="0" parTransId="{DE5A5A7A-8E22-4EBB-A6EE-A48482C5FA56}" sibTransId="{7743CD29-4A03-48D1-837C-6713DFBB4371}"/>
    <dgm:cxn modelId="{600CC538-1A76-4E83-8489-CF04B0BD79DA}" type="presOf" srcId="{6F08B5D0-F2A2-4540-A834-ABF0F0BB1307}" destId="{E182FD1A-FAB1-45EA-9C77-01F9ECD4C46E}" srcOrd="0" destOrd="0" presId="urn:microsoft.com/office/officeart/2005/8/layout/vList2"/>
    <dgm:cxn modelId="{CFB6125C-3C85-4A59-94FF-2938285C650A}" srcId="{B73FFB95-1023-4E98-8940-E5CED8F825C2}" destId="{FADA1AA8-54D9-4BFD-8769-5FFCFBA97605}" srcOrd="2" destOrd="0" parTransId="{99B17CDB-36DD-499E-8640-0BFCA187201D}" sibTransId="{6ED64C41-DEF4-4EB9-AF4D-EAC43D865E65}"/>
    <dgm:cxn modelId="{CE868268-BE1C-4218-9420-C165E40800BA}" type="presOf" srcId="{F36C83B0-D911-4BBD-A8B7-89114787C18E}" destId="{E182FD1A-FAB1-45EA-9C77-01F9ECD4C46E}" srcOrd="0" destOrd="2" presId="urn:microsoft.com/office/officeart/2005/8/layout/vList2"/>
    <dgm:cxn modelId="{0AA3D27C-86E0-4BCD-923F-622DB2389B8A}" type="presOf" srcId="{FADA1AA8-54D9-4BFD-8769-5FFCFBA97605}" destId="{B5084D8F-9130-4D70-8081-CF865A39F2EF}" srcOrd="0" destOrd="2" presId="urn:microsoft.com/office/officeart/2005/8/layout/vList2"/>
    <dgm:cxn modelId="{AEE2FE86-D13B-4F8C-806C-F0CC6D06973C}" srcId="{2175A5E5-25EF-4349-BAD0-23CEC9CC92BE}" destId="{B73FFB95-1023-4E98-8940-E5CED8F825C2}" srcOrd="1" destOrd="0" parTransId="{B625E475-F8A7-4942-9A0C-A1936157F9CA}" sibTransId="{9AC57886-41F8-47E9-83E8-4B2D03C656A8}"/>
    <dgm:cxn modelId="{0019C68D-746E-4708-BB02-14141278A9A1}" type="presOf" srcId="{FB258D6C-ECE1-4EF7-BC9D-A070B9A97BAD}" destId="{10B10681-D994-44CF-A9E7-48742636E539}" srcOrd="0" destOrd="0" presId="urn:microsoft.com/office/officeart/2005/8/layout/vList2"/>
    <dgm:cxn modelId="{3E82EBB4-70AC-4954-A4A2-D642B08C227D}" type="presOf" srcId="{2175A5E5-25EF-4349-BAD0-23CEC9CC92BE}" destId="{B316D2DE-480F-4570-9E48-FF34D078E421}" srcOrd="0" destOrd="0" presId="urn:microsoft.com/office/officeart/2005/8/layout/vList2"/>
    <dgm:cxn modelId="{A57FCCD8-8BDF-4088-951D-622CBB9B9C8D}" srcId="{B73FFB95-1023-4E98-8940-E5CED8F825C2}" destId="{05B9B5B1-75A0-4ABD-AC56-F3152E8CB5B8}" srcOrd="1" destOrd="0" parTransId="{0D3A0407-C690-42A3-BA1D-B4C26155FD92}" sibTransId="{0462E49C-48CB-44E4-A093-03D8455FBDB7}"/>
    <dgm:cxn modelId="{0AF60CDF-8604-4A99-B910-8C57D23FCAB4}" type="presOf" srcId="{FF88C8CB-6C64-4C03-819C-7BCA82A5E55A}" destId="{B5084D8F-9130-4D70-8081-CF865A39F2EF}" srcOrd="0" destOrd="0" presId="urn:microsoft.com/office/officeart/2005/8/layout/vList2"/>
    <dgm:cxn modelId="{3C1C59EB-C0B9-4B90-A81A-3AB530355672}" srcId="{2175A5E5-25EF-4349-BAD0-23CEC9CC92BE}" destId="{FB258D6C-ECE1-4EF7-BC9D-A070B9A97BAD}" srcOrd="0" destOrd="0" parTransId="{F9148C2B-A3C8-4E0E-9949-5D6A7474E30E}" sibTransId="{2853C7AC-98B3-4F53-8D20-F182E2008737}"/>
    <dgm:cxn modelId="{D0B73FEF-E754-45EF-86B1-0BE5F70D948B}" srcId="{FB258D6C-ECE1-4EF7-BC9D-A070B9A97BAD}" destId="{77D4FD19-DBB9-47A8-B16F-E4A939AD4CC3}" srcOrd="1" destOrd="0" parTransId="{8D56FD7A-299C-44D5-A184-56D9D3ADD37F}" sibTransId="{310AA84F-1455-42D6-9C49-398A38C2361C}"/>
    <dgm:cxn modelId="{B9D595F6-521D-4E16-A585-7333C5C1BE72}" type="presOf" srcId="{77D4FD19-DBB9-47A8-B16F-E4A939AD4CC3}" destId="{E182FD1A-FAB1-45EA-9C77-01F9ECD4C46E}" srcOrd="0" destOrd="1" presId="urn:microsoft.com/office/officeart/2005/8/layout/vList2"/>
    <dgm:cxn modelId="{C18C95FF-55F2-4BAA-8BD3-09DDA1142A1D}" type="presOf" srcId="{B73FFB95-1023-4E98-8940-E5CED8F825C2}" destId="{AAEEA077-B6B8-4D93-961A-56925F2813A1}" srcOrd="0" destOrd="0" presId="urn:microsoft.com/office/officeart/2005/8/layout/vList2"/>
    <dgm:cxn modelId="{0D3D103D-C8E1-4CCA-A042-272F0AAFB9CC}" type="presParOf" srcId="{B316D2DE-480F-4570-9E48-FF34D078E421}" destId="{10B10681-D994-44CF-A9E7-48742636E539}" srcOrd="0" destOrd="0" presId="urn:microsoft.com/office/officeart/2005/8/layout/vList2"/>
    <dgm:cxn modelId="{58C50D0E-082E-4C3B-BDB1-845223AB4834}" type="presParOf" srcId="{B316D2DE-480F-4570-9E48-FF34D078E421}" destId="{E182FD1A-FAB1-45EA-9C77-01F9ECD4C46E}" srcOrd="1" destOrd="0" presId="urn:microsoft.com/office/officeart/2005/8/layout/vList2"/>
    <dgm:cxn modelId="{F0A9A463-C511-4E07-ACF3-543B45D5E3B7}" type="presParOf" srcId="{B316D2DE-480F-4570-9E48-FF34D078E421}" destId="{AAEEA077-B6B8-4D93-961A-56925F2813A1}" srcOrd="2" destOrd="0" presId="urn:microsoft.com/office/officeart/2005/8/layout/vList2"/>
    <dgm:cxn modelId="{39A774B1-3A6E-4233-A9E9-F85DD1A751E4}" type="presParOf" srcId="{B316D2DE-480F-4570-9E48-FF34D078E421}" destId="{B5084D8F-9130-4D70-8081-CF865A39F2E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61381-6CA4-419C-A16D-B5A76FEA5215}">
      <dsp:nvSpPr>
        <dsp:cNvPr id="0" name=""/>
        <dsp:cNvSpPr/>
      </dsp:nvSpPr>
      <dsp:spPr>
        <a:xfrm>
          <a:off x="4077862" y="1839855"/>
          <a:ext cx="3075771" cy="1098039"/>
        </a:xfrm>
        <a:prstGeom prst="roundRect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ADTs</a:t>
          </a:r>
        </a:p>
      </dsp:txBody>
      <dsp:txXfrm>
        <a:off x="4131464" y="1893457"/>
        <a:ext cx="2968567" cy="990835"/>
      </dsp:txXfrm>
    </dsp:sp>
    <dsp:sp modelId="{68452DFE-84CE-4323-805F-49715B25DF2A}">
      <dsp:nvSpPr>
        <dsp:cNvPr id="0" name=""/>
        <dsp:cNvSpPr/>
      </dsp:nvSpPr>
      <dsp:spPr>
        <a:xfrm rot="16191106">
          <a:off x="5257727" y="1484175"/>
          <a:ext cx="7113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113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50C01-FAC9-4563-93F7-E60F8F3D1BB0}">
      <dsp:nvSpPr>
        <dsp:cNvPr id="0" name=""/>
        <dsp:cNvSpPr/>
      </dsp:nvSpPr>
      <dsp:spPr>
        <a:xfrm>
          <a:off x="4243806" y="214096"/>
          <a:ext cx="2734996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Conceptual Understanding</a:t>
          </a:r>
        </a:p>
      </dsp:txBody>
      <dsp:txXfrm>
        <a:off x="4288443" y="258733"/>
        <a:ext cx="2645722" cy="825126"/>
      </dsp:txXfrm>
    </dsp:sp>
    <dsp:sp modelId="{CA4BFDF4-1CEF-4493-AB0C-F0AB026FD224}">
      <dsp:nvSpPr>
        <dsp:cNvPr id="0" name=""/>
        <dsp:cNvSpPr/>
      </dsp:nvSpPr>
      <dsp:spPr>
        <a:xfrm rot="1818393">
          <a:off x="6477053" y="3225846"/>
          <a:ext cx="114124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124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FE9F6-ACD3-4CF1-8850-04EC82CEFC57}">
      <dsp:nvSpPr>
        <dsp:cNvPr id="0" name=""/>
        <dsp:cNvSpPr/>
      </dsp:nvSpPr>
      <dsp:spPr>
        <a:xfrm>
          <a:off x="7107493" y="3513798"/>
          <a:ext cx="2430048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Problem Solving</a:t>
          </a:r>
        </a:p>
      </dsp:txBody>
      <dsp:txXfrm>
        <a:off x="7152130" y="3558435"/>
        <a:ext cx="2340774" cy="825126"/>
      </dsp:txXfrm>
    </dsp:sp>
    <dsp:sp modelId="{BD2F718F-F501-40DC-92E0-CA63629BF8DF}">
      <dsp:nvSpPr>
        <dsp:cNvPr id="0" name=""/>
        <dsp:cNvSpPr/>
      </dsp:nvSpPr>
      <dsp:spPr>
        <a:xfrm rot="8876955">
          <a:off x="3579265" y="3270959"/>
          <a:ext cx="125526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5526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B453D-3590-494D-B902-EC59B4254293}">
      <dsp:nvSpPr>
        <dsp:cNvPr id="0" name=""/>
        <dsp:cNvSpPr/>
      </dsp:nvSpPr>
      <dsp:spPr>
        <a:xfrm>
          <a:off x="1631922" y="3604024"/>
          <a:ext cx="2625548" cy="914400"/>
        </a:xfrm>
        <a:prstGeom prst="roundRect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Operations &amp; Performance</a:t>
          </a:r>
        </a:p>
      </dsp:txBody>
      <dsp:txXfrm>
        <a:off x="1676559" y="3648661"/>
        <a:ext cx="2536274" cy="825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EB7B1-81B8-4538-AA55-F1229F091297}">
      <dsp:nvSpPr>
        <dsp:cNvPr id="0" name=""/>
        <dsp:cNvSpPr/>
      </dsp:nvSpPr>
      <dsp:spPr>
        <a:xfrm>
          <a:off x="3771010" y="1419057"/>
          <a:ext cx="117177" cy="2472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72390"/>
              </a:lnTo>
              <a:lnTo>
                <a:pt x="117177" y="247239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E8E569-B913-4BE1-BE9E-8452280D25EA}">
      <dsp:nvSpPr>
        <dsp:cNvPr id="0" name=""/>
        <dsp:cNvSpPr/>
      </dsp:nvSpPr>
      <dsp:spPr>
        <a:xfrm>
          <a:off x="3725290" y="1419057"/>
          <a:ext cx="91440" cy="8901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0186"/>
              </a:lnTo>
              <a:lnTo>
                <a:pt x="135583" y="89018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E2E1B-882D-44C8-8157-3B1169B92B08}">
      <dsp:nvSpPr>
        <dsp:cNvPr id="0" name=""/>
        <dsp:cNvSpPr/>
      </dsp:nvSpPr>
      <dsp:spPr>
        <a:xfrm>
          <a:off x="2963090" y="510753"/>
          <a:ext cx="1807511" cy="5140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672"/>
              </a:lnTo>
              <a:lnTo>
                <a:pt x="1807511" y="251672"/>
              </a:lnTo>
              <a:lnTo>
                <a:pt x="1807511" y="5140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64013-0BC7-41C1-A0AA-5BCAB8FDBBED}">
      <dsp:nvSpPr>
        <dsp:cNvPr id="0" name=""/>
        <dsp:cNvSpPr/>
      </dsp:nvSpPr>
      <dsp:spPr>
        <a:xfrm>
          <a:off x="249897" y="1402739"/>
          <a:ext cx="126198" cy="245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56884"/>
              </a:lnTo>
              <a:lnTo>
                <a:pt x="126198" y="245688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465AB-7604-429D-B3A0-2890FAA1E020}">
      <dsp:nvSpPr>
        <dsp:cNvPr id="0" name=""/>
        <dsp:cNvSpPr/>
      </dsp:nvSpPr>
      <dsp:spPr>
        <a:xfrm>
          <a:off x="249897" y="1402739"/>
          <a:ext cx="112554" cy="8736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693"/>
              </a:lnTo>
              <a:lnTo>
                <a:pt x="112554" y="8736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937DF-4158-419C-8B6E-75B041E0A044}">
      <dsp:nvSpPr>
        <dsp:cNvPr id="0" name=""/>
        <dsp:cNvSpPr/>
      </dsp:nvSpPr>
      <dsp:spPr>
        <a:xfrm>
          <a:off x="1249489" y="510753"/>
          <a:ext cx="1713600" cy="514027"/>
        </a:xfrm>
        <a:custGeom>
          <a:avLst/>
          <a:gdLst/>
          <a:ahLst/>
          <a:cxnLst/>
          <a:rect l="0" t="0" r="0" b="0"/>
          <a:pathLst>
            <a:path>
              <a:moveTo>
                <a:pt x="1713600" y="0"/>
              </a:moveTo>
              <a:lnTo>
                <a:pt x="1713600" y="251634"/>
              </a:lnTo>
              <a:lnTo>
                <a:pt x="0" y="251634"/>
              </a:lnTo>
              <a:lnTo>
                <a:pt x="0" y="51402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9DF16-8ABC-4B95-92D4-C3F2AF6B67C9}">
      <dsp:nvSpPr>
        <dsp:cNvPr id="0" name=""/>
        <dsp:cNvSpPr/>
      </dsp:nvSpPr>
      <dsp:spPr>
        <a:xfrm>
          <a:off x="1713600" y="1886"/>
          <a:ext cx="2498979" cy="508867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2000" kern="1200" dirty="0">
              <a:latin typeface="Consolas" panose="020B0609020204030204" pitchFamily="49" charset="0"/>
            </a:rPr>
          </a:br>
          <a:r>
            <a:rPr lang="en-US" sz="2000" kern="1200" dirty="0">
              <a:latin typeface="Consolas" panose="020B0609020204030204" pitchFamily="49" charset="0"/>
            </a:rPr>
            <a:t>Space</a:t>
          </a:r>
          <a:br>
            <a:rPr lang="en-US" sz="2000" kern="1200" dirty="0">
              <a:latin typeface="Consolas" panose="020B0609020204030204" pitchFamily="49" charset="0"/>
            </a:rPr>
          </a:br>
          <a:endParaRPr lang="en-US" sz="2000" kern="1200" dirty="0">
            <a:latin typeface="Consolas" panose="020B0609020204030204" pitchFamily="49" charset="0"/>
          </a:endParaRPr>
        </a:p>
      </dsp:txBody>
      <dsp:txXfrm>
        <a:off x="1713600" y="1886"/>
        <a:ext cx="2498979" cy="508867"/>
      </dsp:txXfrm>
    </dsp:sp>
    <dsp:sp modelId="{B64D150B-6C12-4796-83F9-592DB832125C}">
      <dsp:nvSpPr>
        <dsp:cNvPr id="0" name=""/>
        <dsp:cNvSpPr/>
      </dsp:nvSpPr>
      <dsp:spPr>
        <a:xfrm>
          <a:off x="0" y="1024781"/>
          <a:ext cx="2498979" cy="377958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List size</a:t>
          </a:r>
        </a:p>
      </dsp:txBody>
      <dsp:txXfrm>
        <a:off x="0" y="1024781"/>
        <a:ext cx="2498979" cy="377958"/>
      </dsp:txXfrm>
    </dsp:sp>
    <dsp:sp modelId="{89144579-7945-49C5-A921-C9ED0A034346}">
      <dsp:nvSpPr>
        <dsp:cNvPr id="0" name=""/>
        <dsp:cNvSpPr/>
      </dsp:nvSpPr>
      <dsp:spPr>
        <a:xfrm>
          <a:off x="362451" y="1651687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an estimate of the size when the list is created, or requires reallocation</a:t>
          </a:r>
        </a:p>
      </dsp:txBody>
      <dsp:txXfrm>
        <a:off x="362451" y="1651687"/>
        <a:ext cx="2498979" cy="1249489"/>
      </dsp:txXfrm>
    </dsp:sp>
    <dsp:sp modelId="{D5ABD34D-3AEE-41DA-91D0-DE20D0E65BC3}">
      <dsp:nvSpPr>
        <dsp:cNvPr id="0" name=""/>
        <dsp:cNvSpPr/>
      </dsp:nvSpPr>
      <dsp:spPr>
        <a:xfrm>
          <a:off x="376096" y="3234878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onsolas" panose="020B0609020204030204" pitchFamily="49" charset="0"/>
          </a:endParaRP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can grow as needed</a:t>
          </a:r>
          <a:br>
            <a:rPr lang="en-US" sz="1600" kern="1200" dirty="0">
              <a:latin typeface="Consolas" panose="020B0609020204030204" pitchFamily="49" charset="0"/>
            </a:rPr>
          </a:br>
          <a:endParaRPr lang="en-US" sz="1600" kern="1200" dirty="0">
            <a:latin typeface="Consolas" panose="020B0609020204030204" pitchFamily="49" charset="0"/>
          </a:endParaRPr>
        </a:p>
      </dsp:txBody>
      <dsp:txXfrm>
        <a:off x="376096" y="3234878"/>
        <a:ext cx="2498979" cy="1249489"/>
      </dsp:txXfrm>
    </dsp:sp>
    <dsp:sp modelId="{9F815996-B987-4329-B0EE-EE664E3CA116}">
      <dsp:nvSpPr>
        <dsp:cNvPr id="0" name=""/>
        <dsp:cNvSpPr/>
      </dsp:nvSpPr>
      <dsp:spPr>
        <a:xfrm>
          <a:off x="3521112" y="1024818"/>
          <a:ext cx="2498979" cy="394239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</a:rPr>
            <a:t>Element size</a:t>
          </a:r>
        </a:p>
      </dsp:txBody>
      <dsp:txXfrm>
        <a:off x="3521112" y="1024818"/>
        <a:ext cx="2498979" cy="394239"/>
      </dsp:txXfrm>
    </dsp:sp>
    <dsp:sp modelId="{CB2C7E75-94EE-40A2-BAF1-B33A9216568A}">
      <dsp:nvSpPr>
        <dsp:cNvPr id="0" name=""/>
        <dsp:cNvSpPr/>
      </dsp:nvSpPr>
      <dsp:spPr>
        <a:xfrm>
          <a:off x="3860873" y="1684499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storage of only the item</a:t>
          </a:r>
        </a:p>
      </dsp:txBody>
      <dsp:txXfrm>
        <a:off x="3860873" y="1684499"/>
        <a:ext cx="2498979" cy="1249489"/>
      </dsp:txXfrm>
    </dsp:sp>
    <dsp:sp modelId="{E3853CCA-5840-4EA2-BB71-ECE2191DC163}">
      <dsp:nvSpPr>
        <dsp:cNvPr id="0" name=""/>
        <dsp:cNvSpPr/>
      </dsp:nvSpPr>
      <dsp:spPr>
        <a:xfrm>
          <a:off x="3888187" y="3266703"/>
          <a:ext cx="2498979" cy="1249489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requires storage of the item and a pointer</a:t>
          </a:r>
        </a:p>
      </dsp:txBody>
      <dsp:txXfrm>
        <a:off x="3888187" y="3266703"/>
        <a:ext cx="2498979" cy="1249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7DC21-3DE1-4A6B-8B91-AA029BB61123}">
      <dsp:nvSpPr>
        <dsp:cNvPr id="0" name=""/>
        <dsp:cNvSpPr/>
      </dsp:nvSpPr>
      <dsp:spPr>
        <a:xfrm>
          <a:off x="3795183" y="1421058"/>
          <a:ext cx="108543" cy="22832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3296"/>
              </a:lnTo>
              <a:lnTo>
                <a:pt x="108543" y="22832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03D7F-009A-4060-A433-F4F201C8ECAC}">
      <dsp:nvSpPr>
        <dsp:cNvPr id="0" name=""/>
        <dsp:cNvSpPr/>
      </dsp:nvSpPr>
      <dsp:spPr>
        <a:xfrm>
          <a:off x="3795183" y="1421058"/>
          <a:ext cx="108543" cy="7743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33"/>
              </a:lnTo>
              <a:lnTo>
                <a:pt x="108543" y="77433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384222-CE88-420B-A718-F1F0AF259D3F}">
      <dsp:nvSpPr>
        <dsp:cNvPr id="0" name=""/>
        <dsp:cNvSpPr/>
      </dsp:nvSpPr>
      <dsp:spPr>
        <a:xfrm>
          <a:off x="2983873" y="509026"/>
          <a:ext cx="1895477" cy="488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885"/>
              </a:lnTo>
              <a:lnTo>
                <a:pt x="1895477" y="234885"/>
              </a:lnTo>
              <a:lnTo>
                <a:pt x="1895477" y="4883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C404C-4635-4105-AD5F-37F588FDF529}">
      <dsp:nvSpPr>
        <dsp:cNvPr id="0" name=""/>
        <dsp:cNvSpPr/>
      </dsp:nvSpPr>
      <dsp:spPr>
        <a:xfrm>
          <a:off x="241428" y="1425669"/>
          <a:ext cx="118385" cy="22651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5152"/>
              </a:lnTo>
              <a:lnTo>
                <a:pt x="118385" y="226515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33F66-6EB6-4B71-B508-C1D5BE014DCB}">
      <dsp:nvSpPr>
        <dsp:cNvPr id="0" name=""/>
        <dsp:cNvSpPr/>
      </dsp:nvSpPr>
      <dsp:spPr>
        <a:xfrm>
          <a:off x="241428" y="1425669"/>
          <a:ext cx="104744" cy="774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4369"/>
              </a:lnTo>
              <a:lnTo>
                <a:pt x="104744" y="7743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73242-6127-42E9-B4E0-B78F7D5D9958}">
      <dsp:nvSpPr>
        <dsp:cNvPr id="0" name=""/>
        <dsp:cNvSpPr/>
      </dsp:nvSpPr>
      <dsp:spPr>
        <a:xfrm>
          <a:off x="1207141" y="509026"/>
          <a:ext cx="1776732" cy="488361"/>
        </a:xfrm>
        <a:custGeom>
          <a:avLst/>
          <a:gdLst/>
          <a:ahLst/>
          <a:cxnLst/>
          <a:rect l="0" t="0" r="0" b="0"/>
          <a:pathLst>
            <a:path>
              <a:moveTo>
                <a:pt x="1776732" y="0"/>
              </a:moveTo>
              <a:lnTo>
                <a:pt x="1776732" y="234861"/>
              </a:lnTo>
              <a:lnTo>
                <a:pt x="0" y="234861"/>
              </a:lnTo>
              <a:lnTo>
                <a:pt x="0" y="4883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647DCB-8612-4693-854C-9EC2B50548A8}">
      <dsp:nvSpPr>
        <dsp:cNvPr id="0" name=""/>
        <dsp:cNvSpPr/>
      </dsp:nvSpPr>
      <dsp:spPr>
        <a:xfrm>
          <a:off x="1606259" y="1556"/>
          <a:ext cx="2755228" cy="50747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i="0" kern="1200" dirty="0">
              <a:latin typeface="Consolas" panose="020B0609020204030204" pitchFamily="49" charset="0"/>
            </a:rPr>
          </a:br>
          <a:r>
            <a:rPr lang="en-US" sz="1800" i="0" kern="1200" dirty="0">
              <a:latin typeface="Consolas" panose="020B0609020204030204" pitchFamily="49" charset="0"/>
            </a:rPr>
            <a:t>Time</a:t>
          </a:r>
          <a:br>
            <a:rPr lang="en-US" sz="1800" i="0" kern="1200" dirty="0">
              <a:latin typeface="Consolas" panose="020B0609020204030204" pitchFamily="49" charset="0"/>
            </a:rPr>
          </a:br>
          <a:endParaRPr lang="en-US" sz="1800" i="0" kern="1200" dirty="0">
            <a:latin typeface="Consolas" panose="020B0609020204030204" pitchFamily="49" charset="0"/>
          </a:endParaRPr>
        </a:p>
      </dsp:txBody>
      <dsp:txXfrm>
        <a:off x="1606259" y="1556"/>
        <a:ext cx="2755228" cy="507470"/>
      </dsp:txXfrm>
    </dsp:sp>
    <dsp:sp modelId="{C6831002-D753-4DD8-892C-71C3329036B3}">
      <dsp:nvSpPr>
        <dsp:cNvPr id="0" name=""/>
        <dsp:cNvSpPr/>
      </dsp:nvSpPr>
      <dsp:spPr>
        <a:xfrm>
          <a:off x="0" y="997388"/>
          <a:ext cx="2414283" cy="428281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Access</a:t>
          </a:r>
        </a:p>
      </dsp:txBody>
      <dsp:txXfrm>
        <a:off x="0" y="997388"/>
        <a:ext cx="2414283" cy="428281"/>
      </dsp:txXfrm>
    </dsp:sp>
    <dsp:sp modelId="{0A519BB8-3E22-4F3E-BACB-B36617432A4A}">
      <dsp:nvSpPr>
        <dsp:cNvPr id="0" name=""/>
        <dsp:cNvSpPr/>
      </dsp:nvSpPr>
      <dsp:spPr>
        <a:xfrm>
          <a:off x="346172" y="1596468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allows constant time access to any index</a:t>
          </a:r>
        </a:p>
      </dsp:txBody>
      <dsp:txXfrm>
        <a:off x="346172" y="1596468"/>
        <a:ext cx="2414283" cy="1207141"/>
      </dsp:txXfrm>
    </dsp:sp>
    <dsp:sp modelId="{A64FE8EF-E56B-4D35-AE34-11EEA8FD9038}">
      <dsp:nvSpPr>
        <dsp:cNvPr id="0" name=""/>
        <dsp:cNvSpPr/>
      </dsp:nvSpPr>
      <dsp:spPr>
        <a:xfrm>
          <a:off x="359813" y="3087252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Consolas" panose="020B0609020204030204" pitchFamily="49" charset="0"/>
          </a:endParaRPr>
        </a:p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requires stepping through the list to access an item </a:t>
          </a:r>
          <a:br>
            <a:rPr lang="en-US" sz="1600" kern="1200" dirty="0">
              <a:latin typeface="Consolas" panose="020B0609020204030204" pitchFamily="49" charset="0"/>
            </a:rPr>
          </a:br>
          <a:endParaRPr lang="en-US" sz="1600" kern="1200" dirty="0">
            <a:latin typeface="Consolas" panose="020B0609020204030204" pitchFamily="49" charset="0"/>
          </a:endParaRPr>
        </a:p>
      </dsp:txBody>
      <dsp:txXfrm>
        <a:off x="359813" y="3087252"/>
        <a:ext cx="2414283" cy="1207141"/>
      </dsp:txXfrm>
    </dsp:sp>
    <dsp:sp modelId="{8D93F996-F183-4AE4-833B-2587CFFE7252}">
      <dsp:nvSpPr>
        <dsp:cNvPr id="0" name=""/>
        <dsp:cNvSpPr/>
      </dsp:nvSpPr>
      <dsp:spPr>
        <a:xfrm>
          <a:off x="3524141" y="997412"/>
          <a:ext cx="2710419" cy="423646"/>
        </a:xfrm>
        <a:prstGeom prst="rect">
          <a:avLst/>
        </a:prstGeom>
        <a:solidFill>
          <a:srgbClr val="EB6E1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</a:rPr>
            <a:t>Adding and Removing</a:t>
          </a:r>
        </a:p>
      </dsp:txBody>
      <dsp:txXfrm>
        <a:off x="3524141" y="997412"/>
        <a:ext cx="2710419" cy="423646"/>
      </dsp:txXfrm>
    </dsp:sp>
    <dsp:sp modelId="{E04D25CB-1226-4DA1-AC22-5ADB31EDFF5A}">
      <dsp:nvSpPr>
        <dsp:cNvPr id="0" name=""/>
        <dsp:cNvSpPr/>
      </dsp:nvSpPr>
      <dsp:spPr>
        <a:xfrm>
          <a:off x="3903727" y="1591820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Array implementation </a:t>
          </a:r>
          <a:r>
            <a:rPr lang="en-US" sz="1600" kern="1200" dirty="0">
              <a:latin typeface="Consolas" panose="020B0609020204030204" pitchFamily="49" charset="0"/>
            </a:rPr>
            <a:t>requires elements to be moved</a:t>
          </a:r>
        </a:p>
      </dsp:txBody>
      <dsp:txXfrm>
        <a:off x="3903727" y="1591820"/>
        <a:ext cx="2414283" cy="1207141"/>
      </dsp:txXfrm>
    </dsp:sp>
    <dsp:sp modelId="{35D5C35B-134F-4E05-A062-CB613372A922}">
      <dsp:nvSpPr>
        <dsp:cNvPr id="0" name=""/>
        <dsp:cNvSpPr/>
      </dsp:nvSpPr>
      <dsp:spPr>
        <a:xfrm>
          <a:off x="3903727" y="3100784"/>
          <a:ext cx="2414283" cy="1207141"/>
        </a:xfrm>
        <a:prstGeom prst="rect">
          <a:avLst/>
        </a:prstGeom>
        <a:solidFill>
          <a:schemeClr val="bg2">
            <a:lumMod val="1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onsolas" panose="020B0609020204030204" pitchFamily="49" charset="0"/>
            </a:rPr>
            <a:t>Linked implementation </a:t>
          </a:r>
          <a:r>
            <a:rPr lang="en-US" sz="1600" kern="1200" dirty="0">
              <a:latin typeface="Consolas" panose="020B0609020204030204" pitchFamily="49" charset="0"/>
            </a:rPr>
            <a:t>insertion or removal is constant time if the iterator is where you want it</a:t>
          </a:r>
        </a:p>
      </dsp:txBody>
      <dsp:txXfrm>
        <a:off x="3903727" y="3100784"/>
        <a:ext cx="2414283" cy="12071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2E9C1-AA41-4425-BCEE-4CD8ED9E8984}">
      <dsp:nvSpPr>
        <dsp:cNvPr id="0" name=""/>
        <dsp:cNvSpPr/>
      </dsp:nvSpPr>
      <dsp:spPr>
        <a:xfrm>
          <a:off x="3715494" y="1852456"/>
          <a:ext cx="2194562" cy="1097274"/>
        </a:xfrm>
        <a:prstGeom prst="ellipse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sp:txBody>
      <dsp:txXfrm>
        <a:off x="4036880" y="2013148"/>
        <a:ext cx="1551790" cy="775890"/>
      </dsp:txXfrm>
    </dsp:sp>
    <dsp:sp modelId="{17138A3A-7DDE-45C0-AD85-B7E50C4F3425}">
      <dsp:nvSpPr>
        <dsp:cNvPr id="0" name=""/>
        <dsp:cNvSpPr/>
      </dsp:nvSpPr>
      <dsp:spPr>
        <a:xfrm rot="16200000">
          <a:off x="4501078" y="152839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4797191" y="1525173"/>
        <a:ext cx="31169" cy="31169"/>
      </dsp:txXfrm>
    </dsp:sp>
    <dsp:sp modelId="{00E966C8-6D3A-4968-B740-69DF9274C4BA}">
      <dsp:nvSpPr>
        <dsp:cNvPr id="0" name=""/>
        <dsp:cNvSpPr/>
      </dsp:nvSpPr>
      <dsp:spPr>
        <a:xfrm>
          <a:off x="3715494" y="13178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sp:txBody>
      <dsp:txXfrm>
        <a:off x="4036880" y="292478"/>
        <a:ext cx="1551790" cy="775890"/>
      </dsp:txXfrm>
    </dsp:sp>
    <dsp:sp modelId="{C1747099-70BA-4A02-B7C8-742A3E3E8762}">
      <dsp:nvSpPr>
        <dsp:cNvPr id="0" name=""/>
        <dsp:cNvSpPr/>
      </dsp:nvSpPr>
      <dsp:spPr>
        <a:xfrm rot="103248">
          <a:off x="5907877" y="2435257"/>
          <a:ext cx="90708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90708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6338742" y="2424941"/>
        <a:ext cx="45354" cy="45354"/>
      </dsp:txXfrm>
    </dsp:sp>
    <dsp:sp modelId="{EE444681-14FA-4AA9-945C-185544360C69}">
      <dsp:nvSpPr>
        <dsp:cNvPr id="0" name=""/>
        <dsp:cNvSpPr/>
      </dsp:nvSpPr>
      <dsp:spPr>
        <a:xfrm>
          <a:off x="6812782" y="194550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sp:txBody>
      <dsp:txXfrm>
        <a:off x="7134168" y="2106198"/>
        <a:ext cx="1551790" cy="775890"/>
      </dsp:txXfrm>
    </dsp:sp>
    <dsp:sp modelId="{EF9806AB-4635-424C-9172-4E2FD388A6FD}">
      <dsp:nvSpPr>
        <dsp:cNvPr id="0" name=""/>
        <dsp:cNvSpPr/>
      </dsp:nvSpPr>
      <dsp:spPr>
        <a:xfrm rot="5400000">
          <a:off x="4501078" y="324906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7191" y="3245843"/>
        <a:ext cx="31169" cy="31169"/>
      </dsp:txXfrm>
    </dsp:sp>
    <dsp:sp modelId="{CA1CCC48-84E3-4C7E-9574-C7028F3972DB}">
      <dsp:nvSpPr>
        <dsp:cNvPr id="0" name=""/>
        <dsp:cNvSpPr/>
      </dsp:nvSpPr>
      <dsp:spPr>
        <a:xfrm>
          <a:off x="3715494" y="3573125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sp:txBody>
      <dsp:txXfrm>
        <a:off x="4036880" y="3733817"/>
        <a:ext cx="1551790" cy="775890"/>
      </dsp:txXfrm>
    </dsp:sp>
    <dsp:sp modelId="{0F65B3CF-6151-4EA0-8C94-BAFDA6ABC6CB}">
      <dsp:nvSpPr>
        <dsp:cNvPr id="0" name=""/>
        <dsp:cNvSpPr/>
      </dsp:nvSpPr>
      <dsp:spPr>
        <a:xfrm rot="10800000">
          <a:off x="2928721" y="2388732"/>
          <a:ext cx="786772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786772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02438" y="2381424"/>
        <a:ext cx="39338" cy="39338"/>
      </dsp:txXfrm>
    </dsp:sp>
    <dsp:sp modelId="{DE38EAAB-51E3-4667-964C-F89120BE9C1A}">
      <dsp:nvSpPr>
        <dsp:cNvPr id="0" name=""/>
        <dsp:cNvSpPr/>
      </dsp:nvSpPr>
      <dsp:spPr>
        <a:xfrm>
          <a:off x="734159" y="185245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kern="1200" dirty="0">
            <a:solidFill>
              <a:srgbClr val="0079D4"/>
            </a:solidFill>
            <a:latin typeface="Gotham Bold" pitchFamily="50" charset="0"/>
          </a:endParaRPr>
        </a:p>
      </dsp:txBody>
      <dsp:txXfrm>
        <a:off x="1055545" y="2013148"/>
        <a:ext cx="1551790" cy="7758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2E9C1-AA41-4425-BCEE-4CD8ED9E8984}">
      <dsp:nvSpPr>
        <dsp:cNvPr id="0" name=""/>
        <dsp:cNvSpPr/>
      </dsp:nvSpPr>
      <dsp:spPr>
        <a:xfrm>
          <a:off x="3715494" y="1852456"/>
          <a:ext cx="2194562" cy="1097274"/>
        </a:xfrm>
        <a:prstGeom prst="ellipse">
          <a:avLst/>
        </a:prstGeom>
        <a:noFill/>
        <a:ln w="19050" cap="flat" cmpd="sng" algn="ctr">
          <a:solidFill>
            <a:srgbClr val="F16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F16000"/>
              </a:solidFill>
              <a:latin typeface="Gotham Bold" pitchFamily="50" charset="0"/>
            </a:rPr>
            <a:t>List ADT</a:t>
          </a:r>
        </a:p>
      </dsp:txBody>
      <dsp:txXfrm>
        <a:off x="4036880" y="2013148"/>
        <a:ext cx="1551790" cy="775890"/>
      </dsp:txXfrm>
    </dsp:sp>
    <dsp:sp modelId="{17138A3A-7DDE-45C0-AD85-B7E50C4F3425}">
      <dsp:nvSpPr>
        <dsp:cNvPr id="0" name=""/>
        <dsp:cNvSpPr/>
      </dsp:nvSpPr>
      <dsp:spPr>
        <a:xfrm rot="16200000">
          <a:off x="4501078" y="152839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4797191" y="1525173"/>
        <a:ext cx="31169" cy="31169"/>
      </dsp:txXfrm>
    </dsp:sp>
    <dsp:sp modelId="{00E966C8-6D3A-4968-B740-69DF9274C4BA}">
      <dsp:nvSpPr>
        <dsp:cNvPr id="0" name=""/>
        <dsp:cNvSpPr/>
      </dsp:nvSpPr>
      <dsp:spPr>
        <a:xfrm>
          <a:off x="3715494" y="13178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Array</a:t>
          </a:r>
        </a:p>
      </dsp:txBody>
      <dsp:txXfrm>
        <a:off x="4036880" y="292478"/>
        <a:ext cx="1551790" cy="775890"/>
      </dsp:txXfrm>
    </dsp:sp>
    <dsp:sp modelId="{C1747099-70BA-4A02-B7C8-742A3E3E8762}">
      <dsp:nvSpPr>
        <dsp:cNvPr id="0" name=""/>
        <dsp:cNvSpPr/>
      </dsp:nvSpPr>
      <dsp:spPr>
        <a:xfrm rot="103248">
          <a:off x="5907877" y="2435257"/>
          <a:ext cx="90708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90708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Gotham Bold" pitchFamily="50" charset="0"/>
          </a:endParaRPr>
        </a:p>
      </dsp:txBody>
      <dsp:txXfrm>
        <a:off x="6338742" y="2424941"/>
        <a:ext cx="45354" cy="45354"/>
      </dsp:txXfrm>
    </dsp:sp>
    <dsp:sp modelId="{EE444681-14FA-4AA9-945C-185544360C69}">
      <dsp:nvSpPr>
        <dsp:cNvPr id="0" name=""/>
        <dsp:cNvSpPr/>
      </dsp:nvSpPr>
      <dsp:spPr>
        <a:xfrm>
          <a:off x="6812782" y="194550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Vector</a:t>
          </a:r>
        </a:p>
      </dsp:txBody>
      <dsp:txXfrm>
        <a:off x="7134168" y="2106198"/>
        <a:ext cx="1551790" cy="775890"/>
      </dsp:txXfrm>
    </dsp:sp>
    <dsp:sp modelId="{EF9806AB-4635-424C-9172-4E2FD388A6FD}">
      <dsp:nvSpPr>
        <dsp:cNvPr id="0" name=""/>
        <dsp:cNvSpPr/>
      </dsp:nvSpPr>
      <dsp:spPr>
        <a:xfrm rot="5400000">
          <a:off x="4501078" y="3249067"/>
          <a:ext cx="623394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623394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97191" y="3245843"/>
        <a:ext cx="31169" cy="31169"/>
      </dsp:txXfrm>
    </dsp:sp>
    <dsp:sp modelId="{CA1CCC48-84E3-4C7E-9574-C7028F3972DB}">
      <dsp:nvSpPr>
        <dsp:cNvPr id="0" name=""/>
        <dsp:cNvSpPr/>
      </dsp:nvSpPr>
      <dsp:spPr>
        <a:xfrm>
          <a:off x="3715494" y="3573125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79D4"/>
              </a:solidFill>
              <a:latin typeface="Gotham Bold" pitchFamily="50" charset="0"/>
            </a:rPr>
            <a:t>List</a:t>
          </a:r>
        </a:p>
      </dsp:txBody>
      <dsp:txXfrm>
        <a:off x="4036880" y="3733817"/>
        <a:ext cx="1551790" cy="775890"/>
      </dsp:txXfrm>
    </dsp:sp>
    <dsp:sp modelId="{0F65B3CF-6151-4EA0-8C94-BAFDA6ABC6CB}">
      <dsp:nvSpPr>
        <dsp:cNvPr id="0" name=""/>
        <dsp:cNvSpPr/>
      </dsp:nvSpPr>
      <dsp:spPr>
        <a:xfrm rot="10800000">
          <a:off x="2928721" y="2388732"/>
          <a:ext cx="786772" cy="24722"/>
        </a:xfrm>
        <a:custGeom>
          <a:avLst/>
          <a:gdLst/>
          <a:ahLst/>
          <a:cxnLst/>
          <a:rect l="0" t="0" r="0" b="0"/>
          <a:pathLst>
            <a:path>
              <a:moveTo>
                <a:pt x="0" y="12361"/>
              </a:moveTo>
              <a:lnTo>
                <a:pt x="786772" y="123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02438" y="2381424"/>
        <a:ext cx="39338" cy="39338"/>
      </dsp:txXfrm>
    </dsp:sp>
    <dsp:sp modelId="{DE38EAAB-51E3-4667-964C-F89120BE9C1A}">
      <dsp:nvSpPr>
        <dsp:cNvPr id="0" name=""/>
        <dsp:cNvSpPr/>
      </dsp:nvSpPr>
      <dsp:spPr>
        <a:xfrm>
          <a:off x="734159" y="1852456"/>
          <a:ext cx="2194562" cy="1097274"/>
        </a:xfrm>
        <a:prstGeom prst="ellipse">
          <a:avLst/>
        </a:prstGeom>
        <a:noFill/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rgbClr val="0079D4"/>
              </a:solidFill>
              <a:latin typeface="Gotham Bold" pitchFamily="50" charset="0"/>
            </a:rPr>
            <a:t>Forward_list</a:t>
          </a:r>
          <a:endParaRPr lang="en-US" sz="1800" kern="1200" dirty="0">
            <a:solidFill>
              <a:srgbClr val="0079D4"/>
            </a:solidFill>
            <a:latin typeface="Gotham Bold" pitchFamily="50" charset="0"/>
          </a:endParaRPr>
        </a:p>
      </dsp:txBody>
      <dsp:txXfrm>
        <a:off x="1055545" y="2013148"/>
        <a:ext cx="1551790" cy="7758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B10681-D994-44CF-A9E7-48742636E539}">
      <dsp:nvSpPr>
        <dsp:cNvPr id="0" name=""/>
        <dsp:cNvSpPr/>
      </dsp:nvSpPr>
      <dsp:spPr>
        <a:xfrm>
          <a:off x="113940" y="357456"/>
          <a:ext cx="8138144" cy="365757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EB6E19"/>
              </a:solidFill>
              <a:latin typeface="Consolas" panose="020B0609020204030204" pitchFamily="49" charset="0"/>
            </a:rPr>
            <a:t>Palindrome: a string that reads identically in either direction, letter by letter </a:t>
          </a:r>
        </a:p>
      </dsp:txBody>
      <dsp:txXfrm>
        <a:off x="131795" y="375311"/>
        <a:ext cx="8102434" cy="330047"/>
      </dsp:txXfrm>
    </dsp:sp>
    <dsp:sp modelId="{E182FD1A-FAB1-45EA-9C77-01F9ECD4C46E}">
      <dsp:nvSpPr>
        <dsp:cNvPr id="0" name=""/>
        <dsp:cNvSpPr/>
      </dsp:nvSpPr>
      <dsp:spPr>
        <a:xfrm>
          <a:off x="0" y="884003"/>
          <a:ext cx="96723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09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solidFill>
                <a:srgbClr val="1199FF"/>
              </a:solidFill>
              <a:latin typeface="Consolas" panose="020B0609020204030204" pitchFamily="49" charset="0"/>
            </a:rPr>
            <a:t>“kayak”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"I saw I was I”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“able was I ere I saw Elba</a:t>
          </a:r>
          <a:r>
            <a:rPr lang="ja-JP" sz="1400" kern="1200" dirty="0">
              <a:solidFill>
                <a:srgbClr val="1199FF"/>
              </a:solidFill>
              <a:latin typeface="Consolas" panose="020B0609020204030204" pitchFamily="49" charset="0"/>
            </a:rPr>
            <a:t>”</a:t>
          </a:r>
          <a:endParaRPr lang="en-US" sz="1400" kern="1200" dirty="0">
            <a:solidFill>
              <a:srgbClr val="1199FF"/>
            </a:solidFill>
            <a:latin typeface="Consolas" panose="020B0609020204030204" pitchFamily="49" charset="0"/>
          </a:endParaRPr>
        </a:p>
      </dsp:txBody>
      <dsp:txXfrm>
        <a:off x="0" y="884003"/>
        <a:ext cx="9672376" cy="1076400"/>
      </dsp:txXfrm>
    </dsp:sp>
    <dsp:sp modelId="{AAEEA077-B6B8-4D93-961A-56925F2813A1}">
      <dsp:nvSpPr>
        <dsp:cNvPr id="0" name=""/>
        <dsp:cNvSpPr/>
      </dsp:nvSpPr>
      <dsp:spPr>
        <a:xfrm>
          <a:off x="134059" y="1980492"/>
          <a:ext cx="8138144" cy="371476"/>
        </a:xfrm>
        <a:prstGeom prst="round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tx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srgbClr val="EB6E19"/>
              </a:solidFill>
              <a:latin typeface="Consolas" panose="020B0609020204030204" pitchFamily="49" charset="0"/>
            </a:rPr>
            <a:t>Solve using a stack</a:t>
          </a:r>
        </a:p>
      </dsp:txBody>
      <dsp:txXfrm>
        <a:off x="152193" y="1998626"/>
        <a:ext cx="8101876" cy="335208"/>
      </dsp:txXfrm>
    </dsp:sp>
    <dsp:sp modelId="{B5084D8F-9130-4D70-8081-CF865A39F2EF}">
      <dsp:nvSpPr>
        <dsp:cNvPr id="0" name=""/>
        <dsp:cNvSpPr/>
      </dsp:nvSpPr>
      <dsp:spPr>
        <a:xfrm>
          <a:off x="0" y="2528563"/>
          <a:ext cx="967237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709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Push each string character, from left to right, onto a stack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Pop each character off the stack, appending each to a new string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1199FF"/>
              </a:solidFill>
              <a:latin typeface="Consolas" panose="020B0609020204030204" pitchFamily="49" charset="0"/>
            </a:rPr>
            <a:t>Compare the two strings</a:t>
          </a:r>
        </a:p>
      </dsp:txBody>
      <dsp:txXfrm>
        <a:off x="0" y="2528563"/>
        <a:ext cx="9672376" cy="10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67576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296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  <a:p>
            <a:endParaRPr lang="en-US" dirty="0"/>
          </a:p>
          <a:p>
            <a:r>
              <a:rPr lang="en-US" dirty="0"/>
              <a:t>#include &lt;iostream&gt;class Node {    public:        int value;        Node* next = NULL;         Node() {value = 0; next = nullptr; }        Node(int </a:t>
            </a:r>
            <a:r>
              <a:rPr lang="en-US" dirty="0" err="1"/>
              <a:t>val</a:t>
            </a:r>
            <a:r>
              <a:rPr lang="en-US" dirty="0"/>
              <a:t>, Node* node) {value = </a:t>
            </a:r>
            <a:r>
              <a:rPr lang="en-US" dirty="0" err="1"/>
              <a:t>val</a:t>
            </a:r>
            <a:r>
              <a:rPr lang="en-US" dirty="0"/>
              <a:t>; next = node;}};Node* add(Node* head, int index, int </a:t>
            </a:r>
            <a:r>
              <a:rPr lang="en-US" dirty="0" err="1"/>
              <a:t>valueInput</a:t>
            </a:r>
            <a:r>
              <a:rPr lang="en-US" dirty="0"/>
              <a:t>){    Node* </a:t>
            </a:r>
            <a:r>
              <a:rPr lang="en-US" dirty="0" err="1"/>
              <a:t>newNode</a:t>
            </a:r>
            <a:r>
              <a:rPr lang="en-US" dirty="0"/>
              <a:t> = new Node();    </a:t>
            </a:r>
            <a:r>
              <a:rPr lang="en-US" dirty="0" err="1"/>
              <a:t>newNode</a:t>
            </a:r>
            <a:r>
              <a:rPr lang="en-US" dirty="0"/>
              <a:t>-&gt;value = </a:t>
            </a:r>
            <a:r>
              <a:rPr lang="en-US" dirty="0" err="1"/>
              <a:t>valueInput</a:t>
            </a:r>
            <a:r>
              <a:rPr lang="en-US" dirty="0"/>
              <a:t>;        // edge case: insert at the beginning of the linked list    if (index == 0)     {        </a:t>
            </a:r>
            <a:r>
              <a:rPr lang="en-US" dirty="0" err="1"/>
              <a:t>newNode</a:t>
            </a:r>
            <a:r>
              <a:rPr lang="en-US" dirty="0"/>
              <a:t>-&gt;next = head;        return </a:t>
            </a:r>
            <a:r>
              <a:rPr lang="en-US" dirty="0" err="1"/>
              <a:t>newNode</a:t>
            </a:r>
            <a:r>
              <a:rPr lang="en-US" dirty="0"/>
              <a:t>;    }    Node* </a:t>
            </a:r>
            <a:r>
              <a:rPr lang="en-US" dirty="0" err="1"/>
              <a:t>curr</a:t>
            </a:r>
            <a:r>
              <a:rPr lang="en-US" dirty="0"/>
              <a:t> = head;    for (int i = 0; i &lt; index - 1; i++)     {        if (</a:t>
            </a:r>
            <a:r>
              <a:rPr lang="en-US" dirty="0" err="1"/>
              <a:t>curr</a:t>
            </a:r>
            <a:r>
              <a:rPr lang="en-US" dirty="0"/>
              <a:t> != nullptr)            </a:t>
            </a:r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-&gt;next;        else            return nullptr;    }     if (</a:t>
            </a:r>
            <a:r>
              <a:rPr lang="en-US" dirty="0" err="1"/>
              <a:t>curr</a:t>
            </a:r>
            <a:r>
              <a:rPr lang="en-US" dirty="0"/>
              <a:t> != nullptr)     {        </a:t>
            </a:r>
            <a:r>
              <a:rPr lang="en-US" dirty="0" err="1"/>
              <a:t>newNode</a:t>
            </a:r>
            <a:r>
              <a:rPr lang="en-US" dirty="0"/>
              <a:t>-&gt;next = </a:t>
            </a:r>
            <a:r>
              <a:rPr lang="en-US" dirty="0" err="1"/>
              <a:t>curr</a:t>
            </a:r>
            <a:r>
              <a:rPr lang="en-US" dirty="0"/>
              <a:t>-&gt;next;        </a:t>
            </a:r>
            <a:r>
              <a:rPr lang="en-US" dirty="0" err="1"/>
              <a:t>curr</a:t>
            </a:r>
            <a:r>
              <a:rPr lang="en-US" dirty="0"/>
              <a:t>-&gt;next = </a:t>
            </a:r>
            <a:r>
              <a:rPr lang="en-US" dirty="0" err="1"/>
              <a:t>newNode</a:t>
            </a:r>
            <a:r>
              <a:rPr lang="en-US" dirty="0"/>
              <a:t>;        return head;    }    return nullptr;}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 main(){    Node *head, *</a:t>
            </a:r>
            <a:r>
              <a:rPr lang="en-US" dirty="0" err="1"/>
              <a:t>newHead</a:t>
            </a:r>
            <a:r>
              <a:rPr lang="en-US" dirty="0"/>
              <a:t>;    head = new Node(0, nullptr);    head-&gt;next = new Node(1, nullptr);    head-&gt;next-&gt;next = new Node(2, nullptr);    </a:t>
            </a:r>
            <a:r>
              <a:rPr lang="en-US" dirty="0" err="1"/>
              <a:t>newHead</a:t>
            </a:r>
            <a:r>
              <a:rPr lang="en-US" dirty="0"/>
              <a:t> = add(head, 1, 5);}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65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559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645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7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889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570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77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065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793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6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997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217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682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48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538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4208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337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979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6083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478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903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6768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37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7349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6395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9519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756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3139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078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41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190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329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63681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9167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866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26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147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56571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8709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2882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4432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9209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0755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732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8639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1908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55919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901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32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5859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74950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278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358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4173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5713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4009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772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4807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9368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94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0833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72163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9812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1030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1740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63398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758665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1109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72348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0416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82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5487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0838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49249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0094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19197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96190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6658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8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70694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76471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77478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171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04828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94394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94601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66714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286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Insertion increments back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Tw Cen MT" panose="020B0602020104020603" pitchFamily="34" charset="0"/>
              </a:rPr>
              <a:t>Deletion increments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2816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We can also use a linked list to implement a queue.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ListQueue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object as a reference to the front of the list and the rear of the list, and the value of the size of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7524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Add next to head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44400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34806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2961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280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59CC0-3382-4EFA-801A-AB9EFE3058E0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25CF-D579-4F71-9949-DCFB2D706DD8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E324D-DB8D-452B-9893-CDF151CD17E0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F105C-C5CD-42F6-A6F4-A95F9ED86F56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89ED-7FFE-4805-9A62-4E714677F6AE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E7A65-34EA-49EA-B996-994F8ABED697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0140B-F8C9-4911-83FF-3E405FAD6A0F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79CF-A325-4902-86FB-C03820C59F6B}" type="datetime1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3F3F-C54A-4000-A753-ADEC1CB8BC43}" type="datetime1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F814-9925-4826-B16A-050F61F53421}" type="datetime1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D8A7-D9D1-4BB5-B44E-E1F7A2C862A9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49446-6893-45AD-971F-31E4B6FD14DB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31D1A-1EB2-4735-BBEB-C601DFA29218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0DC53-B51E-4E71-82BE-B9CFB9F11631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7BD23-5628-40F6-A03A-717221FFC9C3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3D88-945F-456F-8FF1-532F04169157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0FC6-4821-4A9E-BFE9-55023A6B5145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678E-D4B8-4A17-AD19-7644AFB99CFA}" type="datetime1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A6CEC-4009-4ABA-9C97-021C5CB5F139}" type="datetime1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90F-4164-44D1-9C29-3F7281088E55}" type="datetime1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0DCFB-CFD5-404E-9A3E-B20F131C21E8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DBB6D-C139-43C4-895A-4588D517609F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97691-949F-462C-A458-F197EAD98D78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F8111-026C-4CCA-BEFD-6BC92B74936B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plusplus.com/reference/st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_T-PR4w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6AxHfs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6AxHfs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stl/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reference/stl/" TargetMode="Externa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list/list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list/list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hyatseneca.gitbooks.io/data-structures-and-algorithms/lists/list_declaration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://www.cplusplus.com/reference/iterator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UpmaNAbTd" TargetMode="Externa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kMcymjoI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s://onlinegdb.com/Nk9XgDjG-" TargetMode="External"/><Relationship Id="rId3" Type="http://schemas.openxmlformats.org/officeDocument/2006/relationships/hyperlink" Target="http://www.cplusplus.com/reference/stl/" TargetMode="External"/><Relationship Id="rId7" Type="http://schemas.openxmlformats.org/officeDocument/2006/relationships/hyperlink" Target="https://www.geeksforgeeks.org/input-iterators-in-cpp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plusplus.com/reference/iterator/" TargetMode="External"/><Relationship Id="rId5" Type="http://schemas.openxmlformats.org/officeDocument/2006/relationships/hyperlink" Target="https://cathyatseneca.gitbooks.io/data-structures-and-algorithms/lists/list_declaration.html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stackoverflow.com/questions/5384358/how-does-a-sentinel-node-offer-benefits-over-null" TargetMode="External"/><Relationship Id="rId9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bstract_data_type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stack/stack/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y2vC3DVD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1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.png"/><Relationship Id="rId4" Type="http://schemas.openxmlformats.org/officeDocument/2006/relationships/image" Target="../media/image9.svg"/><Relationship Id="rId9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queue/" TargetMode="Externa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423" y="5150851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Lists, Stacks and Queues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128739" cy="518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Ordered Collection of Data (Ordered = Position)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Elements have some position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Linear Structure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Can have some size or grow/shrink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No limit on nature of elements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8B882-C22D-42EC-8D7E-C3782781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493236-B000-4504-9FCC-1BCEC9D864A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67A46A5-58FB-424D-BB7B-788B6B46AC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CA81CD4-5A3E-4289-A3AD-4574F2C02C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5148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Stacks and Queue Questions 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Edugator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Ch-9.8-9.14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03AAE-E99E-41E6-A3F8-3C733819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CC2745-6C11-4943-BCB2-EE745482106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5764903-6CF1-437F-8663-9303E22D4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95D6B33-F5A1-44A3-B1FF-CC495B0FC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84966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Valid 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733894"/>
          <a:ext cx="378179" cy="4188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124992" y="1733894"/>
          <a:ext cx="5220353" cy="4188397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checkValidity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(queue&lt;int&gt; q)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while(!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temp=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if(!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if(temp&gt;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E2DE77-C261-427D-B333-BF557C0C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47A37D-D063-41A9-BB96-04DC1448F60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4047EC-6241-4167-804A-DA351B0992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6987DF4-73A3-48B9-AAFF-69BAAC519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2267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Announcements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Quiz Solutions (Algorithm Complexity)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Mentimeter (Stacks, Queues, Linked Lists)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Problems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an Element to Linked List (3.3b)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Iterators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Two Lists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Median of Elements in a Linked List (3.3d)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Evaluation of Expressions using Stacks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Valid Queue (3.2b)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EFD01D-CFE6-463B-A945-7F0DFF59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238D69-224F-4AD8-B722-8BB01B3D1A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C64001-C210-4A42-9DE2-A69EF651C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F09AE6-DB0B-42E1-ABC6-C77B5CEA3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35069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Add an Element to Linked List (3.3b)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50FC2-06D2-49C1-A6ED-C6D962497924}"/>
              </a:ext>
            </a:extLst>
          </p:cNvPr>
          <p:cNvGraphicFramePr>
            <a:graphicFrameLocks noGrp="1"/>
          </p:cNvGraphicFramePr>
          <p:nvPr/>
        </p:nvGraphicFramePr>
        <p:xfrm>
          <a:off x="2924833" y="1492733"/>
          <a:ext cx="365638" cy="4720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A0A0ED-9898-4D96-8FCA-BB2218553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303010" y="1492733"/>
          <a:ext cx="5154353" cy="47208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154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Node* </a:t>
                      </a:r>
                      <a:r>
                        <a:rPr lang="en-US" sz="10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(Node* head, int index, 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valueInput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new Node();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valueInput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// edge case: insert at the beginning of the linked list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(index == 0)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 (int i = 0; i &lt; index - 1;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!= nullptr)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else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return nullptr;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!= nullptr)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newNode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return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nullptr;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1DA996-2290-46F1-AF5A-2434707AE814}"/>
              </a:ext>
            </a:extLst>
          </p:cNvPr>
          <p:cNvSpPr txBox="1"/>
          <p:nvPr/>
        </p:nvSpPr>
        <p:spPr>
          <a:xfrm>
            <a:off x="3887876" y="6411138"/>
            <a:ext cx="60943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https://onlinegdb.com/B1_T-PR4w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7FDAD-6DBC-4E9C-8D05-E0DD2987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A4C1DC-3D3E-43A1-96FF-B2F92379A3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E1C863C-A787-4F3B-96B5-2E852793B9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DA41EE3-D04D-4B5E-89F4-030B5D5F7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9369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- Characteristics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467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Data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1600" dirty="0">
              <a:solidFill>
                <a:srgbClr val="EB6E19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5CBB3-0605-4AC8-9CB7-833F310F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6F0631-1713-40AC-BABB-5494092AE6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1591D7B-B373-4CF9-BC40-F8DD46D32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3E47037-C120-4EF8-803D-36AD79225C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9316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- Characteristics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20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Data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Items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Number of Items (Size)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Capacity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Read/Write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Add or remove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Find an element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Count 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EB6E19"/>
                </a:solidFill>
                <a:latin typeface="Gotham Bold" pitchFamily="50" charset="0"/>
              </a:rPr>
              <a:t>Traverse the list (Printing)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F06A4-7F9B-4B4B-BA4D-20F95387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E8CF1B-DF17-4B16-84C9-1CE8BDDC5E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5882126-04B2-447A-88FB-4398686587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92817C-26C4-4E01-A46D-07D4AD976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25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387814"/>
              </p:ext>
            </p:extLst>
          </p:nvPr>
        </p:nvGraphicFramePr>
        <p:xfrm>
          <a:off x="1519533" y="1947061"/>
          <a:ext cx="9322638" cy="37642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953E01-A1B5-4A1B-82DA-0E0CFF12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8F1EA2-617D-402B-BC67-E08C36BF36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3EDE757-2856-437E-A31C-60187E5EF8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A870C3A-13DC-41D9-9EA1-41D5C36A8B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298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76428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910D55-4AFB-4BAA-BCBE-40F3339E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DE310-629D-4BF3-B248-46C0276DDA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0C839E-E80A-4C31-86E0-EF97CA7E3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292EBE-E4DB-46A7-A6C1-527F90DA1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9204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6018B-7CB0-4F92-BE94-3DE087EB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020901-8A66-4EDF-A442-BB2D4A38F6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72A5A25-377E-4884-B13D-AC3716F05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3D626EB-3ACA-45B7-A8A5-06601548A7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4975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6DA520-E701-4AAD-BDAD-6B7F7ECB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56AAD1-F525-4F1A-960C-6880CB3B35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63CDE19-CBC5-478C-BE98-2F1FBB458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47C9620-2A86-4EB5-A222-DB532D68D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38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Access Time,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+ (i*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(type))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834EB-B6DA-4F22-AB8D-01A31183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21D2B9-1FE5-45C4-8487-2200C6CA9B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E560C16-12A0-4588-9B21-6D802D5BE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4C0C88F-2429-4F2D-B098-D182FAAC64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84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725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136438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Contiguous Indices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stored contiguously in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Allows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Beginning, Middle, End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Beginning, Middle, End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Beginning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Middle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Access Time,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[i] =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+ (i*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(type))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adding/removing elements from front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E47696-5673-4E07-8872-8C144584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65492D-8F9C-489D-82CA-1E5108DF00D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E84E803-E5DA-4ECC-B8DB-7D1E2B8C3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BF4583B-64EA-4E92-B0A1-003E7B032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562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75935-64E1-428F-B686-2792582D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300B29-1CB6-44D7-B357-C41F60505E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8A70C99-ADA2-47CB-8B74-FE2A48A2F4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B6297BF-6F02-45D0-89A4-72144D7204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76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noFill/>
            <a:ln w="2540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67733-0634-455A-BFE2-57BF4CE4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EE1ED5-190D-4C15-A7EB-9EED7D04E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4DFBCD1-12BF-4885-86F3-D0FEC19DDC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7DDAE129-E5D4-4DA7-98D6-81B40606C0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572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A79F8-4CCA-488F-9F03-FFE08AB9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24038-3503-4F99-93F6-8DA17558EF18}"/>
              </a:ext>
            </a:extLst>
          </p:cNvPr>
          <p:cNvSpPr txBox="1"/>
          <p:nvPr/>
        </p:nvSpPr>
        <p:spPr>
          <a:xfrm>
            <a:off x="1971990" y="2044005"/>
            <a:ext cx="6094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6A8FD-888C-4220-96FF-EE39078A6215}"/>
              </a:ext>
            </a:extLst>
          </p:cNvPr>
          <p:cNvSpPr txBox="1"/>
          <p:nvPr/>
        </p:nvSpPr>
        <p:spPr>
          <a:xfrm>
            <a:off x="6272684" y="1968560"/>
            <a:ext cx="60943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776F68-E29A-4228-A263-4C7BB3D6BF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4C281E6D-C129-47A5-A24F-E6C90D222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F81971E1-2A34-4AE9-A752-2EC502D2B4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048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A79F8-4CCA-488F-9F03-FFE08AB9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24038-3503-4F99-93F6-8DA17558EF18}"/>
              </a:ext>
            </a:extLst>
          </p:cNvPr>
          <p:cNvSpPr txBox="1"/>
          <p:nvPr/>
        </p:nvSpPr>
        <p:spPr>
          <a:xfrm>
            <a:off x="1971990" y="2044005"/>
            <a:ext cx="60943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6A8FD-888C-4220-96FF-EE39078A6215}"/>
              </a:ext>
            </a:extLst>
          </p:cNvPr>
          <p:cNvSpPr txBox="1"/>
          <p:nvPr/>
        </p:nvSpPr>
        <p:spPr>
          <a:xfrm>
            <a:off x="6272684" y="1968560"/>
            <a:ext cx="60943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76F72-ADCC-4E5A-B86D-E7733570AB74}"/>
              </a:ext>
            </a:extLst>
          </p:cNvPr>
          <p:cNvSpPr txBox="1"/>
          <p:nvPr/>
        </p:nvSpPr>
        <p:spPr>
          <a:xfrm>
            <a:off x="3396343" y="5723434"/>
            <a:ext cx="549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Problem:</a:t>
            </a:r>
          </a:p>
          <a:p>
            <a:endParaRPr lang="en-US" dirty="0">
              <a:solidFill>
                <a:srgbClr val="C00000"/>
              </a:solidFill>
              <a:latin typeface="Gotham Bold" pitchFamily="50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otham Bold" pitchFamily="50" charset="0"/>
              </a:rPr>
              <a:t>Messy and too hard to read, Error prone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7DE0AC-935C-45F9-9DE6-BA4E5E12D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FDDCE6A-375A-486A-B2C0-580BE3344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898A8D3-FDE0-4A70-9CC9-40CEA44AA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1586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E88E0-B2EF-4203-A4AD-9A873A929084}"/>
              </a:ext>
            </a:extLst>
          </p:cNvPr>
          <p:cNvSpPr/>
          <p:nvPr/>
        </p:nvSpPr>
        <p:spPr>
          <a:xfrm>
            <a:off x="1578428" y="1512383"/>
            <a:ext cx="84037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d, Node* n)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data = 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next = n;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1F95E-4593-4B6C-B782-F1BA1D9F2119}"/>
              </a:ext>
            </a:extLst>
          </p:cNvPr>
          <p:cNvSpPr/>
          <p:nvPr/>
        </p:nvSpPr>
        <p:spPr>
          <a:xfrm>
            <a:off x="5562600" y="1512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"Size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08DB3-9131-43C3-832E-1CDDB3B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B3D34-57AF-464D-A6AF-8C999C2FEB7C}"/>
              </a:ext>
            </a:extLst>
          </p:cNvPr>
          <p:cNvSpPr/>
          <p:nvPr/>
        </p:nvSpPr>
        <p:spPr>
          <a:xfrm>
            <a:off x="4570223" y="6467585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https://onlinegdb.com/rk6AxHfsU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2A87DE-99AC-40A7-A600-69BF5D8D2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9A22394F-9145-4121-B0DC-70A414D31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5DA5A12-D6C3-4854-9809-EE64FB7FAB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16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FE88E0-B2EF-4203-A4AD-9A873A929084}"/>
              </a:ext>
            </a:extLst>
          </p:cNvPr>
          <p:cNvSpPr/>
          <p:nvPr/>
        </p:nvSpPr>
        <p:spPr>
          <a:xfrm>
            <a:off x="1578428" y="1512383"/>
            <a:ext cx="84037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d, Node* n)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data = 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-&gt; next = n;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1F95E-4593-4B6C-B782-F1BA1D9F2119}"/>
              </a:ext>
            </a:extLst>
          </p:cNvPr>
          <p:cNvSpPr/>
          <p:nvPr/>
        </p:nvSpPr>
        <p:spPr>
          <a:xfrm>
            <a:off x="5562600" y="1512383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obj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obj);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"Size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08DB3-9131-43C3-832E-1CDDB3B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B3D34-57AF-464D-A6AF-8C999C2FEB7C}"/>
              </a:ext>
            </a:extLst>
          </p:cNvPr>
          <p:cNvSpPr/>
          <p:nvPr/>
        </p:nvSpPr>
        <p:spPr>
          <a:xfrm>
            <a:off x="4570223" y="6467585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https://onlinegdb.com/rk6AxHfsU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E6709-E420-4F56-BFD0-A38A2A283FB2}"/>
              </a:ext>
            </a:extLst>
          </p:cNvPr>
          <p:cNvSpPr txBox="1"/>
          <p:nvPr/>
        </p:nvSpPr>
        <p:spPr>
          <a:xfrm>
            <a:off x="5611166" y="3863360"/>
            <a:ext cx="4371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Problem:</a:t>
            </a:r>
          </a:p>
          <a:p>
            <a:endParaRPr lang="en-US" dirty="0">
              <a:solidFill>
                <a:srgbClr val="C00000"/>
              </a:solidFill>
              <a:latin typeface="Gotham Bold" pitchFamily="50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Gotham Bold" pitchFamily="50" charset="0"/>
              </a:rPr>
              <a:t>Too much details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9A1D2A9-50FC-4397-AB38-62988CFF840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705D140-9B6D-4050-A78E-5D7D515FA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60A3B70-8408-49A2-A2F3-667D5D65D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555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8A418D-10BD-4DB8-A274-5C024E9EB080}"/>
              </a:ext>
            </a:extLst>
          </p:cNvPr>
          <p:cNvSpPr/>
          <p:nvPr/>
        </p:nvSpPr>
        <p:spPr>
          <a:xfrm>
            <a:off x="998136" y="169068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  <a:cs typeface="Courier New" pitchFamily="49" charset="0"/>
              </a:rPr>
              <a:t>Encapsulate Node: Better Design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1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12AF6-1501-4798-A81C-DC8F2440C85E}"/>
              </a:ext>
            </a:extLst>
          </p:cNvPr>
          <p:cNvSpPr txBox="1"/>
          <p:nvPr/>
        </p:nvSpPr>
        <p:spPr>
          <a:xfrm>
            <a:off x="1200778" y="2373879"/>
            <a:ext cx="25171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E302F-A5FD-4E27-B200-8FAECA2D49BC}"/>
              </a:ext>
            </a:extLst>
          </p:cNvPr>
          <p:cNvSpPr txBox="1"/>
          <p:nvPr/>
        </p:nvSpPr>
        <p:spPr>
          <a:xfrm>
            <a:off x="4249616" y="2356250"/>
            <a:ext cx="609432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head;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tail;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0870B1-4BDD-471C-86B3-901017B0166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0205F2A9-E8CC-4457-8AFE-DB7763255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7AD49788-B3A0-4964-A0A1-1973021707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40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12AF6-1501-4798-A81C-DC8F2440C85E}"/>
              </a:ext>
            </a:extLst>
          </p:cNvPr>
          <p:cNvSpPr txBox="1"/>
          <p:nvPr/>
        </p:nvSpPr>
        <p:spPr>
          <a:xfrm>
            <a:off x="1200778" y="2373879"/>
            <a:ext cx="25171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 *next;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data;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E302F-A5FD-4E27-B200-8FAECA2D49BC}"/>
              </a:ext>
            </a:extLst>
          </p:cNvPr>
          <p:cNvSpPr txBox="1"/>
          <p:nvPr/>
        </p:nvSpPr>
        <p:spPr>
          <a:xfrm>
            <a:off x="4249616" y="2356250"/>
            <a:ext cx="609432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head;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Node* tail;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size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head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tail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tail;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AC1E7-B255-4689-88BC-9BE68BBB3AF2}"/>
              </a:ext>
            </a:extLst>
          </p:cNvPr>
          <p:cNvSpPr txBox="1"/>
          <p:nvPr/>
        </p:nvSpPr>
        <p:spPr>
          <a:xfrm>
            <a:off x="7944060" y="2373879"/>
            <a:ext cx="60943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Node* temp =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Node;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x;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temp;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size++;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4700-ECBD-410E-9E20-E654DC39CA13}"/>
              </a:ext>
            </a:extLst>
          </p:cNvPr>
          <p:cNvSpPr txBox="1"/>
          <p:nvPr/>
        </p:nvSpPr>
        <p:spPr>
          <a:xfrm>
            <a:off x="7944060" y="4638277"/>
            <a:ext cx="70187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 obj;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052F0-173A-4FF9-962C-AE80692BBB24}"/>
              </a:ext>
            </a:extLst>
          </p:cNvPr>
          <p:cNvSpPr/>
          <p:nvPr/>
        </p:nvSpPr>
        <p:spPr>
          <a:xfrm>
            <a:off x="998136" y="169068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dirty="0">
                <a:solidFill>
                  <a:srgbClr val="0081E2"/>
                </a:solidFill>
                <a:latin typeface="Gotham Bold" pitchFamily="50" charset="0"/>
                <a:cs typeface="Courier New" pitchFamily="49" charset="0"/>
              </a:rPr>
              <a:t>Encapsulate Node: Better Design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14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EE7344-294A-400C-A3B8-E3E227F7155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AA0686C-272D-4BDF-86F6-EFF7B9BC3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20D762-77F3-402A-BEA7-72FF9DA4E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940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3CF27-FA53-4374-BBBD-0C0A521A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794700-ECBD-410E-9E20-E654DC39CA13}"/>
              </a:ext>
            </a:extLst>
          </p:cNvPr>
          <p:cNvSpPr txBox="1"/>
          <p:nvPr/>
        </p:nvSpPr>
        <p:spPr>
          <a:xfrm>
            <a:off x="3494315" y="2869357"/>
            <a:ext cx="7018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List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myList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push_front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052F0-173A-4FF9-962C-AE80692BBB24}"/>
              </a:ext>
            </a:extLst>
          </p:cNvPr>
          <p:cNvSpPr/>
          <p:nvPr/>
        </p:nvSpPr>
        <p:spPr>
          <a:xfrm>
            <a:off x="1269441" y="1866524"/>
            <a:ext cx="949234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  <a:cs typeface="Courier New" pitchFamily="49" charset="0"/>
              </a:rPr>
              <a:t>Do not expose internal details to the client</a:t>
            </a: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2800" dirty="0">
              <a:solidFill>
                <a:srgbClr val="EB6E19"/>
              </a:solidFill>
              <a:latin typeface="Gotham Bold" pitchFamily="50" charset="0"/>
              <a:cs typeface="Courier New" pitchFamily="49" charset="0"/>
            </a:endParaRPr>
          </a:p>
          <a:p>
            <a:pPr lvl="0" fontAlgn="base">
              <a:spcAft>
                <a:spcPct val="0"/>
              </a:spcAft>
              <a:buClr>
                <a:srgbClr val="438086"/>
              </a:buClr>
              <a:buSzPct val="60000"/>
            </a:pPr>
            <a:endParaRPr lang="en-US" sz="2000" dirty="0">
              <a:solidFill>
                <a:srgbClr val="EB6E19"/>
              </a:solidFill>
              <a:latin typeface="Gotham Bold" pitchFamily="50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068B9F-9833-4B2A-8467-604F7A6AA6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60D2E78-9BB6-4676-92CD-8E38A09D8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E6AA1F5-C23D-4DA3-BF1D-DE6CE88B0A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188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90113"/>
              </p:ext>
            </p:extLst>
          </p:nvPr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033E3-260E-4F50-B803-C7B89337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DBC0F-5132-40B7-9D2F-82C2105892C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B8D370D-DC10-4C44-9609-7D6227A99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397A282-D0B1-44F6-968D-2E131A9BE9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68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69599-B08C-4D8F-8D05-73679A65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31B5121-9163-47C2-8F71-ECD1584DC8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87DE62-CA5E-45C5-A376-ADC67E26B2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1B03AE1-930B-47EE-93E1-4D3225568D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5788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04BE0-4282-4D72-9E24-0B3B8D46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7B13D5-78F3-4E9A-A1D5-576FFEBE0F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673AC-1DF9-44FE-AE67-A1E6ACDEA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C2115A4-5991-425A-9AE6-CAA803553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93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Data Structures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Abstract Data Types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Lists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Implementation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Linked List Implementation and its types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 in C++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Stacks 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Based and Linked List Based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 in C++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Queues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Array Based and Linked List Based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 in C++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8F79C-3A01-43D2-9DB7-1D0226C0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B0F1D7-A502-4419-B658-1AFC5BE250B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D7976F5-3FA8-4964-8402-703F889D2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75000E-FA1D-4079-AD57-E97FDEC90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28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04588"/>
              </p:ext>
            </p:extLst>
          </p:nvPr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8FB27-A1DA-4894-A0DC-1673BCBC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68BAF8-47D9-40E0-9269-9603F5D487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007D1FF-BCAE-4192-98E3-AD8501D38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94FA9B1-A07B-4753-8833-0F5A8DE6AF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502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9AA65-056D-4045-A77A-5A42EACB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4B3BA-F067-4872-AC7E-A75D5B3CC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2E8E21-DD92-48D2-A41D-12E3F6A79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0BFA48E-9799-493D-B45B-455F87C0E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353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A36B5-52E9-42EE-8A9F-C85ECF45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65109B8-9960-4BF1-890D-548EF7632A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D420F21-0783-4198-B4F0-CAEACB2ACB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7E90504-7C4F-472E-94A3-00E1C7448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977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Single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509524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(Add)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(Remove)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(Get)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Adding/Removing in front is faster, O(1)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random access, O(n)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are expensive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69570-2B43-45F8-87ED-8C00E99B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679F59-C9A2-48CB-B364-20AFC2FCBE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4CDABE-9B2C-4057-AB9B-BC8FA88C8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1C3FD3D-671A-4D46-97A7-F28A191D77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2364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Single Linked List with Tail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80112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: Single Linked List with Tail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2FD1984E-B644-488A-8DA3-638B5941102E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488696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 </a:t>
                      </a:r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and has a Tail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Next 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Solves the issue of pushing back and getting last element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Expensive for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9C7959-2BB3-4635-91AF-2C2999A2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53E0B9-FFF5-45F2-A5FC-52C1F7FD2F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E6558D-3740-4E61-AD21-8A445A922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B7E009C-526B-436B-A2BC-BFAE153019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6045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Doubly Linked List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: Doubly Linked List with Tail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799427B-D6D5-4464-9AF7-21835D63A50A}"/>
              </a:ext>
            </a:extLst>
          </p:cNvPr>
          <p:cNvGraphicFramePr>
            <a:graphicFrameLocks noGrp="1"/>
          </p:cNvGraphicFramePr>
          <p:nvPr/>
        </p:nvGraphicFramePr>
        <p:xfrm>
          <a:off x="1175658" y="1570108"/>
          <a:ext cx="9998109" cy="4886960"/>
        </p:xfrm>
        <a:graphic>
          <a:graphicData uri="http://schemas.openxmlformats.org/drawingml/2006/table">
            <a:tbl>
              <a:tblPr firstCol="1" bandRow="1">
                <a:tableStyleId>{7E9639D4-E3E2-4D34-9284-5A2195B3D0D7}</a:tableStyleId>
              </a:tblPr>
              <a:tblGrid>
                <a:gridCol w="2672983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274266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473824369"/>
                    </a:ext>
                  </a:extLst>
                </a:gridCol>
                <a:gridCol w="2291233">
                  <a:extLst>
                    <a:ext uri="{9D8B030D-6E8A-4147-A177-3AD203B41FA5}">
                      <a16:colId xmlns:a16="http://schemas.microsoft.com/office/drawing/2014/main" val="18181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Consists of Nodes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Pointer to </a:t>
                      </a:r>
                      <a:r>
                        <a:rPr lang="en-US" sz="14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Next and Previous 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Node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Elements are linked in memory but stored non-contiguously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Does not allow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Adding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Removal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–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Find(Key), Erase(Key), Empty()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(Node, Key)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PushBack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2425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AddAfter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845842"/>
                  </a:ext>
                </a:extLst>
              </a:tr>
              <a:tr h="1498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TopBack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</a:rPr>
                        <a:t>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3228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Find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Erase – 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 –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7495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Solves the issue of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PopBack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AddBefore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Extra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CC524F-8ABD-4D51-BE51-D29F9F5C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F3E74-4A1F-4A25-ACFB-E0FDE9E730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EB03F6C-B2C4-4066-879E-02CB806B41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DD365AF-E889-49EE-9CD2-6254B58575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79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 – Example: Circular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D8D65-75DD-4A18-BBE4-155B0B2F3C34}"/>
              </a:ext>
            </a:extLst>
          </p:cNvPr>
          <p:cNvSpPr txBox="1"/>
          <p:nvPr/>
        </p:nvSpPr>
        <p:spPr>
          <a:xfrm>
            <a:off x="1798655" y="1997839"/>
            <a:ext cx="56773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81E2"/>
                </a:solidFill>
                <a:latin typeface="Gotham Bold" pitchFamily="50" charset="0"/>
              </a:rPr>
              <a:t>Single Circular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81E2"/>
              </a:solidFill>
              <a:latin typeface="Gotham Bold" pitchFamily="50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81E2"/>
                </a:solidFill>
                <a:latin typeface="Gotham Bold" pitchFamily="50" charset="0"/>
              </a:rPr>
              <a:t>Doubly Circular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BFCC7-658C-460A-A46D-F4FF83E2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231B0E-7D10-45D6-9DB4-04E4FDB147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2BF9CC8-6377-4C35-B624-5349F878D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0020A83-0BD0-4E56-A23B-9BD0D1368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858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Array vs Linked List: Space</a:t>
            </a:r>
          </a:p>
        </p:txBody>
      </p:sp>
      <p:graphicFrame>
        <p:nvGraphicFramePr>
          <p:cNvPr id="3" name="Content Placeholder 4" descr="Array vs Linked List: Space Complexity Comparison">
            <a:extLst>
              <a:ext uri="{FF2B5EF4-FFF2-40B4-BE49-F238E27FC236}">
                <a16:creationId xmlns:a16="http://schemas.microsoft.com/office/drawing/2014/main" id="{03E59F80-71CA-4EAC-95E3-1F86EC248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212486"/>
              </p:ext>
            </p:extLst>
          </p:nvPr>
        </p:nvGraphicFramePr>
        <p:xfrm>
          <a:off x="3001408" y="1690688"/>
          <a:ext cx="6550925" cy="4980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A824C-65FD-491E-A781-921B76E8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39CE18-4225-4319-B69C-9C2293DCD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F63B1-B17C-4263-94F1-50B9F388BA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BA9D20C-D7AB-49BE-9F9A-6DC34960F1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8550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Array vs Linked List: Time Complexity Comparison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Array vs Linked List: Time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73864970-F879-4C40-B5CF-B107993EE0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799104"/>
              </p:ext>
            </p:extLst>
          </p:nvPr>
        </p:nvGraphicFramePr>
        <p:xfrm>
          <a:off x="2799583" y="1869291"/>
          <a:ext cx="6349216" cy="487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7EB83-3B99-4DFB-81D8-B9A3A5FB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48660C-223B-486C-B957-9273CFF255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BB3DB08-C529-4742-BAD9-5D3100E20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9D92A56-2A6E-4D19-AED1-85D87E3FDE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6245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Standard Template Library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&#10;&#10;&#10;Lists in C++ Standard Template Library: Array, Vector, List&#10;&#10;&#10;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78757"/>
              </p:ext>
            </p:extLst>
          </p:nvPr>
        </p:nvGraphicFramePr>
        <p:xfrm>
          <a:off x="1059783" y="1483502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81BDFEB-4553-4678-865C-DDE8F9695E1A}"/>
              </a:ext>
            </a:extLst>
          </p:cNvPr>
          <p:cNvSpPr/>
          <p:nvPr/>
        </p:nvSpPr>
        <p:spPr>
          <a:xfrm>
            <a:off x="4187383" y="6385023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AF643F-5866-4574-BD50-DE4B2619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B09F01-B322-4201-BEFD-A953659A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9CBFB25-B4C6-48D2-84F6-CCEF529A1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F567B872-76A9-451C-A448-3C31854E84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358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Data Structures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BE0E-9781-4A3D-AA75-3DED8DBF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61F3FE-C6D1-4D37-B65A-01C3FC8AAEE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B0E1CEA-7A3D-47A5-A1F5-37B27B453A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A06F2ED-AF6A-4BA8-BEB0-B280E62F2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3236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Standard Template Library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&#10;&#10;&#10;Lists in C++ Standard Template Library: Array, Vector, List&#10;&#10;&#10;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8057052"/>
              </p:ext>
            </p:extLst>
          </p:nvPr>
        </p:nvGraphicFramePr>
        <p:xfrm>
          <a:off x="1059783" y="1483502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580C96-F5CB-431A-8AF1-86B1B9EDB8F9}"/>
              </a:ext>
            </a:extLst>
          </p:cNvPr>
          <p:cNvSpPr txBox="1"/>
          <p:nvPr/>
        </p:nvSpPr>
        <p:spPr>
          <a:xfrm>
            <a:off x="6950992" y="1809920"/>
            <a:ext cx="238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Fixed size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A9077-8E4D-4D5F-86FF-DF084072DB60}"/>
              </a:ext>
            </a:extLst>
          </p:cNvPr>
          <p:cNvSpPr txBox="1"/>
          <p:nvPr/>
        </p:nvSpPr>
        <p:spPr>
          <a:xfrm>
            <a:off x="8144777" y="4678749"/>
            <a:ext cx="238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Dynamic size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06A33-91C9-4E77-A2BB-B1C694A341D5}"/>
              </a:ext>
            </a:extLst>
          </p:cNvPr>
          <p:cNvSpPr txBox="1"/>
          <p:nvPr/>
        </p:nvSpPr>
        <p:spPr>
          <a:xfrm>
            <a:off x="1949380" y="5709173"/>
            <a:ext cx="297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Doubly Linked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72B0B-3BDC-411E-A848-B12385659BE1}"/>
              </a:ext>
            </a:extLst>
          </p:cNvPr>
          <p:cNvSpPr txBox="1"/>
          <p:nvPr/>
        </p:nvSpPr>
        <p:spPr>
          <a:xfrm>
            <a:off x="307602" y="2876325"/>
            <a:ext cx="297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Single Linked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21981-DF93-488D-9FCD-304325FC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A7119-9D0D-42AB-B569-B258B680C59C}"/>
              </a:ext>
            </a:extLst>
          </p:cNvPr>
          <p:cNvSpPr/>
          <p:nvPr/>
        </p:nvSpPr>
        <p:spPr>
          <a:xfrm>
            <a:off x="4187383" y="6385023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439539-9C37-4506-99D9-A1244D93670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A1C6ED8-39C6-4CF0-846B-9FD6F78EE7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9210EAF-2532-48E9-8F17-766966B0B5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3900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Lists in C++ STL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STL: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5234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http://www.cplusplus.com/reference/list/list/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279490" y="1933031"/>
            <a:ext cx="10235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List containers are implemented as doubly-linked lists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CD4C793-45DA-45B6-9EC8-171C39409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823923"/>
              </p:ext>
            </p:extLst>
          </p:nvPr>
        </p:nvGraphicFramePr>
        <p:xfrm>
          <a:off x="2032000" y="2730833"/>
          <a:ext cx="8128000" cy="1529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5588000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5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Constructor(n,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Constructs a container with n elements. Each element is a copy of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(if provided).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void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push_front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Inserts a new element at the beginning of the list, right before its current first element.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B1CA8B57-C05B-43B9-8A8A-D7A7ED57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0" y="4946762"/>
            <a:ext cx="3478516" cy="69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std::list&lt;int&gt; </a:t>
            </a:r>
            <a:r>
              <a:rPr lang="en-US" altLang="en-US" sz="1600" dirty="0" err="1">
                <a:solidFill>
                  <a:srgbClr val="0081E2"/>
                </a:solidFill>
                <a:latin typeface="Consolas" panose="020B0609020204030204" pitchFamily="49" charset="0"/>
              </a:rPr>
              <a:t>mylist</a:t>
            </a: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(4,100);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mylist.push_front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(200);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290" y="4965424"/>
            <a:ext cx="2917465" cy="69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[100, 100, 100, 100]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[200, 100, 100, 100, 100]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28EDFC-E00E-4C56-AC69-C55BC3B6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C7BFD4-759C-46C4-A362-455607B965F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989C47CD-36B9-414C-9AF3-0B03B32CE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1B1A1779-9805-4430-A85B-664061246D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242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is due at 7 pm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5BAB-A210-4F49-9245-81DDEEA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E5CF85-2778-4CAA-A15D-BCB388B998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E51DB27-C7AE-46D1-A3DA-599C69EE5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A7F95D1-7448-44D0-9EAA-C0B7C78C5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9107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Lists in C++ STL: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52341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http://www.cplusplus.com/reference/list/list/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082827" y="1744001"/>
            <a:ext cx="30714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Printing a List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Prints: 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604543"/>
              </p:ext>
            </p:extLst>
          </p:nvPr>
        </p:nvGraphicFramePr>
        <p:xfrm>
          <a:off x="1386515" y="2799635"/>
          <a:ext cx="378179" cy="1199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20526"/>
              </p:ext>
            </p:extLst>
          </p:nvPr>
        </p:nvGraphicFramePr>
        <p:xfrm>
          <a:off x="1764693" y="2799635"/>
          <a:ext cx="9408132" cy="119981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940813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list&lt;int&gt;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(4,100);  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alt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[100, 100, 100, 100]</a:t>
                      </a:r>
                      <a:endParaRPr lang="en-US" sz="1600" baseline="0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mylist.push_front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(200);   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// </a:t>
                      </a:r>
                      <a:r>
                        <a:rPr lang="en-US" alt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[200, 100, 100, 100, 100]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list&lt;int&gt;::iterator 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it =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mylist.begin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 it !=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mylist.end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 ++it)</a:t>
                      </a:r>
                    </a:p>
                    <a:p>
                      <a:pPr marL="914400" marR="0" lvl="2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cout &lt;&lt; ' ' &lt;&lt; *it;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418899E-97E6-43A3-BB71-FA083F8BC16D}"/>
              </a:ext>
            </a:extLst>
          </p:cNvPr>
          <p:cNvSpPr/>
          <p:nvPr/>
        </p:nvSpPr>
        <p:spPr>
          <a:xfrm>
            <a:off x="4772790" y="5240868"/>
            <a:ext cx="58615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All containers have Iterators!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384CA-65ED-499E-A9AE-C12E97F1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5CA594-0096-460C-A19E-64FE237A51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E99C0284-2854-4D7C-912A-3B3FE94C9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922E133-A8D2-4EE4-B492-75750D0CAB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6933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Iterators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2B6180-1CEF-483F-8960-1DE9BC372637}"/>
              </a:ext>
            </a:extLst>
          </p:cNvPr>
          <p:cNvSpPr/>
          <p:nvPr/>
        </p:nvSpPr>
        <p:spPr>
          <a:xfrm>
            <a:off x="1082827" y="1744001"/>
            <a:ext cx="10774228" cy="4060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Variables to keep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 of where we are in a data set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Iterator Class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Operators to advance to next data (++)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Dereference Operator (*) to access data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Operators to compare two iterators (!=)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Assignment operator (=)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Container or the main data structure you are implementing Class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begin() methods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srgbClr val="1199FF"/>
                </a:solidFill>
                <a:latin typeface="Gotham Bold" pitchFamily="50" charset="0"/>
              </a:rPr>
              <a:t>end() methods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FF6BC-4009-4655-9E63-269F89BD8DAF}"/>
              </a:ext>
            </a:extLst>
          </p:cNvPr>
          <p:cNvSpPr/>
          <p:nvPr/>
        </p:nvSpPr>
        <p:spPr>
          <a:xfrm>
            <a:off x="650747" y="6094671"/>
            <a:ext cx="107742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Templated Singly Linked List: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https://cathyatseneca.gitbooks.io/data-structures-and-algorithms/lists/list_declaration.html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E5BAB-A210-4F49-9245-81DDEEA2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E5CF85-2778-4CAA-A15D-BCB388B998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E51DB27-C7AE-46D1-A3DA-599C69EE59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A7F95D1-7448-44D0-9EAA-C0B7C78C5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056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26CB73-A213-4BE7-828F-C96ACE0BD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750" y="1585634"/>
            <a:ext cx="6997683" cy="4722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AAD167-8D20-4067-855B-7C1CE214A176}"/>
              </a:ext>
            </a:extLst>
          </p:cNvPr>
          <p:cNvSpPr txBox="1"/>
          <p:nvPr/>
        </p:nvSpPr>
        <p:spPr>
          <a:xfrm>
            <a:off x="3763109" y="6323598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http://www.cplusplus.com/reference/iterator/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7308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Forward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690090" y="1890807"/>
            <a:ext cx="1166812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 Forward Lists - support forward iterators: https://www.cplusplus.com/reference/forward_list/forward_list/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forward_list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*(--it); 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//This line will throw an error as iterator does not support going backward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*(it + 2)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  //This line will throw an error as iterator does not support random access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2532655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Bidirectional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838200" y="1900332"/>
            <a:ext cx="116681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 Lists - support bidirectional iterators: https://www.cplusplus.com/reference/list/list/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::list&lt;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*(--it) &lt;&lt;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//This line is undefined behavior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//std::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&lt;&lt; *(it + 2);  //This line will throw an error as iterator does not support random access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612722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Iterators: Random Access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8CD8E-074A-4281-A3C1-7D6ECFE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35F16D-37B6-4971-8843-9219179671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434864C-3A99-4ED2-BECE-A881F9DD8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6D8A733-8A4E-4B86-A72F-2224904C6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A92748F-1FF6-460C-A98D-B683A6D7FCF3}"/>
              </a:ext>
            </a:extLst>
          </p:cNvPr>
          <p:cNvSpPr txBox="1"/>
          <p:nvPr/>
        </p:nvSpPr>
        <p:spPr>
          <a:xfrm>
            <a:off x="4644619" y="636963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https://onlinegdb.com/UpmaNAbTd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5781A-57CD-4E90-A0CD-F806E60553CD}"/>
              </a:ext>
            </a:extLst>
          </p:cNvPr>
          <p:cNvSpPr txBox="1"/>
          <p:nvPr/>
        </p:nvSpPr>
        <p:spPr>
          <a:xfrm>
            <a:off x="933450" y="1851367"/>
            <a:ext cx="1166812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  // Vectors - support random access iterators: https://cplusplus.com/reference/vector/vector/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::vector&lt;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it 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 !=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vector_container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 it++)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*it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*(--it) &lt;&lt;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//This line is undefined behavior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*(it +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182880" indent="-914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194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AE185A-12E3-492E-89AB-4AEE2B1B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06383B-F3E3-452A-941B-F44DA3D18E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D86DC6F-BDEB-4C60-B00D-BFF15FB99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F99BCC1-1D54-4F59-A4D5-73DA8877B2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706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128739" cy="371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A data structure is a way to store and organize data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Mathematical or Logical models (Abstract Data Types)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List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: 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Store, Read, Modify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Implementation (Concrete)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Arrays, Linked List, Vector, </a:t>
            </a:r>
            <a:r>
              <a:rPr lang="en-US" sz="2400" dirty="0" err="1">
                <a:solidFill>
                  <a:srgbClr val="EB6E19"/>
                </a:solidFill>
                <a:latin typeface="Gotham Bold" pitchFamily="50" charset="0"/>
              </a:rPr>
              <a:t>ArrayList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, List</a:t>
            </a:r>
            <a:endParaRPr lang="en-US" sz="28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lvl="1">
              <a:lnSpc>
                <a:spcPct val="150000"/>
              </a:lnSpc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7B27D-B988-4498-840C-D9CFBA5F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488637-3ADC-489E-BFBC-F35215FE54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050233D-2153-437E-BA20-DBD21E022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7F02110-A61F-4AA9-9E7B-F1A83F2801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6438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8B43F-677D-48A3-B63B-A22A7CE0131C}"/>
              </a:ext>
            </a:extLst>
          </p:cNvPr>
          <p:cNvSpPr/>
          <p:nvPr/>
        </p:nvSpPr>
        <p:spPr>
          <a:xfrm>
            <a:off x="1704870" y="1469625"/>
            <a:ext cx="90234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Pseudocode: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both sorted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A,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 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 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B885-7D2F-429C-8531-F6427B1C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6F8D5E-F6DD-4CEB-8EDB-2577065679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F382190-901D-420C-AB9A-AE1F9FA8AF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5150690-00CD-4CB8-92BE-0E6E3EEC00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1221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8B43F-677D-48A3-B63B-A22A7CE0131C}"/>
              </a:ext>
            </a:extLst>
          </p:cNvPr>
          <p:cNvSpPr/>
          <p:nvPr/>
        </p:nvSpPr>
        <p:spPr>
          <a:xfrm>
            <a:off x="1704870" y="1469625"/>
            <a:ext cx="90234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Pseudocode: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both sorted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place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A,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head of list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item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pointing to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ListB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 if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 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at end of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make a copy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itemB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add it to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mergedList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move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iterB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forward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51031-611B-45B2-B1C8-56478FDA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8D482A-B5EA-48D8-89A0-948C59C0BA3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1F2A0D9-B792-4CE7-BEFA-A113AB61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C2C7B61-07A1-42B5-BBC1-D90AE2DFA8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2760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13D08-4EBF-4F0F-843E-202B2A36C49E}"/>
              </a:ext>
            </a:extLst>
          </p:cNvPr>
          <p:cNvSpPr/>
          <p:nvPr/>
        </p:nvSpPr>
        <p:spPr>
          <a:xfrm>
            <a:off x="7367544" y="6318890"/>
            <a:ext cx="3265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https://onlinegdb.com/rkMcymjoI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DC777DF-FEB4-4C3A-9518-190D3126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74" y="385221"/>
            <a:ext cx="10740851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Gotham Bold" pitchFamily="50" charset="0"/>
              </a:rPr>
              <a:t>Merge Two Sorted Linked Lists of Integers (Union)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AFE5C-872B-4B3D-B7C5-8BA5FB3D3621}"/>
              </a:ext>
            </a:extLst>
          </p:cNvPr>
          <p:cNvSpPr txBox="1"/>
          <p:nvPr/>
        </p:nvSpPr>
        <p:spPr>
          <a:xfrm>
            <a:off x="8116468" y="2119385"/>
            <a:ext cx="609432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C195827-36F0-49A3-8309-15946B19B7D5}"/>
              </a:ext>
            </a:extLst>
          </p:cNvPr>
          <p:cNvGraphicFramePr>
            <a:graphicFrameLocks noGrp="1"/>
          </p:cNvGraphicFramePr>
          <p:nvPr/>
        </p:nvGraphicFramePr>
        <p:xfrm>
          <a:off x="1437677" y="1463675"/>
          <a:ext cx="365638" cy="502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23A20FA-A1C4-4833-B4D7-ED1DBC78F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44119"/>
              </p:ext>
            </p:extLst>
          </p:nvPr>
        </p:nvGraphicFramePr>
        <p:xfrm>
          <a:off x="1815854" y="1463675"/>
          <a:ext cx="5154353" cy="502920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154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F0B353D-E6B9-47C2-9BDE-ED8D357AC623}"/>
              </a:ext>
            </a:extLst>
          </p:cNvPr>
          <p:cNvGraphicFramePr>
            <a:graphicFrameLocks noGrp="1"/>
          </p:cNvGraphicFramePr>
          <p:nvPr/>
        </p:nvGraphicFramePr>
        <p:xfrm>
          <a:off x="7602587" y="3024237"/>
          <a:ext cx="365638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36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37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38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39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40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42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43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44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45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1A8A1D1-69C2-4515-9A88-C71E5FC99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07359"/>
              </p:ext>
            </p:extLst>
          </p:nvPr>
        </p:nvGraphicFramePr>
        <p:xfrm>
          <a:off x="7970717" y="3024237"/>
          <a:ext cx="2841310" cy="1981200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84131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43759-5C2D-4D29-8FD6-6EDA742B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05173-7D35-4DED-A5AD-C828BC50A7FE}"/>
              </a:ext>
            </a:extLst>
          </p:cNvPr>
          <p:cNvSpPr txBox="1"/>
          <p:nvPr/>
        </p:nvSpPr>
        <p:spPr>
          <a:xfrm>
            <a:off x="1695273" y="1423483"/>
            <a:ext cx="505721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arr1[] = 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129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arr2[] = 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155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166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//Creating Lists from Arrays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(arr1 + 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(arr1) /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(arr2 + (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(arr2) / </a:t>
            </a:r>
            <a:r>
              <a:rPr lang="en-US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//Final Merged Sorted List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list&lt;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 list3;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&gt;::iterator l1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&gt;::iterator l2 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(l1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&amp;&amp; l2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((*l1) &lt; (*l2))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((*l2) &lt; (*l1))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(*l2);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 </a:t>
            </a:r>
          </a:p>
          <a:p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2B542-1138-4BA4-9D5B-A65643DD117C}"/>
              </a:ext>
            </a:extLst>
          </p:cNvPr>
          <p:cNvSpPr txBox="1"/>
          <p:nvPr/>
        </p:nvSpPr>
        <p:spPr>
          <a:xfrm>
            <a:off x="7851948" y="2968396"/>
            <a:ext cx="243756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(l1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(*l1);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l1++;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(l2 !=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(*l2);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l2++;</a:t>
            </a:r>
          </a:p>
          <a:p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4C709E-0AEB-44EA-9816-814139B338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E90E0CA-1FBA-4754-A42A-9774863AE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C90BFFB4-5AD4-490C-AA68-F400044FEC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734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Median of Elements in a Linked List (3.3d)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ABFFA-A184-4302-BF65-7437BCB89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8F5072-4206-42FA-A27D-507DA963E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CBF283E-EC4D-4519-8281-2F5ECA8018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FE23AEA5-8B8C-4A7E-8CE8-D69767BD15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96583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Median of Elements in a Linked List (3.3d)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E08538-B264-4932-8DF5-42393E80E7DD}"/>
              </a:ext>
            </a:extLst>
          </p:cNvPr>
          <p:cNvSpPr txBox="1">
            <a:spLocks/>
          </p:cNvSpPr>
          <p:nvPr/>
        </p:nvSpPr>
        <p:spPr>
          <a:xfrm>
            <a:off x="2352411" y="4209732"/>
            <a:ext cx="11960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855EBB-C828-403A-87AE-2405CF21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097" y="4366977"/>
            <a:ext cx="3254678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17898F-E86E-4BDE-9D76-9A92DB93423D}"/>
              </a:ext>
            </a:extLst>
          </p:cNvPr>
          <p:cNvGraphicFramePr>
            <a:graphicFrameLocks noGrp="1"/>
          </p:cNvGraphicFramePr>
          <p:nvPr/>
        </p:nvGraphicFramePr>
        <p:xfrm>
          <a:off x="563470" y="1733894"/>
          <a:ext cx="365638" cy="3347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63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23AE77-3AC6-412A-ACAD-FAD65C816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941647" y="1733894"/>
          <a:ext cx="10848734" cy="334714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1084873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//runner technique, tortoise and hare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 </a:t>
                      </a:r>
                      <a:r>
                        <a:rPr lang="en-US" sz="16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(Node* head)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Node*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head;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!= NULL &amp;&amp;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-&gt;next-&gt;next != NULL)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-&gt;next-&gt;next;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fastptr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 == NULL ?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: (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-&gt;value +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slowptr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-&gt;next-&gt;value)/2.0;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BCA1CC-98A7-4F8D-9245-E3AE18D0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C77C73-3872-4FC4-9230-7E55A8536E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255B1BE-18AF-4BD9-8A43-F8CC86C5B6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55C4FD6-E3C7-4C7D-9447-2993F0FA0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9658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http://www.cplusplus.com/reference/stl/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Linked List Questions on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Edugator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https://stackoverflow.com/questions/5384358/how-does-a-sentinel-node-offer-benefits-over-null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 err="1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OpenDSA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Ch-9.1-9.7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Templated Singly Linked List: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https://cathyatseneca.gitbooks.io/data-structures-and-algorithms/lists/list_declaration.html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https://www.cplusplus.com/reference/iterator/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https://www.geeksforgeeks.org/input-iterators-in-cpp/</a:t>
            </a: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https://onlinegdb.com/Nk9XgDjG-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8AD81-7175-4186-8B9F-EA392C43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614A12-ECDE-458A-95D0-8937F5482A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CA52B25-683F-4D1F-8010-AE6FE289DA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F1AE720-7756-473D-BE13-C079259BF3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4443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Stacks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1A4D9-EE45-44DF-9F44-0E14D8D7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244A50-D52A-4CA3-8F8E-0429779196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524B57E-E1B0-4FDE-A920-AF543054B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7E7A1C7-A7A9-45E0-A5EB-B746C55E73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681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Last in First Out (LIFO)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11" name="Graphic 10" descr="Stacked Rocks">
            <a:extLst>
              <a:ext uri="{FF2B5EF4-FFF2-40B4-BE49-F238E27FC236}">
                <a16:creationId xmlns:a16="http://schemas.microsoft.com/office/drawing/2014/main" id="{DE530162-5007-483E-8BAE-91C1DAB4F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8923" y="3086096"/>
            <a:ext cx="2034456" cy="2034456"/>
          </a:xfrm>
          <a:prstGeom prst="rect">
            <a:avLst/>
          </a:prstGeom>
        </p:spPr>
      </p:pic>
      <p:pic>
        <p:nvPicPr>
          <p:cNvPr id="13" name="Graphic 12" descr="Priorities">
            <a:extLst>
              <a:ext uri="{FF2B5EF4-FFF2-40B4-BE49-F238E27FC236}">
                <a16:creationId xmlns:a16="http://schemas.microsoft.com/office/drawing/2014/main" id="{345A5C01-1DB3-4252-8CDB-E605946C3EB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1536"/>
          <a:stretch/>
        </p:blipFill>
        <p:spPr>
          <a:xfrm>
            <a:off x="3190889" y="2949141"/>
            <a:ext cx="1293010" cy="2211639"/>
          </a:xfrm>
          <a:prstGeom prst="rect">
            <a:avLst/>
          </a:prstGeom>
        </p:spPr>
      </p:pic>
      <p:pic>
        <p:nvPicPr>
          <p:cNvPr id="14" name="Picture 4" descr="Stack of rings toy">
            <a:extLst>
              <a:ext uri="{FF2B5EF4-FFF2-40B4-BE49-F238E27FC236}">
                <a16:creationId xmlns:a16="http://schemas.microsoft.com/office/drawing/2014/main" id="{89D16C72-A053-4C00-B44E-CE53877A9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772" y="3275642"/>
            <a:ext cx="2034456" cy="165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00A3-69B7-43B4-9C26-3F34F3E3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558B1D5-7847-4BDD-AC6B-AF13AAC7AE6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ED6C1C63-3325-4AD0-BE88-2EE56DDF9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85924EE-E7A4-445B-A056-8E59067EAF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9037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ADT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45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push(item):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inserts an element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pop():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removes and returns the last inserted element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peek():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last inserted element without removing it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size():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number of elements stored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indicates whether no elements are stored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D54FC-CDEE-4D28-AE8D-7DE0A04E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21C628-7CCD-488C-9649-16F035497F6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98C3BAC-8A89-4949-94A5-63283BC17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0EE957-133B-4072-BD3B-F75E9B6AD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422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37D7A-7330-4DCA-9E0F-99D0709E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13109F-BBFD-4142-A6BE-26396B4D40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2C410F5-9541-4C56-92FD-CEEA8EC5A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4E7DECA-E3F9-4357-B6D8-BD03EB4C1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085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Abstract Data Types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46B6C-6ADA-464E-B9C6-E47DFF8C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C0BCCE-0888-48C0-801E-BD3C771DCF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B7A6C76-EDE7-403E-A630-4F832F4FC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F357149-F5B3-467E-A316-68C0FD49D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4096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C9A27-20EE-46FE-80B5-24602076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4E6008-F49B-435D-A975-58BDF61510A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661EB1A-7665-46ED-AA46-B16E33862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F853441-6B17-43BD-9822-D88BAEE40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56525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E090A0-30EC-4FA2-A209-749AEFF3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613DD9-0DCF-4ED4-B3AB-CEE31B018D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3D12D6B-3122-43DD-A770-92206FC28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D25B7E-8834-4336-9002-E8244067C9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498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CA671-7438-4EDD-A0A1-BD57267E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98F8AC-79C9-4ED2-B9F0-5117AAD4AA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5E7D5A3-767D-46F1-AC56-A925E6E61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43FF6C5-48ED-4555-9738-BC89E35ECE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122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BE9DD-F8EF-4F95-A788-5EA2694A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578F5-BE1D-458A-9B02-EFAF2DDE8D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A6C0414-DA5C-45C9-A6ED-37EFF6EBB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68C51A4-D205-4287-892B-EFDF40C62B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13852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2FBB03-8DD0-4E51-B040-68BF3279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A9B33E-4691-43F4-9F7A-7B092B3BA9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98A8C56-F159-49C6-99C7-71842C9FB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1701833-0761-4FAC-9739-085332677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5190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4BACD-333C-40B1-8AC8-F76E3CC5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EEA288-C7AF-4A59-A4CC-32DB1FB448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F54524A-F0B0-460F-BB7C-9F49C35FE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F436D9-696B-4B38-B1FB-724548C17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4891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 and no random access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DC409-AA1A-4C76-8BEA-31F73EE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4889FC-3410-4F0D-8821-7BB3DBC9A76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75D3883-0417-44CF-B789-AC7237F01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F5A94EA-FB32-47FC-8CE3-983479824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76695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2C4E-FC91-4AEF-A864-53E9696F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18F5B3-7ABA-4E3D-A60F-2DE60E30E0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1284399-D7C8-4238-8B11-444392816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1C1EB0C-B5FC-4BBD-BB75-3A7C97FEB3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21749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83E01-C93D-4330-B8CA-E8404037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6C7C66-E38C-4199-B6AA-D9A62D5C4D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9AACC98-CD69-4E69-8062-8548523FDE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10E19D7-B348-40F2-8119-01F0DCF914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10176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7ED26-91C5-45E2-ABF6-AC0B8860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4EA1D0-86C0-4111-8248-85FF664864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1F73E92-F0FA-4809-AF8D-A37C25DDD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50FCF9-8335-4CBC-86EF-58BB2EFCD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828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Abstract Data Types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86672" y="1798655"/>
            <a:ext cx="10515600" cy="324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Class of objects whose logical behavior is defined by a set of values and a set of operations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Define data (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properties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) and operations (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behavior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Don’t care about implementation</a:t>
            </a:r>
          </a:p>
          <a:p>
            <a:pPr marL="914400" lvl="1" indent="-5715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BF151-578B-4B5A-91B9-102C3B996D86}"/>
              </a:ext>
            </a:extLst>
          </p:cNvPr>
          <p:cNvSpPr/>
          <p:nvPr/>
        </p:nvSpPr>
        <p:spPr>
          <a:xfrm>
            <a:off x="3760674" y="6123543"/>
            <a:ext cx="55707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https://en.wikipedia.org/wiki/Abstract_data_type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Graphic 5" descr="Clock">
            <a:extLst>
              <a:ext uri="{FF2B5EF4-FFF2-40B4-BE49-F238E27FC236}">
                <a16:creationId xmlns:a16="http://schemas.microsoft.com/office/drawing/2014/main" id="{AE61EB5B-A783-4AE5-B395-3DA3753CB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1614" y="4463053"/>
            <a:ext cx="1660490" cy="16604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A20A3-4606-4A78-ADE6-D5E2E562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456791-62FE-4AD3-843B-CD119F414A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D225B1AD-0B4D-4D11-986C-46E4B2FAFD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1448A32E-2C8A-4FD9-9ADA-B3322DC3F7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34847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7B54D-F275-4144-BD50-DF40BFDD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ED27AE-42D6-4A38-AD43-6C657C7704C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7F31BA9-31FC-4D3B-96F9-076EE6110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F0E60B1-F3B0-423B-937E-311BFA9D0F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205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7033D7-540E-45E0-8D3A-744835B1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6B3024-8FE8-4A30-A88F-6492DDB6E8F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922BF8B-9220-4837-94CD-6047ABC58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52DA84C-5E0C-4F66-B60A-A5C95F448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16957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357CE-2614-41EF-AA44-5C77768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73CCCA-669D-44DC-A653-F24421E000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4678C2E-36F2-4026-8C66-B316818D40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0FE7056-D8BD-4525-ABB3-A7954EE307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31577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66C6D-E2AD-4B28-A281-2FFD0C5B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EB4C03-9242-43A3-9C3C-1674609796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D37755F-2A7D-4B58-900E-756780302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D7C91CE-30B3-4138-8539-49D173F931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73475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418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top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 –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- O(1)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 - O(1)	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More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52236-4B6D-471D-891C-45460133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57B2D-3EB3-422A-8F14-72A72274052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33EF0F1-C9AA-48E4-A5B0-918E7BA4D8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B620DA0-E451-4870-B4DD-0CF8DC9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5701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4154273" y="6308209"/>
            <a:ext cx="4885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http://www.cplusplus.com/reference/stack/stack/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8802F98-94CD-4737-8125-36B0648F9DAD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2201061"/>
          <a:ext cx="9834267" cy="16459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9835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763590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C++ STL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push(item)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peek()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  <a:endParaRPr lang="en-US" sz="16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push(g) – Adds the element ‘g’ at the top of the stack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 – Deletes the topmost element of the stack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top() – Returns a reference to the topmost element of the stack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– Returns the size of the stack   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empty() – Returns whether the stack is empty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4C74CE-7B80-4BD6-9F00-1F57665F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AE552E-5D07-4352-8389-6B12970FA9C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61C37FB-602B-4191-911A-DFA78A2A7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322BE8EF-9C36-4F80-8AEF-AD7EAA3E5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6283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Check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E6A352-1A86-403D-B0AD-C7E5995C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92A2793-D2F9-44C8-A9E8-EBA0148619B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F774D8D-A0F1-45EC-9A7F-17DE1AF27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FC04845-ACA1-43E3-BE8D-7B44FC994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1046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Check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DAAD2-A41B-4D3C-9057-8D762464B345}"/>
              </a:ext>
            </a:extLst>
          </p:cNvPr>
          <p:cNvSpPr/>
          <p:nvPr/>
        </p:nvSpPr>
        <p:spPr>
          <a:xfrm>
            <a:off x="7868922" y="6081543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https://onlinegdb.com/Hy2vC3DVD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583171"/>
          <a:ext cx="378179" cy="48518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8518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  <a:endParaRPr lang="en-US" sz="28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79864"/>
              </p:ext>
            </p:extLst>
          </p:nvPr>
        </p:nvGraphicFramePr>
        <p:xfrm>
          <a:off x="2124992" y="1583173"/>
          <a:ext cx="5220353" cy="48232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482324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2144A818-32C5-4110-94A4-AD7CF2A608FA}"/>
              </a:ext>
            </a:extLst>
          </p:cNvPr>
          <p:cNvGrpSpPr/>
          <p:nvPr/>
        </p:nvGrpSpPr>
        <p:grpSpPr>
          <a:xfrm>
            <a:off x="4836267" y="2272132"/>
            <a:ext cx="6749348" cy="3260209"/>
            <a:chOff x="4154273" y="2059336"/>
            <a:chExt cx="6749348" cy="32602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1780DC-9AED-4783-90ED-87C3D3FF8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2059336"/>
              <a:ext cx="2632668" cy="6463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Base case to return true if string has one letter or is an empty string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21457A-CE13-4EF3-A27D-173D9CA6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2992184"/>
              <a:ext cx="2632668" cy="46166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Pushes first half of string characters on stack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9E353-45D3-4004-90B3-D8EDE5207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3740366"/>
              <a:ext cx="2632668" cy="461665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Ignores central element if the size of string is odd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67CC95E-3C85-4287-9705-166C97479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270953" y="4488548"/>
              <a:ext cx="2632668" cy="830997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199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Compare each element in the second half of the string with elements pushed in the stack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F0CBE3-0893-4CB2-A27C-807C6DFB9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4273" y="2502040"/>
              <a:ext cx="4116680" cy="0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DC545B6-0F43-47AC-927E-AF4828BDBF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6448" y="3223016"/>
              <a:ext cx="2745034" cy="1675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BC2A10-D6A5-4D15-8984-0AC6BCAB0A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31323" y="3889905"/>
              <a:ext cx="3810159" cy="1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68AC025-8485-4491-A64F-90A669AFA7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4466" y="4841713"/>
              <a:ext cx="3186488" cy="2"/>
            </a:xfrm>
            <a:prstGeom prst="straightConnector1">
              <a:avLst/>
            </a:prstGeom>
            <a:ln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8B49C-D742-43AB-93B6-D817C65F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9245D4-12F1-4BDC-BC17-CD8F148C200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29F3ACEC-0112-4FDD-A956-FA54A0DE1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4FE017A6-3C9E-4B9F-9665-1656CBCE96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85FE74-4540-4C19-88D0-5567763359D8}"/>
              </a:ext>
            </a:extLst>
          </p:cNvPr>
          <p:cNvSpPr txBox="1"/>
          <p:nvPr/>
        </p:nvSpPr>
        <p:spPr>
          <a:xfrm>
            <a:off x="2127225" y="1542436"/>
            <a:ext cx="4916362" cy="534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checkPalindrome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&lt;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()/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%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       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  </a:t>
            </a:r>
          </a:p>
          <a:p>
            <a:pPr>
              <a:lnSpc>
                <a:spcPct val="114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       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stk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4000"/>
              </a:lnSpc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50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4541855" cy="398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Real World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Plates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Books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Pringle Chips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5F08D-9653-4606-AD36-F23B05660F61}"/>
              </a:ext>
            </a:extLst>
          </p:cNvPr>
          <p:cNvSpPr txBox="1"/>
          <p:nvPr/>
        </p:nvSpPr>
        <p:spPr>
          <a:xfrm>
            <a:off x="7095811" y="1758542"/>
            <a:ext cx="4541855" cy="407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Computers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 Call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Evaluate Expressions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Backtracking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Parenthesis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Undo (CTRL + Z)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Back button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Picture 4" descr="Three neatly stacked books">
            <a:extLst>
              <a:ext uri="{FF2B5EF4-FFF2-40B4-BE49-F238E27FC236}">
                <a16:creationId xmlns:a16="http://schemas.microsoft.com/office/drawing/2014/main" id="{BCF1AEFB-58DC-41D5-BC39-145F72038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72" t="15841" r="-280" b="10620"/>
          <a:stretch/>
        </p:blipFill>
        <p:spPr>
          <a:xfrm>
            <a:off x="1642068" y="4512365"/>
            <a:ext cx="1560139" cy="1550825"/>
          </a:xfrm>
          <a:prstGeom prst="rect">
            <a:avLst/>
          </a:prstGeom>
        </p:spPr>
      </p:pic>
      <p:pic>
        <p:nvPicPr>
          <p:cNvPr id="6" name="Picture 5" descr="Balanced stones on a pebble beach during the morning">
            <a:extLst>
              <a:ext uri="{FF2B5EF4-FFF2-40B4-BE49-F238E27FC236}">
                <a16:creationId xmlns:a16="http://schemas.microsoft.com/office/drawing/2014/main" id="{2EEF0A84-7391-4F1A-A406-FB4FEFAA33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26"/>
          <a:stretch/>
        </p:blipFill>
        <p:spPr>
          <a:xfrm>
            <a:off x="3517893" y="4508710"/>
            <a:ext cx="1282153" cy="1554480"/>
          </a:xfrm>
          <a:prstGeom prst="rect">
            <a:avLst/>
          </a:prstGeom>
        </p:spPr>
      </p:pic>
      <p:pic>
        <p:nvPicPr>
          <p:cNvPr id="9" name="Graphic 8" descr="Back">
            <a:extLst>
              <a:ext uri="{FF2B5EF4-FFF2-40B4-BE49-F238E27FC236}">
                <a16:creationId xmlns:a16="http://schemas.microsoft.com/office/drawing/2014/main" id="{8FF98866-BE0B-4CA6-88E3-FFBEF144A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8215" y="4508710"/>
            <a:ext cx="1439426" cy="143942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A5EAC-D5D3-4773-9FD0-BD5C605D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3BFD885-EFAC-4976-9898-889FC63A60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15A9E5F-CEA9-4800-BAF0-C3DF4DB248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764AFF40-36B8-45A6-AA35-D2E61A567D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6854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4F557C-4890-4837-BAB9-4A192B5F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CA089-E620-405E-8D61-FF9E8221C7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307D6AD0-160D-4EFA-ACB9-60B1DCC480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D69E35BC-DE2B-4A14-B12C-2BD5A62A01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63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Abstract Data Types (ADTs)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Diagram 2" descr="We will understand ADTs through conceptual understanding, performance and operations and problem solving">
            <a:extLst>
              <a:ext uri="{FF2B5EF4-FFF2-40B4-BE49-F238E27FC236}">
                <a16:creationId xmlns:a16="http://schemas.microsoft.com/office/drawing/2014/main" id="{50C8CCE4-B2C3-41C3-8399-F255D9C2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745665"/>
              </p:ext>
            </p:extLst>
          </p:nvPr>
        </p:nvGraphicFramePr>
        <p:xfrm>
          <a:off x="677945" y="1690688"/>
          <a:ext cx="9625552" cy="48021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26A7D-6B02-43F6-9A6C-F756AF10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38D2FB6-5575-4FAE-B09E-A3C5FD49EE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8344D7C-0F35-49BD-A5EC-6272D9036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65363576-AB0B-4250-A441-4C46C66AE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01965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37CDC6-F19F-4F33-B999-FD870472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4E9B45-DCDD-4286-A67E-ACB363365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9990EFC-ED18-45B2-A3A6-1F23A6193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7E60B5A1-83EF-443C-9E3E-1AC05FE74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89641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920875"/>
            <a:ext cx="1447800" cy="4572000"/>
            <a:chOff x="7720710" y="1690688"/>
            <a:chExt cx="1447800" cy="4572000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" name="Rectangle 131">
              <a:extLst>
                <a:ext uri="{FF2B5EF4-FFF2-40B4-BE49-F238E27FC236}">
                  <a16:creationId xmlns:a16="http://schemas.microsoft.com/office/drawing/2014/main" id="{12226793-6542-41D4-AC2F-168EEB051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3405188"/>
              <a:ext cx="1143000" cy="1447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foo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3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j =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k = 6</a:t>
              </a: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DB310-9B2C-4720-99D4-A1456F0A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C3F935-C2B1-415C-B03F-2C550CBCD8E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25B5C462-6C80-4563-A289-C7557E7CD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9B0FE76A-659F-4E55-AAE8-4B8F425DC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04658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Call Stack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822599" y="1869625"/>
            <a:ext cx="3716668" cy="4605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int i=5;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foo(i);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j)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int k = j+1;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bar(k);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m) 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</a:t>
            </a: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759191-540A-47D2-B919-DF24E94BD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70468" y="1406526"/>
            <a:ext cx="1830389" cy="5086349"/>
            <a:chOff x="7720710" y="1176339"/>
            <a:chExt cx="1830389" cy="5086349"/>
          </a:xfrm>
        </p:grpSpPr>
        <p:grpSp>
          <p:nvGrpSpPr>
            <p:cNvPr id="22" name="Group 137">
              <a:extLst>
                <a:ext uri="{FF2B5EF4-FFF2-40B4-BE49-F238E27FC236}">
                  <a16:creationId xmlns:a16="http://schemas.microsoft.com/office/drawing/2014/main" id="{2032B1F0-4AA7-4074-96A9-82763A6F62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0710" y="1690688"/>
              <a:ext cx="1447800" cy="4572000"/>
              <a:chOff x="4512" y="864"/>
              <a:chExt cx="912" cy="3024"/>
            </a:xfrm>
          </p:grpSpPr>
          <p:sp>
            <p:nvSpPr>
              <p:cNvPr id="23" name="Rectangle 133">
                <a:extLst>
                  <a:ext uri="{FF2B5EF4-FFF2-40B4-BE49-F238E27FC236}">
                    <a16:creationId xmlns:a16="http://schemas.microsoft.com/office/drawing/2014/main" id="{2EB9B09B-B3A0-4561-A55D-1DD1E01F14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912" cy="3024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rgbClr val="181717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4" name="Line 134">
                <a:extLst>
                  <a:ext uri="{FF2B5EF4-FFF2-40B4-BE49-F238E27FC236}">
                    <a16:creationId xmlns:a16="http://schemas.microsoft.com/office/drawing/2014/main" id="{C059478B-7752-4013-9231-CAC527B93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135">
                <a:extLst>
                  <a:ext uri="{FF2B5EF4-FFF2-40B4-BE49-F238E27FC236}">
                    <a16:creationId xmlns:a16="http://schemas.microsoft.com/office/drawing/2014/main" id="{E12667F4-9C0D-4420-AAF4-D8A61FCFA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24" y="864"/>
                <a:ext cx="0" cy="30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136">
                <a:extLst>
                  <a:ext uri="{FF2B5EF4-FFF2-40B4-BE49-F238E27FC236}">
                    <a16:creationId xmlns:a16="http://schemas.microsoft.com/office/drawing/2014/main" id="{30EC60F4-04FD-4DA2-AA3C-7572D6C43E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2" y="387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00B19116-D227-4D8F-BB92-F1D86AE0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3656013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118">
              <a:extLst>
                <a:ext uri="{FF2B5EF4-FFF2-40B4-BE49-F238E27FC236}">
                  <a16:creationId xmlns:a16="http://schemas.microsoft.com/office/drawing/2014/main" id="{071AA3D0-5CC0-4FF9-B755-FF3DEDFBF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35" y="4441826"/>
              <a:ext cx="7938" cy="9525"/>
            </a:xfrm>
            <a:custGeom>
              <a:avLst/>
              <a:gdLst>
                <a:gd name="T0" fmla="*/ 2147483647 w 5"/>
                <a:gd name="T1" fmla="*/ 0 h 6"/>
                <a:gd name="T2" fmla="*/ 2147483647 w 5"/>
                <a:gd name="T3" fmla="*/ 0 h 6"/>
                <a:gd name="T4" fmla="*/ 0 w 5"/>
                <a:gd name="T5" fmla="*/ 2147483647 h 6"/>
                <a:gd name="T6" fmla="*/ 0 w 5"/>
                <a:gd name="T7" fmla="*/ 2147483647 h 6"/>
                <a:gd name="T8" fmla="*/ 2147483647 w 5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"/>
                <a:gd name="T16" fmla="*/ 0 h 6"/>
                <a:gd name="T17" fmla="*/ 5 w 5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" h="6">
                  <a:moveTo>
                    <a:pt x="5" y="0"/>
                  </a:moveTo>
                  <a:lnTo>
                    <a:pt x="5" y="0"/>
                  </a:lnTo>
                  <a:lnTo>
                    <a:pt x="0" y="6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26">
              <a:extLst>
                <a:ext uri="{FF2B5EF4-FFF2-40B4-BE49-F238E27FC236}">
                  <a16:creationId xmlns:a16="http://schemas.microsoft.com/office/drawing/2014/main" id="{74819615-2E40-443A-91A8-403E7E4C3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1716088"/>
              <a:ext cx="7938" cy="1588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" name="Rectangle 127">
              <a:extLst>
                <a:ext uri="{FF2B5EF4-FFF2-40B4-BE49-F238E27FC236}">
                  <a16:creationId xmlns:a16="http://schemas.microsoft.com/office/drawing/2014/main" id="{7577F4A7-8D78-4121-98AB-C518EC8F3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985" y="2371726"/>
              <a:ext cx="7938" cy="1587"/>
            </a:xfrm>
            <a:prstGeom prst="rect">
              <a:avLst/>
            </a:prstGeom>
            <a:blipFill dpi="0" rotWithShape="0">
              <a:blip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" name="Rectangle 130">
              <a:extLst>
                <a:ext uri="{FF2B5EF4-FFF2-40B4-BE49-F238E27FC236}">
                  <a16:creationId xmlns:a16="http://schemas.microsoft.com/office/drawing/2014/main" id="{3C25CCCB-F91E-483C-9339-6610872ADE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1941513"/>
              <a:ext cx="1143000" cy="12731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bar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1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m = 6</a:t>
              </a:r>
            </a:p>
          </p:txBody>
        </p:sp>
        <p:sp>
          <p:nvSpPr>
            <p:cNvPr id="32" name="Rectangle 131">
              <a:extLst>
                <a:ext uri="{FF2B5EF4-FFF2-40B4-BE49-F238E27FC236}">
                  <a16:creationId xmlns:a16="http://schemas.microsoft.com/office/drawing/2014/main" id="{12226793-6542-41D4-AC2F-168EEB051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3405188"/>
              <a:ext cx="1143000" cy="1447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foo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3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j =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k = 6</a:t>
              </a:r>
            </a:p>
          </p:txBody>
        </p:sp>
        <p:sp>
          <p:nvSpPr>
            <p:cNvPr id="33" name="Rectangle 132">
              <a:extLst>
                <a:ext uri="{FF2B5EF4-FFF2-40B4-BE49-F238E27FC236}">
                  <a16:creationId xmlns:a16="http://schemas.microsoft.com/office/drawing/2014/main" id="{B7DA5979-918B-43F4-B893-CF511586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3110" y="5043488"/>
              <a:ext cx="1143000" cy="10668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main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PC = 2</a:t>
              </a:r>
              <a:b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panose="020B0600070205080204" pitchFamily="34" charset="-128"/>
                  <a:cs typeface="+mn-cs"/>
                </a:rPr>
                <a:t>  i = 5</a:t>
              </a:r>
            </a:p>
          </p:txBody>
        </p: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C6059B5B-9F70-421A-BDBE-FEE6B5EEA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1244" y="1176339"/>
              <a:ext cx="979855" cy="765174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rgbClr val="1199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6A06E8-3AA4-4C87-A9BB-8D479DE5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500857" y="1203677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BE7CD-8994-4760-8C92-AB672005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8520B2-FB10-458C-BF76-7D5E8999A2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3F305B1D-1BF7-4CDF-A75D-8F7B240C67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D308260E-41C4-4D97-BDA0-0A6A5C1E8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92919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Balanced Parenthesis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209BC-A605-4251-AAE5-684DF0DC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67811" y="1874728"/>
            <a:ext cx="8319283" cy="310854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method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isBalanced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stack of characters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 that the expression is balanced (balanced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index to 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index &lt; the expression’s length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 the next character in the data string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next character is an opening parenthesis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7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 it onto the stack.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8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the next character is a closing parenthesis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Pop the top of the stack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stack was empty or its top does not match the closing parenthesis</a:t>
            </a:r>
          </a:p>
          <a:p>
            <a:pPr marL="1714500" marR="0" lvl="3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1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balanced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2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Increment index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13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if balanced is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and the stack is empty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51DCD4-617B-427C-BA07-79B11367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32FAB6-43C5-4D5A-8228-B76DCCC437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FE3774F-0B01-4FD5-8134-6FE7E68E4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565FFDB-3F77-41CD-8D28-BB6E2D06B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06539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Expression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386672" y="1798655"/>
            <a:ext cx="10128739" cy="331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two-stack algorithm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push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Left parenthesis, (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ignore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Right parenthesis, )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pop operator and two values; push the result of applying that operator to the values on the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value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1AD6F-2251-47FD-94F1-0FB0A806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4B6531-093C-42F0-886F-E5FDDD937E2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B82E162-FDEE-4D6B-B9A9-1E152B205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2E4840D-53A3-425C-9C48-4D68D8F568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41174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Expression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F40AA-7EB9-45A0-8D83-15314125A7F6}"/>
              </a:ext>
            </a:extLst>
          </p:cNvPr>
          <p:cNvSpPr txBox="1"/>
          <p:nvPr/>
        </p:nvSpPr>
        <p:spPr>
          <a:xfrm>
            <a:off x="1386672" y="1798655"/>
            <a:ext cx="10128739" cy="94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Postfix Expression: Removes Parenthesis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2" descr="Postfix and Infix Expressions">
            <a:extLst>
              <a:ext uri="{FF2B5EF4-FFF2-40B4-BE49-F238E27FC236}">
                <a16:creationId xmlns:a16="http://schemas.microsoft.com/office/drawing/2014/main" id="{1907CDBE-1B69-4014-AFCA-7171B806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480" y="2978342"/>
            <a:ext cx="7468019" cy="2579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18800D-D109-41FA-8473-829BE609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E6F438-AE74-4EE9-B855-97FFB56D7BE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93A8716-BDB4-4FF0-979C-F6FB776CC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2D504D-105E-4181-8169-BA0F40A24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93024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Postfix Evaluation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209BC-A605-4251-AAE5-684DF0DC5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67811" y="1874728"/>
            <a:ext cx="8319283" cy="246221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create an empty stack of integers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2.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 there are more tokens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3.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get the next token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4.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 the first character of the token is a digit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5.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push the token on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6.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else if the token is an operator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right operand off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left operand off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9.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evaluate the operation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10.     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push the result onto the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11.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pop the stack and return the result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C08B3-62F8-439E-BB4E-1B71D975EDE4}"/>
              </a:ext>
            </a:extLst>
          </p:cNvPr>
          <p:cNvSpPr/>
          <p:nvPr/>
        </p:nvSpPr>
        <p:spPr>
          <a:xfrm rot="5400000">
            <a:off x="4735560" y="4092404"/>
            <a:ext cx="546100" cy="26876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Arial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04A92C-6E13-468B-B51C-741E213D2F55}"/>
              </a:ext>
            </a:extLst>
          </p:cNvPr>
          <p:cNvCxnSpPr/>
          <p:nvPr/>
        </p:nvCxnSpPr>
        <p:spPr>
          <a:xfrm rot="5400000">
            <a:off x="5545979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384A34-906B-4035-9D94-E30F7D624F93}"/>
              </a:ext>
            </a:extLst>
          </p:cNvPr>
          <p:cNvCxnSpPr/>
          <p:nvPr/>
        </p:nvCxnSpPr>
        <p:spPr>
          <a:xfrm rot="5400000">
            <a:off x="5007816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CBDF9B-3CB3-43F0-B1BD-026288A9CA42}"/>
              </a:ext>
            </a:extLst>
          </p:cNvPr>
          <p:cNvCxnSpPr/>
          <p:nvPr/>
        </p:nvCxnSpPr>
        <p:spPr>
          <a:xfrm rot="5400000">
            <a:off x="4469654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D4B028-43B6-4549-A26F-4D4874989A3C}"/>
              </a:ext>
            </a:extLst>
          </p:cNvPr>
          <p:cNvCxnSpPr/>
          <p:nvPr/>
        </p:nvCxnSpPr>
        <p:spPr>
          <a:xfrm rot="5400000">
            <a:off x="3929904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E0382A-7AB5-435C-90FC-E3280A3B8DA9}"/>
              </a:ext>
            </a:extLst>
          </p:cNvPr>
          <p:cNvCxnSpPr/>
          <p:nvPr/>
        </p:nvCxnSpPr>
        <p:spPr>
          <a:xfrm rot="5400000">
            <a:off x="3391741" y="5436223"/>
            <a:ext cx="546100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69">
            <a:extLst>
              <a:ext uri="{FF2B5EF4-FFF2-40B4-BE49-F238E27FC236}">
                <a16:creationId xmlns:a16="http://schemas.microsoft.com/office/drawing/2014/main" id="{4305A0C0-2EB4-4775-A950-B4D28986F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591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3" name="TextBox 70">
            <a:extLst>
              <a:ext uri="{FF2B5EF4-FFF2-40B4-BE49-F238E27FC236}">
                <a16:creationId xmlns:a16="http://schemas.microsoft.com/office/drawing/2014/main" id="{DC173BDF-2BA1-4864-8662-A6E017207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691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14" name="TextBox 77">
            <a:extLst>
              <a:ext uri="{FF2B5EF4-FFF2-40B4-BE49-F238E27FC236}">
                <a16:creationId xmlns:a16="http://schemas.microsoft.com/office/drawing/2014/main" id="{AF8D1305-CE6A-4A43-A7EE-10D2324B4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2119" y="5266360"/>
            <a:ext cx="485776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15" name="TextBox 78">
            <a:extLst>
              <a:ext uri="{FF2B5EF4-FFF2-40B4-BE49-F238E27FC236}">
                <a16:creationId xmlns:a16="http://schemas.microsoft.com/office/drawing/2014/main" id="{78F600DD-1AF3-4956-8371-33CA982C3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766" y="5266360"/>
            <a:ext cx="309563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758CC-B6B6-4B88-9904-7B41D0A5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29" y="5266360"/>
            <a:ext cx="309562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7" name="TextBox 82">
            <a:extLst>
              <a:ext uri="{FF2B5EF4-FFF2-40B4-BE49-F238E27FC236}">
                <a16:creationId xmlns:a16="http://schemas.microsoft.com/office/drawing/2014/main" id="{466BC5B4-E2EC-4B72-8ACE-C4C5C8F4C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29" y="5266360"/>
            <a:ext cx="309562" cy="33972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C3210-A9B0-46AC-BB61-B0841696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843652-CE3D-428F-AF4E-AB0C7D7209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AE4CE834-C92C-4850-B49B-39556E322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FD9740AF-3DD7-4A48-B2F9-3FC6F685B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39148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Stack Use Cases: Finding Palindrome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8EA121F-D59B-4D12-9340-01705A2B1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/>
          </p:cNvGraphicFramePr>
          <p:nvPr/>
        </p:nvGraphicFramePr>
        <p:xfrm>
          <a:off x="1259811" y="1821147"/>
          <a:ext cx="9672377" cy="396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164B02-5F10-4C6F-9236-05C90691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2D30DF-ED43-47D4-94DE-115C79FA089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1D8D634-25D5-4AC3-A0EF-AC9D6975F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9CE7CF5-23C5-48B2-89EE-DF6D27992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581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22F7E-4413-4BD4-8104-52D9C552C838}"/>
              </a:ext>
            </a:extLst>
          </p:cNvPr>
          <p:cNvSpPr txBox="1"/>
          <p:nvPr/>
        </p:nvSpPr>
        <p:spPr>
          <a:xfrm>
            <a:off x="1761812" y="2621539"/>
            <a:ext cx="464293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8544 3577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199FF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2CBE4-B954-4AB8-8BDA-1E76006F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76315AE-6D4C-4465-B6BE-649EDF1008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CED101D-A1E7-431D-A4B5-9A8AC2A03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06B62D81-2E65-495E-9645-A605DDCE56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EE6B9D2C-6914-E5A9-33F0-36B502BA2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492" y="1508957"/>
            <a:ext cx="4516727" cy="45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085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Queues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A5FBF-D4FC-4771-87D0-6C1DE74B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76235C-C680-4A86-A417-8A7E35B24F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A7821B8-2616-46A8-B901-71A3ADA83D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BC75BB-B3AD-4142-A901-8F1D6FDCF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173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19" y="2182678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Lists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6F793-31E3-4AEC-BD72-F2D1D11C2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615CD9-858E-4027-8474-C5829E5007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AE84972-5571-4EF2-8875-C785D7C76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2D6986C-E088-4D8A-A810-5FFA440AB7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7107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2602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First in First Out (FIFO)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728EC4-2229-42D7-BC18-F85DEAAB3E8C}"/>
              </a:ext>
            </a:extLst>
          </p:cNvPr>
          <p:cNvGrpSpPr/>
          <p:nvPr/>
        </p:nvGrpSpPr>
        <p:grpSpPr>
          <a:xfrm>
            <a:off x="1987990" y="3588444"/>
            <a:ext cx="2483869" cy="1300763"/>
            <a:chOff x="1754610" y="3638687"/>
            <a:chExt cx="2483869" cy="1300763"/>
          </a:xfrm>
        </p:grpSpPr>
        <p:pic>
          <p:nvPicPr>
            <p:cNvPr id="7" name="Graphic 6" descr="Priorities">
              <a:extLst>
                <a:ext uri="{FF2B5EF4-FFF2-40B4-BE49-F238E27FC236}">
                  <a16:creationId xmlns:a16="http://schemas.microsoft.com/office/drawing/2014/main" id="{EB51FA0C-EBC5-47FA-9D0B-85BF2C03C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1536" t="38036"/>
            <a:stretch/>
          </p:blipFill>
          <p:spPr>
            <a:xfrm rot="5400000">
              <a:off x="1793319" y="3607731"/>
              <a:ext cx="1293010" cy="1370427"/>
            </a:xfrm>
            <a:prstGeom prst="rect">
              <a:avLst/>
            </a:prstGeom>
          </p:spPr>
        </p:pic>
        <p:pic>
          <p:nvPicPr>
            <p:cNvPr id="9" name="Graphic 8" descr="Priorities">
              <a:extLst>
                <a:ext uri="{FF2B5EF4-FFF2-40B4-BE49-F238E27FC236}">
                  <a16:creationId xmlns:a16="http://schemas.microsoft.com/office/drawing/2014/main" id="{4BF60A38-529D-4E6E-B56D-63A0981535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1536" t="38036"/>
            <a:stretch/>
          </p:blipFill>
          <p:spPr>
            <a:xfrm rot="5400000">
              <a:off x="2906761" y="3599978"/>
              <a:ext cx="1293010" cy="1370427"/>
            </a:xfrm>
            <a:prstGeom prst="rect">
              <a:avLst/>
            </a:prstGeom>
          </p:spPr>
        </p:pic>
      </p:grpSp>
      <p:pic>
        <p:nvPicPr>
          <p:cNvPr id="10" name="Picture 9" descr="Go! Taffy Cat">
            <a:extLst>
              <a:ext uri="{FF2B5EF4-FFF2-40B4-BE49-F238E27FC236}">
                <a16:creationId xmlns:a16="http://schemas.microsoft.com/office/drawing/2014/main" id="{CADC68F0-81B1-4C06-AB31-78504FFAD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42" y="3072201"/>
            <a:ext cx="1724855" cy="1724855"/>
          </a:xfrm>
          <a:prstGeom prst="rect">
            <a:avLst/>
          </a:prstGeom>
        </p:spPr>
      </p:pic>
      <p:pic>
        <p:nvPicPr>
          <p:cNvPr id="15" name="Picture 14" descr="Walking Handy">
            <a:extLst>
              <a:ext uri="{FF2B5EF4-FFF2-40B4-BE49-F238E27FC236}">
                <a16:creationId xmlns:a16="http://schemas.microsoft.com/office/drawing/2014/main" id="{9BD463D3-A032-4E4B-9F64-C40AFF496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209" y="3686531"/>
            <a:ext cx="965981" cy="965981"/>
          </a:xfrm>
          <a:prstGeom prst="rect">
            <a:avLst/>
          </a:prstGeom>
        </p:spPr>
      </p:pic>
      <p:pic>
        <p:nvPicPr>
          <p:cNvPr id="17" name="Picture 16" descr="Skater Zutto">
            <a:extLst>
              <a:ext uri="{FF2B5EF4-FFF2-40B4-BE49-F238E27FC236}">
                <a16:creationId xmlns:a16="http://schemas.microsoft.com/office/drawing/2014/main" id="{3BB2BC07-596A-4E3D-8BC2-452585918B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997" y="3588444"/>
            <a:ext cx="965980" cy="965980"/>
          </a:xfrm>
          <a:prstGeom prst="rect">
            <a:avLst/>
          </a:prstGeom>
        </p:spPr>
      </p:pic>
      <p:pic>
        <p:nvPicPr>
          <p:cNvPr id="19" name="Picture 18" descr="Skater Doggo">
            <a:extLst>
              <a:ext uri="{FF2B5EF4-FFF2-40B4-BE49-F238E27FC236}">
                <a16:creationId xmlns:a16="http://schemas.microsoft.com/office/drawing/2014/main" id="{88F7E53B-4D98-4347-A9D5-BF01A2F67A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90" y="3646439"/>
            <a:ext cx="1101521" cy="110152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BC7814-2148-4D2A-91D7-2973C2DA1711}"/>
              </a:ext>
            </a:extLst>
          </p:cNvPr>
          <p:cNvCxnSpPr/>
          <p:nvPr/>
        </p:nvCxnSpPr>
        <p:spPr>
          <a:xfrm>
            <a:off x="6270171" y="3283307"/>
            <a:ext cx="0" cy="2542233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A8ED4-CA96-49FE-BA70-ECEC379A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EA27DB-0236-4051-829F-6025C47E60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00FB15AD-00ED-4ABC-8626-D9DF82EB4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C79D5B67-92B0-4F34-88D7-158EDCABEB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20134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ADT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10128739" cy="608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Items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Front and Back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enqueue(item):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inserts an element to the back of the queue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dequeue():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removes the element from the front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size(): 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returns the number of elements stored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():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indicates whether no elements are stored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7CA2C-9D59-4D61-8448-A8416F34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924A99-47D3-49F2-930C-FF8AD56B97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45A8727-110C-4982-BC2A-B692411284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2C5B793-5D8F-4126-90CB-AD71F6D59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950772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-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90652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Limited space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Rightward drift problem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53B7C8-B053-494D-A99C-87CFC5FC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B01803-E3E8-415A-A41E-C92559407E3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93F5369-48A0-466F-A444-1E0ED1D9C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B33720D-6E14-43A1-8DC0-2F8F0D613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8468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Circular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026" name="Picture 2" descr="Circular Array Queue">
            <a:extLst>
              <a:ext uri="{FF2B5EF4-FFF2-40B4-BE49-F238E27FC236}">
                <a16:creationId xmlns:a16="http://schemas.microsoft.com/office/drawing/2014/main" id="{A2D245E6-35C7-471A-83C5-0AE48E3EF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501" y="3949701"/>
            <a:ext cx="5574062" cy="180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922E12D-1484-4CB2-A718-36CB224E2A61}"/>
              </a:ext>
            </a:extLst>
          </p:cNvPr>
          <p:cNvSpPr txBox="1">
            <a:spLocks/>
          </p:cNvSpPr>
          <p:nvPr/>
        </p:nvSpPr>
        <p:spPr>
          <a:xfrm>
            <a:off x="1257807" y="2052075"/>
            <a:ext cx="5943600" cy="1100271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 an array of size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 a circular fashion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variables keep track of the front and rear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index of the front element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index immediately past the rear element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Array location 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99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kept empty</a:t>
            </a:r>
          </a:p>
        </p:txBody>
      </p:sp>
      <p:grpSp>
        <p:nvGrpSpPr>
          <p:cNvPr id="8" name="Group 128">
            <a:extLst>
              <a:ext uri="{FF2B5EF4-FFF2-40B4-BE49-F238E27FC236}">
                <a16:creationId xmlns:a16="http://schemas.microsoft.com/office/drawing/2014/main" id="{7B5A641E-4830-43D6-9815-2A025EB3E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7985927" y="2000449"/>
            <a:ext cx="3278564" cy="448503"/>
            <a:chOff x="960" y="2597"/>
            <a:chExt cx="3552" cy="417"/>
          </a:xfrm>
        </p:grpSpPr>
        <p:sp>
          <p:nvSpPr>
            <p:cNvPr id="35" name="Rectangle 58">
              <a:extLst>
                <a:ext uri="{FF2B5EF4-FFF2-40B4-BE49-F238E27FC236}">
                  <a16:creationId xmlns:a16="http://schemas.microsoft.com/office/drawing/2014/main" id="{8FD7978C-E836-4E18-9206-A3E172074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597"/>
              <a:ext cx="187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Q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6" name="Rectangle 59">
              <a:extLst>
                <a:ext uri="{FF2B5EF4-FFF2-40B4-BE49-F238E27FC236}">
                  <a16:creationId xmlns:a16="http://schemas.microsoft.com/office/drawing/2014/main" id="{AA32C7F0-103F-46B1-A86E-85C0A6A4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37" name="Rectangle 60">
              <a:extLst>
                <a:ext uri="{FF2B5EF4-FFF2-40B4-BE49-F238E27FC236}">
                  <a16:creationId xmlns:a16="http://schemas.microsoft.com/office/drawing/2014/main" id="{5E6A87F0-A84C-4E7E-B1E2-3685FDE26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8" name="Rectangle 61">
              <a:extLst>
                <a:ext uri="{FF2B5EF4-FFF2-40B4-BE49-F238E27FC236}">
                  <a16:creationId xmlns:a16="http://schemas.microsoft.com/office/drawing/2014/main" id="{D2F37BFB-58B1-4557-B62E-9AC216644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842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5849B3C1-8878-47C4-B1C5-E5C0F8CC3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842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0" name="Rectangle 80">
              <a:extLst>
                <a:ext uri="{FF2B5EF4-FFF2-40B4-BE49-F238E27FC236}">
                  <a16:creationId xmlns:a16="http://schemas.microsoft.com/office/drawing/2014/main" id="{27AF3A43-EDDB-4F54-90D6-19B92F472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42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1" name="Rectangle 82">
              <a:extLst>
                <a:ext uri="{FF2B5EF4-FFF2-40B4-BE49-F238E27FC236}">
                  <a16:creationId xmlns:a16="http://schemas.microsoft.com/office/drawing/2014/main" id="{81BE6E4A-94D7-4416-8418-7D383DB7B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2" name="Rectangle 83">
              <a:extLst>
                <a:ext uri="{FF2B5EF4-FFF2-40B4-BE49-F238E27FC236}">
                  <a16:creationId xmlns:a16="http://schemas.microsoft.com/office/drawing/2014/main" id="{9B22C289-172B-4A2C-A5ED-E9D314B6B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3" name="Rectangle 84">
              <a:extLst>
                <a:ext uri="{FF2B5EF4-FFF2-40B4-BE49-F238E27FC236}">
                  <a16:creationId xmlns:a16="http://schemas.microsoft.com/office/drawing/2014/main" id="{4AEE9145-A233-4AE1-BD5F-C4D583925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4" name="Rectangle 85">
              <a:extLst>
                <a:ext uri="{FF2B5EF4-FFF2-40B4-BE49-F238E27FC236}">
                  <a16:creationId xmlns:a16="http://schemas.microsoft.com/office/drawing/2014/main" id="{995B0152-133D-4354-9671-49BE4B9C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5" name="Rectangle 86">
              <a:extLst>
                <a:ext uri="{FF2B5EF4-FFF2-40B4-BE49-F238E27FC236}">
                  <a16:creationId xmlns:a16="http://schemas.microsoft.com/office/drawing/2014/main" id="{E9833504-D5FE-45B9-AE0D-C649A71E1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6" name="Rectangle 87">
              <a:extLst>
                <a:ext uri="{FF2B5EF4-FFF2-40B4-BE49-F238E27FC236}">
                  <a16:creationId xmlns:a16="http://schemas.microsoft.com/office/drawing/2014/main" id="{A2FF0AD4-5D97-4ED4-9C4C-5F41B6F68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7" name="Rectangle 88">
              <a:extLst>
                <a:ext uri="{FF2B5EF4-FFF2-40B4-BE49-F238E27FC236}">
                  <a16:creationId xmlns:a16="http://schemas.microsoft.com/office/drawing/2014/main" id="{BE235371-CBF9-4BCB-9CD2-8254E43C4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1C6214A9-6EF8-49A2-B6E8-F36866C4B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9" name="Rectangle 90">
              <a:extLst>
                <a:ext uri="{FF2B5EF4-FFF2-40B4-BE49-F238E27FC236}">
                  <a16:creationId xmlns:a16="http://schemas.microsoft.com/office/drawing/2014/main" id="{8E8E8597-55F9-415F-964C-FEDC4E619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0" name="Rectangle 91">
              <a:extLst>
                <a:ext uri="{FF2B5EF4-FFF2-40B4-BE49-F238E27FC236}">
                  <a16:creationId xmlns:a16="http://schemas.microsoft.com/office/drawing/2014/main" id="{9DB6843C-C982-45D3-A0ED-C5743ECA4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1" name="Rectangle 92">
              <a:extLst>
                <a:ext uri="{FF2B5EF4-FFF2-40B4-BE49-F238E27FC236}">
                  <a16:creationId xmlns:a16="http://schemas.microsoft.com/office/drawing/2014/main" id="{5511C164-CDF6-4F7C-B71B-2A65580E6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2" name="Rectangle 93">
              <a:extLst>
                <a:ext uri="{FF2B5EF4-FFF2-40B4-BE49-F238E27FC236}">
                  <a16:creationId xmlns:a16="http://schemas.microsoft.com/office/drawing/2014/main" id="{30A7877C-4C1B-452F-90D9-3EEB5FE8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3" name="Rectangle 94">
              <a:extLst>
                <a:ext uri="{FF2B5EF4-FFF2-40B4-BE49-F238E27FC236}">
                  <a16:creationId xmlns:a16="http://schemas.microsoft.com/office/drawing/2014/main" id="{0336275E-AB40-4E47-A86D-1C403C63F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4" name="Rectangle 95">
              <a:extLst>
                <a:ext uri="{FF2B5EF4-FFF2-40B4-BE49-F238E27FC236}">
                  <a16:creationId xmlns:a16="http://schemas.microsoft.com/office/drawing/2014/main" id="{2AEA7A4F-9209-449C-89E4-6A4C0D376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5" name="Rectangle 96">
              <a:extLst>
                <a:ext uri="{FF2B5EF4-FFF2-40B4-BE49-F238E27FC236}">
                  <a16:creationId xmlns:a16="http://schemas.microsoft.com/office/drawing/2014/main" id="{B11A8D5F-19CE-4874-B500-49DA8EB3A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6" name="Rectangle 97">
              <a:extLst>
                <a:ext uri="{FF2B5EF4-FFF2-40B4-BE49-F238E27FC236}">
                  <a16:creationId xmlns:a16="http://schemas.microsoft.com/office/drawing/2014/main" id="{AFB69E35-75D3-41A2-A848-67F9AE545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7" name="Rectangle 98">
              <a:extLst>
                <a:ext uri="{FF2B5EF4-FFF2-40B4-BE49-F238E27FC236}">
                  <a16:creationId xmlns:a16="http://schemas.microsoft.com/office/drawing/2014/main" id="{E2173785-783D-4348-B4A1-A519F6860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9" name="Text Box 99">
            <a:extLst>
              <a:ext uri="{FF2B5EF4-FFF2-40B4-BE49-F238E27FC236}">
                <a16:creationId xmlns:a16="http://schemas.microsoft.com/office/drawing/2014/main" id="{E0A283D3-48D7-4133-AACA-96300835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235" y="1690688"/>
            <a:ext cx="242887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normal configuration</a:t>
            </a:r>
          </a:p>
        </p:txBody>
      </p:sp>
      <p:grpSp>
        <p:nvGrpSpPr>
          <p:cNvPr id="10" name="Group 126">
            <a:extLst>
              <a:ext uri="{FF2B5EF4-FFF2-40B4-BE49-F238E27FC236}">
                <a16:creationId xmlns:a16="http://schemas.microsoft.com/office/drawing/2014/main" id="{F12008D4-B7A0-4251-AA46-9A724C2003AA}"/>
              </a:ext>
            </a:extLst>
          </p:cNvPr>
          <p:cNvGrpSpPr>
            <a:grpSpLocks/>
          </p:cNvGrpSpPr>
          <p:nvPr/>
        </p:nvGrpSpPr>
        <p:grpSpPr bwMode="auto">
          <a:xfrm>
            <a:off x="7985927" y="2981346"/>
            <a:ext cx="3278564" cy="448503"/>
            <a:chOff x="960" y="3360"/>
            <a:chExt cx="3552" cy="417"/>
          </a:xfrm>
        </p:grpSpPr>
        <p:sp>
          <p:nvSpPr>
            <p:cNvPr id="12" name="Rectangle 102">
              <a:extLst>
                <a:ext uri="{FF2B5EF4-FFF2-40B4-BE49-F238E27FC236}">
                  <a16:creationId xmlns:a16="http://schemas.microsoft.com/office/drawing/2014/main" id="{04A61F5E-3EAD-4F86-8C8F-06F73EF2C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60"/>
              <a:ext cx="187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Q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Rectangle 103">
              <a:extLst>
                <a:ext uri="{FF2B5EF4-FFF2-40B4-BE49-F238E27FC236}">
                  <a16:creationId xmlns:a16="http://schemas.microsoft.com/office/drawing/2014/main" id="{87BB2A79-058B-435B-8779-FBDFA048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4" name="Rectangle 104">
              <a:extLst>
                <a:ext uri="{FF2B5EF4-FFF2-40B4-BE49-F238E27FC236}">
                  <a16:creationId xmlns:a16="http://schemas.microsoft.com/office/drawing/2014/main" id="{E8F9F914-5A4A-4E42-A2CF-CF5752345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" name="Rectangle 105">
              <a:extLst>
                <a:ext uri="{FF2B5EF4-FFF2-40B4-BE49-F238E27FC236}">
                  <a16:creationId xmlns:a16="http://schemas.microsoft.com/office/drawing/2014/main" id="{6A8573D1-C0C5-4004-B2CF-3A0F6E0B6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05"/>
              <a:ext cx="9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6" name="Rectangle 106">
              <a:extLst>
                <a:ext uri="{FF2B5EF4-FFF2-40B4-BE49-F238E27FC236}">
                  <a16:creationId xmlns:a16="http://schemas.microsoft.com/office/drawing/2014/main" id="{455A4940-66E2-40C0-BCA2-59EA46525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605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7" name="Rectangle 107">
              <a:extLst>
                <a:ext uri="{FF2B5EF4-FFF2-40B4-BE49-F238E27FC236}">
                  <a16:creationId xmlns:a16="http://schemas.microsoft.com/office/drawing/2014/main" id="{90A20303-F69B-4531-BC0A-D8F246E46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605"/>
              <a:ext cx="178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8" name="Rectangle 108">
              <a:extLst>
                <a:ext uri="{FF2B5EF4-FFF2-40B4-BE49-F238E27FC236}">
                  <a16:creationId xmlns:a16="http://schemas.microsoft.com/office/drawing/2014/main" id="{35965B12-055C-4FBD-A076-F67A1E34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9" name="Rectangle 109">
              <a:extLst>
                <a:ext uri="{FF2B5EF4-FFF2-40B4-BE49-F238E27FC236}">
                  <a16:creationId xmlns:a16="http://schemas.microsoft.com/office/drawing/2014/main" id="{B778D802-54A5-48D2-AA38-38F159722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0" name="Rectangle 110">
              <a:extLst>
                <a:ext uri="{FF2B5EF4-FFF2-40B4-BE49-F238E27FC236}">
                  <a16:creationId xmlns:a16="http://schemas.microsoft.com/office/drawing/2014/main" id="{DD2140E6-FD7B-4116-9297-E5E80FDA5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1" name="Rectangle 111">
              <a:extLst>
                <a:ext uri="{FF2B5EF4-FFF2-40B4-BE49-F238E27FC236}">
                  <a16:creationId xmlns:a16="http://schemas.microsoft.com/office/drawing/2014/main" id="{B2B42219-EF6A-44D7-B815-816E51B5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2" name="Rectangle 112">
              <a:extLst>
                <a:ext uri="{FF2B5EF4-FFF2-40B4-BE49-F238E27FC236}">
                  <a16:creationId xmlns:a16="http://schemas.microsoft.com/office/drawing/2014/main" id="{B0D1AA8D-2359-4B86-8EE4-C8484C88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Rectangle 113">
              <a:extLst>
                <a:ext uri="{FF2B5EF4-FFF2-40B4-BE49-F238E27FC236}">
                  <a16:creationId xmlns:a16="http://schemas.microsoft.com/office/drawing/2014/main" id="{ABADA065-D92A-43A3-825E-6367E38FC9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4" name="Rectangle 114">
              <a:extLst>
                <a:ext uri="{FF2B5EF4-FFF2-40B4-BE49-F238E27FC236}">
                  <a16:creationId xmlns:a16="http://schemas.microsoft.com/office/drawing/2014/main" id="{2A3DE36F-B171-47A0-A4F5-853795F71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Rectangle 115">
              <a:extLst>
                <a:ext uri="{FF2B5EF4-FFF2-40B4-BE49-F238E27FC236}">
                  <a16:creationId xmlns:a16="http://schemas.microsoft.com/office/drawing/2014/main" id="{DF40165B-F4DC-4AEC-9370-CC0457292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6" name="Rectangle 116">
              <a:extLst>
                <a:ext uri="{FF2B5EF4-FFF2-40B4-BE49-F238E27FC236}">
                  <a16:creationId xmlns:a16="http://schemas.microsoft.com/office/drawing/2014/main" id="{15F8967E-3E20-490F-8747-42316B16F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7" name="Rectangle 117">
              <a:extLst>
                <a:ext uri="{FF2B5EF4-FFF2-40B4-BE49-F238E27FC236}">
                  <a16:creationId xmlns:a16="http://schemas.microsoft.com/office/drawing/2014/main" id="{1CB209C0-E59E-45F4-AAE4-7208D9B77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8" name="Rectangle 118">
              <a:extLst>
                <a:ext uri="{FF2B5EF4-FFF2-40B4-BE49-F238E27FC236}">
                  <a16:creationId xmlns:a16="http://schemas.microsoft.com/office/drawing/2014/main" id="{6E5AFB8E-AD36-4B89-8704-051055AE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Rectangle 119">
              <a:extLst>
                <a:ext uri="{FF2B5EF4-FFF2-40B4-BE49-F238E27FC236}">
                  <a16:creationId xmlns:a16="http://schemas.microsoft.com/office/drawing/2014/main" id="{75DDDE31-93F7-4AB4-AA39-C7C4ACAE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0" name="Rectangle 120">
              <a:extLst>
                <a:ext uri="{FF2B5EF4-FFF2-40B4-BE49-F238E27FC236}">
                  <a16:creationId xmlns:a16="http://schemas.microsoft.com/office/drawing/2014/main" id="{83B3621A-E316-4277-B232-129D9CC7C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1" name="Rectangle 121">
              <a:extLst>
                <a:ext uri="{FF2B5EF4-FFF2-40B4-BE49-F238E27FC236}">
                  <a16:creationId xmlns:a16="http://schemas.microsoft.com/office/drawing/2014/main" id="{7A2769DB-BEF1-42BB-AFAE-86D5ED8CC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2" name="Rectangle 122">
              <a:extLst>
                <a:ext uri="{FF2B5EF4-FFF2-40B4-BE49-F238E27FC236}">
                  <a16:creationId xmlns:a16="http://schemas.microsoft.com/office/drawing/2014/main" id="{F416C428-EC3C-497A-8930-28B91289F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3" name="Rectangle 123">
              <a:extLst>
                <a:ext uri="{FF2B5EF4-FFF2-40B4-BE49-F238E27FC236}">
                  <a16:creationId xmlns:a16="http://schemas.microsoft.com/office/drawing/2014/main" id="{6D210083-D3A0-4C42-92F5-98EEF6DAC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4" name="Rectangle 124">
              <a:extLst>
                <a:ext uri="{FF2B5EF4-FFF2-40B4-BE49-F238E27FC236}">
                  <a16:creationId xmlns:a16="http://schemas.microsoft.com/office/drawing/2014/main" id="{802E5F5B-6138-4AC1-AA09-222FCC3A5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11" name="Text Box 125">
            <a:extLst>
              <a:ext uri="{FF2B5EF4-FFF2-40B4-BE49-F238E27FC236}">
                <a16:creationId xmlns:a16="http://schemas.microsoft.com/office/drawing/2014/main" id="{4E891DD3-92CD-413C-985E-08C125696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394" y="2671586"/>
            <a:ext cx="3326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wrapped-around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A652-35C5-47AA-9479-4EFBB5A6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7671307-6EC9-4BB0-9257-27965BB24DC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0FC04DB7-144B-46C6-96DE-B80A4A23E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59" descr="Logo COP3530">
              <a:extLst>
                <a:ext uri="{FF2B5EF4-FFF2-40B4-BE49-F238E27FC236}">
                  <a16:creationId xmlns:a16="http://schemas.microsoft.com/office/drawing/2014/main" id="{5160C167-BD74-4B06-BEF3-8D2C72E3E8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9166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Circular Array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3" y="1947061"/>
          <a:ext cx="9322638" cy="369824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13324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409314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Fixed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index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Limited space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3F9F2-BA98-4D9E-B52E-0E3583CE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5C7F34-4BEB-4ABF-A281-031F6626DBB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BA39414-BCD1-4A36-8A86-435BF395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9A76F5-77A1-4F5D-B9A7-EB7E5A6C4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29895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5" name="Picture 2" descr="Queue linked list implementation">
            <a:extLst>
              <a:ext uri="{FF2B5EF4-FFF2-40B4-BE49-F238E27FC236}">
                <a16:creationId xmlns:a16="http://schemas.microsoft.com/office/drawing/2014/main" id="{19A169AB-A023-44BA-98CB-1493868CE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56" y="2719699"/>
            <a:ext cx="8841170" cy="2158106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CB166-9E27-4E48-925B-4D7C08CB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1E1E4A-E2D1-415D-B180-A66A9A1C71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D44456B-AEE0-4ECB-8242-14FFAA1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40C4EC2-F425-4018-B69B-40E1A554DA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20422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Implementation – Linked List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1A9D17E5-4CC5-4299-ADAC-28B683DEE103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1947061"/>
          <a:ext cx="9834267" cy="369824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07320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676105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Characteristics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Flexible Size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Stores Similar Elements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Access through front pointer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  <a:tr h="39243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- O(1)	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- O(1)	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 - 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21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Constant time to add and remove elements; Variable size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90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Drawbacks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More memory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23376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F9FF5-631C-4F83-B314-42CAF8D82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BF1A8C-FE9F-436F-A047-DC5A198A426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8E420BB-1416-413C-BA7B-14FB3C9CFB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A5B04FC-D934-4F82-9028-E4E37C7015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24520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8802F98-94CD-4737-8125-36B0648F9DAD}"/>
              </a:ext>
            </a:extLst>
          </p:cNvPr>
          <p:cNvGraphicFramePr>
            <a:graphicFrameLocks noGrp="1"/>
          </p:cNvGraphicFramePr>
          <p:nvPr/>
        </p:nvGraphicFramePr>
        <p:xfrm>
          <a:off x="1519532" y="2201061"/>
          <a:ext cx="9834267" cy="1889760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198358">
                  <a:extLst>
                    <a:ext uri="{9D8B030D-6E8A-4147-A177-3AD203B41FA5}">
                      <a16:colId xmlns:a16="http://schemas.microsoft.com/office/drawing/2014/main" val="1625425976"/>
                    </a:ext>
                  </a:extLst>
                </a:gridCol>
                <a:gridCol w="7635909">
                  <a:extLst>
                    <a:ext uri="{9D8B030D-6E8A-4147-A177-3AD203B41FA5}">
                      <a16:colId xmlns:a16="http://schemas.microsoft.com/office/drawing/2014/main" val="2229195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Operations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C++ STL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76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enqueue(item)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dequeue()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isEmpty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push(g) – Adds the element ‘g’ at the end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pop() – Deletes the first element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size() – Returns the size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empty() – Returns whether the queue is empty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front() – Returns a reference to the first element of the queue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back() – Returns a reference to the last element of the queue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71288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895B977-C929-4FDD-ACC2-03E8B2394296}"/>
              </a:ext>
            </a:extLst>
          </p:cNvPr>
          <p:cNvSpPr/>
          <p:nvPr/>
        </p:nvSpPr>
        <p:spPr>
          <a:xfrm>
            <a:off x="3869493" y="6208597"/>
            <a:ext cx="5376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/>
              </a:rPr>
              <a:t>http://www.cplusplus.com/reference/queue/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5F440-F562-44F5-B9D6-BC390405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F7BDD-A9F3-412F-B175-E537A3907C9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9F9594DD-BA6F-4078-AF13-8FFDFDBBD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3B83985-3686-46C2-809F-C38E1CDF9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7762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in C++ STL: </a:t>
            </a: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Valid Queue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442" y="4366977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746814" y="1733894"/>
          <a:ext cx="378179" cy="4188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124992" y="1733894"/>
          <a:ext cx="5220353" cy="4188397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2035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checkValidity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(queue&lt;int&gt; q)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while(!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temp=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if(!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if(temp&gt;</a:t>
                      </a:r>
                      <a:r>
                        <a:rPr lang="en-US" sz="16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6DA85-766B-434E-AE34-0F2BD3BF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348F1C-45BA-46C4-B2E0-EB65820A76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4716641-8E17-4857-911B-B380288D2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98931843-094B-461D-A349-3986A2A57C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926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Queue Use Cases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26382" y="1771076"/>
            <a:ext cx="4893548" cy="398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Real World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Buying Tickets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Drive thru at fast food chains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Appointments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5F08D-9653-4606-AD36-F23B05660F61}"/>
              </a:ext>
            </a:extLst>
          </p:cNvPr>
          <p:cNvSpPr txBox="1"/>
          <p:nvPr/>
        </p:nvSpPr>
        <p:spPr>
          <a:xfrm>
            <a:off x="7095811" y="1758542"/>
            <a:ext cx="4541855" cy="315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Computers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Print Queue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Task Scheduling by OS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Packet Forwarding by Routers</a:t>
            </a: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11" name="Picture 10" descr="Driving Pusheen">
            <a:extLst>
              <a:ext uri="{FF2B5EF4-FFF2-40B4-BE49-F238E27FC236}">
                <a16:creationId xmlns:a16="http://schemas.microsoft.com/office/drawing/2014/main" id="{C0F3D5C6-B2E8-4E61-8199-CEDEAD594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09064" y="4201398"/>
            <a:ext cx="2068773" cy="2068773"/>
          </a:xfrm>
          <a:prstGeom prst="rect">
            <a:avLst/>
          </a:prstGeom>
        </p:spPr>
      </p:pic>
      <p:pic>
        <p:nvPicPr>
          <p:cNvPr id="12" name="Picture 11" descr="C:\Documents and Settings\Administrator\My Documents\Koffman\PPTs\JPEGS\JWCL233_Koffman JPG files\ch04\w0079-nn.jpg" title="screenshot of a print queue">
            <a:extLst>
              <a:ext uri="{FF2B5EF4-FFF2-40B4-BE49-F238E27FC236}">
                <a16:creationId xmlns:a16="http://schemas.microsoft.com/office/drawing/2014/main" id="{9111AB71-6899-4BEF-AE29-C28A12246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6939" y="4522746"/>
            <a:ext cx="5943600" cy="161591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DF6CD-C3AD-438D-BCC0-4ED0F271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CF20C8-33F6-451B-B88D-EB9FC94179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DACAE468-6FC3-4F68-BA17-BBCF906FB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3443180-5EA8-43B5-92C5-8910F2C05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28374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5843</TotalTime>
  <Words>10134</Words>
  <Application>Microsoft Office PowerPoint</Application>
  <PresentationFormat>Widescreen</PresentationFormat>
  <Paragraphs>2105</Paragraphs>
  <Slides>103</Slides>
  <Notes>102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3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Data Structures</vt:lpstr>
      <vt:lpstr>  Data Structures  </vt:lpstr>
      <vt:lpstr>Abstract Data Types</vt:lpstr>
      <vt:lpstr>  Abstract Data Types  </vt:lpstr>
      <vt:lpstr>   Abstract Data Types (ADTs)   </vt:lpstr>
      <vt:lpstr>Lists</vt:lpstr>
      <vt:lpstr>  List  </vt:lpstr>
      <vt:lpstr>  List - Characteristics  </vt:lpstr>
      <vt:lpstr>  List - Characteristics  </vt:lpstr>
      <vt:lpstr>  List – Example: Array  </vt:lpstr>
      <vt:lpstr>  List – Example: Array  </vt:lpstr>
      <vt:lpstr>  List – Example: Array  </vt:lpstr>
      <vt:lpstr>  List – Example: Array  </vt:lpstr>
      <vt:lpstr>  List – Example: Array  </vt:lpstr>
      <vt:lpstr>  List – Example: Array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– Example: Single Linked List  </vt:lpstr>
      <vt:lpstr>  List : Single Linked List with Tail  </vt:lpstr>
      <vt:lpstr>  List : Doubly Linked List with Tail  </vt:lpstr>
      <vt:lpstr>  List – Example: Circular Linked List  </vt:lpstr>
      <vt:lpstr>Array vs Linked List: Space</vt:lpstr>
      <vt:lpstr>Array vs Linked List: Time</vt:lpstr>
      <vt:lpstr>   Lists in C++ Standard Template Library   </vt:lpstr>
      <vt:lpstr>   Lists in C++ Standard Template Library   </vt:lpstr>
      <vt:lpstr>   Lists in C++ STL: List   </vt:lpstr>
      <vt:lpstr>   Tips is due at 7 pm   </vt:lpstr>
      <vt:lpstr>   Lists in C++ STL: List   </vt:lpstr>
      <vt:lpstr>   Iterators   </vt:lpstr>
      <vt:lpstr>Iterators</vt:lpstr>
      <vt:lpstr>Iterators: Forward</vt:lpstr>
      <vt:lpstr>Iterators: Bidirectional</vt:lpstr>
      <vt:lpstr>Iterators: Random Access</vt:lpstr>
      <vt:lpstr>Merge Two Sorted Linked Lists of Integers</vt:lpstr>
      <vt:lpstr>Merge Two Sorted Linked Lists of Integers</vt:lpstr>
      <vt:lpstr>Merge Two Sorted Linked Lists of Integers</vt:lpstr>
      <vt:lpstr>Merge Two Sorted Linked Lists of Integers (Union)</vt:lpstr>
      <vt:lpstr>Median of Elements in a Linked List (3.3d)</vt:lpstr>
      <vt:lpstr>Median of Elements in a Linked List (3.3d)</vt:lpstr>
      <vt:lpstr>Recommended Resources</vt:lpstr>
      <vt:lpstr>Stacks</vt:lpstr>
      <vt:lpstr>  Stack  </vt:lpstr>
      <vt:lpstr>  Stack ADT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- Array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Stack Implementation – Linked List  </vt:lpstr>
      <vt:lpstr>   Stack in C++ STL   </vt:lpstr>
      <vt:lpstr>   Stack in C++ STL: Check Palindrome   </vt:lpstr>
      <vt:lpstr>   Stack in C++ STL: Check Palindrome   </vt:lpstr>
      <vt:lpstr>  Stack Use Cases  </vt:lpstr>
      <vt:lpstr>  Stack Use Cases: Call Stack  </vt:lpstr>
      <vt:lpstr>  Stack Use Cases: Call Stack  </vt:lpstr>
      <vt:lpstr>  Stack Use Cases: Call Stack  </vt:lpstr>
      <vt:lpstr>  Stack Use Cases: Call Stack  </vt:lpstr>
      <vt:lpstr>  Stack Use Cases: Balanced Parenthesis  </vt:lpstr>
      <vt:lpstr>  Stack Use Cases: Expression Evaluation  </vt:lpstr>
      <vt:lpstr>  Stack Use Cases: Expression Evaluation  </vt:lpstr>
      <vt:lpstr>  Stack Use Cases: Postfix Evaluation  </vt:lpstr>
      <vt:lpstr>  Stack Use Cases: Finding Palindrome  </vt:lpstr>
      <vt:lpstr> Mentimeter </vt:lpstr>
      <vt:lpstr>Queues</vt:lpstr>
      <vt:lpstr>  Queue  </vt:lpstr>
      <vt:lpstr>  Queue ADT  </vt:lpstr>
      <vt:lpstr>  Queue Implementation - Array  </vt:lpstr>
      <vt:lpstr>  Queue Implementation – Circular Array  </vt:lpstr>
      <vt:lpstr>  Queue Implementation – Circular Array  </vt:lpstr>
      <vt:lpstr>  Queue Implementation – Linked List  </vt:lpstr>
      <vt:lpstr>  Queue Implementation – Linked List  </vt:lpstr>
      <vt:lpstr>   Queue in C++ STL   </vt:lpstr>
      <vt:lpstr>   Queue in C++ STL: Valid Queue   </vt:lpstr>
      <vt:lpstr>  Queue Use Cases  </vt:lpstr>
      <vt:lpstr>Recommended Resources</vt:lpstr>
      <vt:lpstr>   Queue in C++ STL: Valid Queue   </vt:lpstr>
      <vt:lpstr>   Agenda   </vt:lpstr>
      <vt:lpstr>Add an Element to Linked List (3.3b)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390</cp:revision>
  <dcterms:created xsi:type="dcterms:W3CDTF">2020-04-14T17:15:24Z</dcterms:created>
  <dcterms:modified xsi:type="dcterms:W3CDTF">2025-09-09T13:13:32Z</dcterms:modified>
</cp:coreProperties>
</file>