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05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04" r:id="rId68"/>
    <p:sldId id="503" r:id="rId69"/>
    <p:sldId id="502" r:id="rId70"/>
    <p:sldId id="522" r:id="rId71"/>
    <p:sldId id="523" r:id="rId72"/>
    <p:sldId id="524" r:id="rId73"/>
    <p:sldId id="525" r:id="rId74"/>
    <p:sldId id="526" r:id="rId75"/>
    <p:sldId id="527" r:id="rId76"/>
    <p:sldId id="528" r:id="rId77"/>
    <p:sldId id="529" r:id="rId78"/>
    <p:sldId id="530" r:id="rId79"/>
    <p:sldId id="531" r:id="rId80"/>
    <p:sldId id="532" r:id="rId81"/>
    <p:sldId id="533" r:id="rId82"/>
    <p:sldId id="534" r:id="rId83"/>
    <p:sldId id="453" r:id="rId84"/>
    <p:sldId id="535" r:id="rId85"/>
    <p:sldId id="454" r:id="rId86"/>
    <p:sldId id="536" r:id="rId87"/>
    <p:sldId id="506" r:id="rId88"/>
    <p:sldId id="537" r:id="rId89"/>
    <p:sldId id="456" r:id="rId90"/>
    <p:sldId id="457" r:id="rId91"/>
    <p:sldId id="458" r:id="rId92"/>
    <p:sldId id="469" r:id="rId93"/>
    <p:sldId id="471" r:id="rId94"/>
    <p:sldId id="470" r:id="rId95"/>
    <p:sldId id="459" r:id="rId96"/>
    <p:sldId id="460" r:id="rId97"/>
    <p:sldId id="468" r:id="rId98"/>
    <p:sldId id="461" r:id="rId99"/>
    <p:sldId id="538" r:id="rId100"/>
    <p:sldId id="564" r:id="rId101"/>
    <p:sldId id="478" r:id="rId102"/>
    <p:sldId id="472" r:id="rId103"/>
    <p:sldId id="572" r:id="rId104"/>
    <p:sldId id="573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4/step/2?unit=379724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B1_T-PR4w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39/step/4?unit=335116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stepik.org/lesson/354738/step/1?unit=338782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CB7B-1626-4A6B-BCFD-0B6AFDCA0F9D}"/>
              </a:ext>
            </a:extLst>
          </p:cNvPr>
          <p:cNvSpPr/>
          <p:nvPr/>
        </p:nvSpPr>
        <p:spPr>
          <a:xfrm>
            <a:off x="806381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https://stepik.org/lesson/390624/step/2?unit=379724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7659356" y="6333740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8E0A820-6B2F-4B60-8C0E-F57879C5C5F2}"/>
              </a:ext>
            </a:extLst>
          </p:cNvPr>
          <p:cNvSpPr/>
          <p:nvPr/>
        </p:nvSpPr>
        <p:spPr>
          <a:xfrm>
            <a:off x="3186684" y="5849649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https://stepik.org/lesson/351239/step/4?unit=335116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Stepik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864"/>
              </p:ext>
            </p:extLst>
          </p:nvPr>
        </p:nvGraphicFramePr>
        <p:xfrm>
          <a:off x="2124992" y="1583173"/>
          <a:ext cx="5220353" cy="48232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836267" y="2272132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85FE74-4540-4C19-88D0-5567763359D8}"/>
              </a:ext>
            </a:extLst>
          </p:cNvPr>
          <p:cNvSpPr txBox="1"/>
          <p:nvPr/>
        </p:nvSpPr>
        <p:spPr>
          <a:xfrm>
            <a:off x="2127225" y="1542436"/>
            <a:ext cx="4916362" cy="534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checkPalindrome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1874182" y="2621539"/>
            <a:ext cx="4418196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9733 1736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5C7BFC33-61D8-4C2B-A199-EA704BC9A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61" y="1247685"/>
            <a:ext cx="4716566" cy="47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3D40DA4B-5F1F-40B3-B685-D289680B3C5A}"/>
              </a:ext>
            </a:extLst>
          </p:cNvPr>
          <p:cNvSpPr/>
          <p:nvPr/>
        </p:nvSpPr>
        <p:spPr>
          <a:xfrm>
            <a:off x="4299290" y="5947340"/>
            <a:ext cx="451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https://stepik.org/lesson/354738/step/1?unit=338782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Stepik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10219</Words>
  <Application>Microsoft Office PowerPoint</Application>
  <PresentationFormat>Widescreen</PresentationFormat>
  <Paragraphs>2110</Paragraphs>
  <Slides>103</Slides>
  <Notes>102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 Mentimeter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  Queue in C++ STL: Valid Queue   </vt:lpstr>
      <vt:lpstr>   Agenda   </vt:lpstr>
      <vt:lpstr>Add an Element to Linked List (3.3b)</vt:lpstr>
      <vt:lpstr>Median of Elements in a Linked List (3.3d)</vt:lpstr>
      <vt:lpstr>Median of Elements in a Linked List (3.3d)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385</cp:revision>
  <dcterms:created xsi:type="dcterms:W3CDTF">2020-04-14T17:15:24Z</dcterms:created>
  <dcterms:modified xsi:type="dcterms:W3CDTF">2022-01-21T19:04:31Z</dcterms:modified>
</cp:coreProperties>
</file>