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39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Oct 13, 1:55 pm - 3:45 pm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CAR 0100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Bring 4 blank sheets of paper, a pen, and a computing device with lockdown browser.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Instructions for installing lockdown browser: Lockdown Browser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Test quiz: Lockdown Browser Test Quiz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Those who need accommodations must take the exam at the DRC test center.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cover module 1-5 (up to deletion in heaps) and one double-sided letter-sized sheet of handwritten notes is allowed on the exam.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topics and expectations guide is up.</a:t>
            </a:r>
          </a:p>
          <a:p>
            <a:pPr lvl="1"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for common operations or for solving a 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2017</Words>
  <Application>Microsoft Office PowerPoint</Application>
  <PresentationFormat>Widescreen</PresentationFormat>
  <Paragraphs>256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408</cp:revision>
  <dcterms:created xsi:type="dcterms:W3CDTF">2020-04-14T17:15:24Z</dcterms:created>
  <dcterms:modified xsi:type="dcterms:W3CDTF">2022-10-11T16:13:46Z</dcterms:modified>
</cp:coreProperties>
</file>