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ink/ink1.xml" ContentType="application/inkml+xml"/>
  <Override PartName="/ppt/notesSlides/notesSlide8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ink/ink4.xml" ContentType="application/inkml+xml"/>
  <Override PartName="/ppt/notesSlides/notesSlide8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8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90.xml" ContentType="application/vnd.openxmlformats-officedocument.presentationml.notesSlide+xml"/>
  <Override PartName="/ppt/ink/ink21.xml" ContentType="application/inkml+xml"/>
  <Override PartName="/ppt/notesSlides/notesSlide91.xml" ContentType="application/vnd.openxmlformats-officedocument.presentationml.notesSlide+xml"/>
  <Override PartName="/ppt/ink/ink22.xml" ContentType="application/inkml+xml"/>
  <Override PartName="/ppt/notesSlides/notesSlide9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9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94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0"/>
  </p:notesMasterIdLst>
  <p:handoutMasterIdLst>
    <p:handoutMasterId r:id="rId221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813" r:id="rId28"/>
    <p:sldId id="546" r:id="rId29"/>
    <p:sldId id="849" r:id="rId30"/>
    <p:sldId id="551" r:id="rId31"/>
    <p:sldId id="553" r:id="rId32"/>
    <p:sldId id="554" r:id="rId33"/>
    <p:sldId id="555" r:id="rId34"/>
    <p:sldId id="55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53" r:id="rId66"/>
    <p:sldId id="523" r:id="rId67"/>
    <p:sldId id="854" r:id="rId68"/>
    <p:sldId id="856" r:id="rId69"/>
    <p:sldId id="855" r:id="rId70"/>
    <p:sldId id="857" r:id="rId71"/>
    <p:sldId id="859" r:id="rId72"/>
    <p:sldId id="858" r:id="rId73"/>
    <p:sldId id="860" r:id="rId74"/>
    <p:sldId id="861" r:id="rId75"/>
    <p:sldId id="863" r:id="rId76"/>
    <p:sldId id="864" r:id="rId77"/>
    <p:sldId id="865" r:id="rId78"/>
    <p:sldId id="862" r:id="rId79"/>
    <p:sldId id="538" r:id="rId80"/>
    <p:sldId id="662" r:id="rId81"/>
    <p:sldId id="870" r:id="rId82"/>
    <p:sldId id="868" r:id="rId83"/>
    <p:sldId id="869" r:id="rId84"/>
    <p:sldId id="867" r:id="rId85"/>
    <p:sldId id="874" r:id="rId86"/>
    <p:sldId id="871" r:id="rId87"/>
    <p:sldId id="872" r:id="rId88"/>
    <p:sldId id="873" r:id="rId89"/>
    <p:sldId id="875" r:id="rId90"/>
    <p:sldId id="876" r:id="rId91"/>
    <p:sldId id="877" r:id="rId92"/>
    <p:sldId id="878" r:id="rId93"/>
    <p:sldId id="879" r:id="rId94"/>
    <p:sldId id="880" r:id="rId95"/>
    <p:sldId id="881" r:id="rId96"/>
    <p:sldId id="882" r:id="rId97"/>
    <p:sldId id="270" r:id="rId98"/>
    <p:sldId id="625" r:id="rId99"/>
    <p:sldId id="680" r:id="rId100"/>
    <p:sldId id="681" r:id="rId101"/>
    <p:sldId id="682" r:id="rId102"/>
    <p:sldId id="683" r:id="rId103"/>
    <p:sldId id="684" r:id="rId104"/>
    <p:sldId id="685" r:id="rId105"/>
    <p:sldId id="686" r:id="rId106"/>
    <p:sldId id="687" r:id="rId107"/>
    <p:sldId id="688" r:id="rId108"/>
    <p:sldId id="689" r:id="rId109"/>
    <p:sldId id="690" r:id="rId110"/>
    <p:sldId id="691" r:id="rId111"/>
    <p:sldId id="692" r:id="rId112"/>
    <p:sldId id="693" r:id="rId113"/>
    <p:sldId id="694" r:id="rId114"/>
    <p:sldId id="695" r:id="rId115"/>
    <p:sldId id="696" r:id="rId116"/>
    <p:sldId id="697" r:id="rId117"/>
    <p:sldId id="698" r:id="rId118"/>
    <p:sldId id="699" r:id="rId119"/>
    <p:sldId id="700" r:id="rId120"/>
    <p:sldId id="701" r:id="rId121"/>
    <p:sldId id="702" r:id="rId122"/>
    <p:sldId id="703" r:id="rId123"/>
    <p:sldId id="704" r:id="rId124"/>
    <p:sldId id="705" r:id="rId125"/>
    <p:sldId id="706" r:id="rId126"/>
    <p:sldId id="707" r:id="rId127"/>
    <p:sldId id="708" r:id="rId128"/>
    <p:sldId id="709" r:id="rId129"/>
    <p:sldId id="710" r:id="rId130"/>
    <p:sldId id="711" r:id="rId131"/>
    <p:sldId id="712" r:id="rId132"/>
    <p:sldId id="713" r:id="rId133"/>
    <p:sldId id="714" r:id="rId134"/>
    <p:sldId id="715" r:id="rId135"/>
    <p:sldId id="716" r:id="rId136"/>
    <p:sldId id="717" r:id="rId137"/>
    <p:sldId id="718" r:id="rId138"/>
    <p:sldId id="719" r:id="rId139"/>
    <p:sldId id="720" r:id="rId140"/>
    <p:sldId id="721" r:id="rId141"/>
    <p:sldId id="722" r:id="rId142"/>
    <p:sldId id="723" r:id="rId143"/>
    <p:sldId id="724" r:id="rId144"/>
    <p:sldId id="725" r:id="rId145"/>
    <p:sldId id="726" r:id="rId146"/>
    <p:sldId id="727" r:id="rId147"/>
    <p:sldId id="728" r:id="rId148"/>
    <p:sldId id="729" r:id="rId149"/>
    <p:sldId id="730" r:id="rId150"/>
    <p:sldId id="731" r:id="rId151"/>
    <p:sldId id="414" r:id="rId152"/>
    <p:sldId id="617" r:id="rId153"/>
    <p:sldId id="576" r:id="rId154"/>
    <p:sldId id="627" r:id="rId155"/>
    <p:sldId id="626" r:id="rId156"/>
    <p:sldId id="618" r:id="rId157"/>
    <p:sldId id="616" r:id="rId158"/>
    <p:sldId id="597" r:id="rId159"/>
    <p:sldId id="582" r:id="rId160"/>
    <p:sldId id="579" r:id="rId161"/>
    <p:sldId id="580" r:id="rId162"/>
    <p:sldId id="581" r:id="rId163"/>
    <p:sldId id="608" r:id="rId164"/>
    <p:sldId id="612" r:id="rId165"/>
    <p:sldId id="613" r:id="rId166"/>
    <p:sldId id="614" r:id="rId167"/>
    <p:sldId id="615" r:id="rId168"/>
    <p:sldId id="647" r:id="rId169"/>
    <p:sldId id="583" r:id="rId170"/>
    <p:sldId id="588" r:id="rId171"/>
    <p:sldId id="621" r:id="rId172"/>
    <p:sldId id="622" r:id="rId173"/>
    <p:sldId id="623" r:id="rId174"/>
    <p:sldId id="585" r:id="rId175"/>
    <p:sldId id="586" r:id="rId176"/>
    <p:sldId id="584" r:id="rId177"/>
    <p:sldId id="589" r:id="rId178"/>
    <p:sldId id="590" r:id="rId179"/>
    <p:sldId id="592" r:id="rId180"/>
    <p:sldId id="595" r:id="rId181"/>
    <p:sldId id="593" r:id="rId182"/>
    <p:sldId id="596" r:id="rId183"/>
    <p:sldId id="594" r:id="rId184"/>
    <p:sldId id="587" r:id="rId185"/>
    <p:sldId id="818" r:id="rId186"/>
    <p:sldId id="619" r:id="rId187"/>
    <p:sldId id="624" r:id="rId188"/>
    <p:sldId id="663" r:id="rId189"/>
    <p:sldId id="598" r:id="rId190"/>
    <p:sldId id="599" r:id="rId191"/>
    <p:sldId id="600" r:id="rId192"/>
    <p:sldId id="606" r:id="rId193"/>
    <p:sldId id="664" r:id="rId194"/>
    <p:sldId id="665" r:id="rId195"/>
    <p:sldId id="821" r:id="rId196"/>
    <p:sldId id="820" r:id="rId197"/>
    <p:sldId id="822" r:id="rId198"/>
    <p:sldId id="825" r:id="rId199"/>
    <p:sldId id="826" r:id="rId200"/>
    <p:sldId id="601" r:id="rId201"/>
    <p:sldId id="604" r:id="rId202"/>
    <p:sldId id="605" r:id="rId203"/>
    <p:sldId id="607" r:id="rId204"/>
    <p:sldId id="667" r:id="rId205"/>
    <p:sldId id="483" r:id="rId206"/>
    <p:sldId id="743" r:id="rId207"/>
    <p:sldId id="827" r:id="rId208"/>
    <p:sldId id="493" r:id="rId209"/>
    <p:sldId id="494" r:id="rId210"/>
    <p:sldId id="394" r:id="rId211"/>
    <p:sldId id="490" r:id="rId212"/>
    <p:sldId id="739" r:id="rId213"/>
    <p:sldId id="492" r:id="rId214"/>
    <p:sldId id="740" r:id="rId215"/>
    <p:sldId id="741" r:id="rId216"/>
    <p:sldId id="742" r:id="rId217"/>
    <p:sldId id="751" r:id="rId218"/>
    <p:sldId id="754" r:id="rId2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00"/>
    <a:srgbClr val="00DA63"/>
    <a:srgbClr val="EB6E19"/>
    <a:srgbClr val="0081E2"/>
    <a:srgbClr val="3B3838"/>
    <a:srgbClr val="74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2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11" Type="http://schemas.openxmlformats.org/officeDocument/2006/relationships/slide" Target="slides/slide209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92" Type="http://schemas.openxmlformats.org/officeDocument/2006/relationships/slide" Target="slides/slide190.xml"/><Relationship Id="rId197" Type="http://schemas.openxmlformats.org/officeDocument/2006/relationships/slide" Target="slides/slide195.xml"/><Relationship Id="rId206" Type="http://schemas.openxmlformats.org/officeDocument/2006/relationships/slide" Target="slides/slide204.xml"/><Relationship Id="rId201" Type="http://schemas.openxmlformats.org/officeDocument/2006/relationships/slide" Target="slides/slide199.xml"/><Relationship Id="rId222" Type="http://schemas.openxmlformats.org/officeDocument/2006/relationships/presProps" Target="pres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slide" Target="slides/slide185.xml"/><Relationship Id="rId217" Type="http://schemas.openxmlformats.org/officeDocument/2006/relationships/slide" Target="slides/slide2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12" Type="http://schemas.openxmlformats.org/officeDocument/2006/relationships/slide" Target="slides/slide210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2" Type="http://schemas.openxmlformats.org/officeDocument/2006/relationships/slide" Target="slides/slide200.xml"/><Relationship Id="rId207" Type="http://schemas.openxmlformats.org/officeDocument/2006/relationships/slide" Target="slides/slide205.xml"/><Relationship Id="rId223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3" Type="http://schemas.openxmlformats.org/officeDocument/2006/relationships/slide" Target="slides/slide211.xml"/><Relationship Id="rId218" Type="http://schemas.openxmlformats.org/officeDocument/2006/relationships/slide" Target="slides/slide21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208" Type="http://schemas.openxmlformats.org/officeDocument/2006/relationships/slide" Target="slides/slide206.xml"/><Relationship Id="rId19" Type="http://schemas.openxmlformats.org/officeDocument/2006/relationships/slide" Target="slides/slide17.xml"/><Relationship Id="rId224" Type="http://schemas.openxmlformats.org/officeDocument/2006/relationships/theme" Target="theme/theme1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notesMaster" Target="notesMasters/notesMaster1.xml"/><Relationship Id="rId225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handoutMaster" Target="handoutMasters/handoutMaster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7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3:2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327.06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18207.2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19785.18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24501.57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25320.85">20426 10689 0,'17'0'94,"1"35"-79,0-17-15,-1 17 16,-17 1 0,36 17 15,-19-36-31,1 1 15,0-18 64,34-71-48,-16 36-31,-19 0 15,19-1 1,-19 19-16,-17-1 16,18 18 15,0 0-15,-18-17-1</inkml:trace>
  <inkml:trace contextRef="#ctx0" brushRef="#br0" timeOffset="28353.28">28363 10583 0,'18'18'47,"0"53"-32,-18-36-15,17 0 16,-17 0 0,18 54-1,-18-37 1,0-16-16,0-1 16,0-17-1,0 17 1,0-17-16,0-1 15,0 1 1,0-1 31,18-17 0,-18 18-32,0 0 1</inkml:trace>
  <inkml:trace contextRef="#ctx0" brushRef="#br0" timeOffset="29471.53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30105.55">28681 10654 0,'0'0'0,"0"-18"31,17 18-15,54-70-1,-53 52 1,35-17-16,-1-1 0,37-16 31,-72 34-15,19-17 0,-19 35-1,1-18 1,0 18-1,-1 0 79</inkml:trace>
  <inkml:trace contextRef="#ctx0" brushRef="#br0" timeOffset="32033.55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34483.21">28063 12982 0,'0'35'78,"0"18"-78,0 0 16,0 0-16,-17-17 16,17-1-1,-18-18-15,18 19 16,0 17-16,0-36 31</inkml:trace>
  <inkml:trace contextRef="#ctx0" brushRef="#br0" timeOffset="35574.4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36367.71">28011 13758 0,'-18'0'47,"18"18"-31,-53 88 15,18-36-31,-1 1 31,1-18-31,18 0 0,-19-18 16,-17 71 15,53-71-31,-17-17 16,17-1-1,0 1 32,-18-18 31</inkml:trace>
  <inkml:trace contextRef="#ctx0" brushRef="#br0" timeOffset="37604.65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38421.36">27217 14958 0,'17'-18'62,"1"18"-46,53-35-1,-36 17-15,18 1 16,35-19 0,-53 36-16,18-17 15,-18 17 1,1-18-1,-19 18 1,1 0 47,-18-18-17,18 18-30,-1 0 0</inkml:trace>
  <inkml:trace contextRef="#ctx0" brushRef="#br0" timeOffset="49366.8">27005 15734 0,'0'35'78,"0"0"-63,-35 107 1,0-90 0,-1 54-1,1-18-15,0-35 16,17-17-16,-17 70 31,35-71-15,-18-18-16,1 1 15,17 0-15,-18-18 79,0 0-33,1 0-46</inkml:trace>
  <inkml:trace contextRef="#ctx0" brushRef="#br0" timeOffset="50725.65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54443.52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55337.61">29968 12559 0,'0'35'110,"0"0"-95,0 18 1,0-17-1,36 69 1,-36-69 0,0 17-1,17-36-15,-17 1 32</inkml:trace>
  <inkml:trace contextRef="#ctx0" brushRef="#br0" timeOffset="56295.7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56849.85">30304 12894 0,'0'-18'47,"17"18"-31,54-35-1,-36 17-15,0 18 16,54-35 0,-72 35-16,36 0 31,-35 0-16,-1 0 1</inkml:trace>
  <inkml:trace contextRef="#ctx0" brushRef="#br0" timeOffset="57735.12">30021 13423 0,'0'35'63,"0"1"-48,0 17-15,0-18 16,0 0-16,-17 36 16,-1-18-16,18 0 15,-35 52 1,35-69 0,-18-1-16,1-17 15,-19 87 1,19-87-1,17 0-15,0-1 16,0 36 15,0-35-31,0 0 16,0-1 15,-18 1 0,18-1 16</inkml:trace>
  <inkml:trace contextRef="#ctx0" brushRef="#br0" timeOffset="58527.74">29598 14764 0,'0'17'62,"18"72"-31,-1-37-31,-17-16 16,0 52 0,0-53-16,0 18 31,0-18-31,0-17 0,0 17 31,0-17-31,0 0 31</inkml:trace>
  <inkml:trace contextRef="#ctx0" brushRef="#br0" timeOffset="60147.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61571.01">28328 13899 0,'18'18'110,"35"70"-95,-18-35 1,-17 0-16,17 18 15,18 17-15,-36-53 16,-17 0-16,18 1 16,0-1-16,-1-17 15,1-1 1,-18 1 0,18 0-1,17 17 16,-35-18 1,17-17-17,-17 18 1,18 0 0,-18-1-1,18-17 79</inkml:trace>
  <inkml:trace contextRef="#ctx0" brushRef="#br0" timeOffset="62262.44">28469 14852 0,'0'18'31,"0"-1"-15,0 18 0,0 71-1,0-53-15,0-17 16,0 34 0,0-52-16,0-1 15,0 19 1,0-19-1,18 1 17</inkml:trace>
  <inkml:trace contextRef="#ctx0" brushRef="#br0" timeOffset="63627.78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70196.03">29316 10001 0,'17'0'94,"19"0"-79,70-88 1,-71 70-16,53-70 16,71-35-1,-106 70 1,158-124 0,-140 107-1,-18 35 1,-36 17-16,1 0 15,0 1 1,-18-1-16,0 0 31,17 18-15</inkml:trace>
  <inkml:trace contextRef="#ctx0" brushRef="#br0" timeOffset="71351.17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72419.23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73306.89">31115 8484 0,'18'0'156,"35"-17"-140,-36 17 0,36 0-1,-35 0-15,-1 0 16,1 0-16,0 0 16,-1 0-1,1 0 1,0 17-16,17-17 31,-18 0-15,1 0-1,0 18 1,-1-18 0,1 0 15,0 0 0,-1 0 0</inkml:trace>
  <inkml:trace contextRef="#ctx0" brushRef="#br0" timeOffset="74297">30992 8590 0,'0'-18'94,"0"1"-94,35-1 31,-18 1-31,19-1 31,-19 18-31,-17-18 0,36 18 32,-19 0-32,1-17 0,0 17 31,-1 0-31,1 0 16,-1 0 15</inkml:trace>
  <inkml:trace contextRef="#ctx0" brushRef="#br0" timeOffset="77357.4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78980.08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80269.5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81869.42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83681.42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84919.5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86106.1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87454.4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88421.71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89069.85">33443 12400 0,'36'-35'31,"-1"0"-31,0-1 31,-17 19-31,-1-1 16,1 0 0,0 18-1,-1 0 1,1-17 0,0 17-1,-1-18 1,1 0-1,0 18 48,-1 0-16,1 0-16,-18-17-15</inkml:trace>
  <inkml:trace contextRef="#ctx0" brushRef="#br0" timeOffset="112943.16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113873.61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5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3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4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5">20426 10689 0,'17'0'94,"1"35"-79,0-17-15,-1 17 16,-17 1 0,36 17 15,-19-36-31,1 1 15,0-18 64,34-71-48,-16 36-31,-19 0 15,19-1 1,-19 19-16,-17-1 16,18 18 15,0 0-15,-18-17-1</inkml:trace>
  <inkml:trace contextRef="#ctx0" brushRef="#br0" timeOffset="6">28363 10583 0,'18'18'47,"0"53"-32,-18-36-15,17 0 16,-17 0 0,18 54-1,-18-37 1,0-16-16,0-1 16,0-17-1,0 17 1,0-17-16,0-1 15,0 1 1,0-1 31,18-17 0,-18 18-32,0 0 1</inkml:trace>
  <inkml:trace contextRef="#ctx0" brushRef="#br0" timeOffset="7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8">28681 10654 0,'0'0'0,"0"-18"31,17 18-15,54-70-1,-53 52 1,35-17-16,-1-1 0,37-16 31,-72 34-15,19-17 0,-19 35-1,1-18 1,0 18-1,-1 0 79</inkml:trace>
  <inkml:trace contextRef="#ctx0" brushRef="#br0" timeOffset="9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10">28063 12982 0,'0'35'78,"0"18"-78,0 0 16,0 0-16,-17-17 16,17-1-1,-18-18-15,18 19 16,0 17-16,0-36 31</inkml:trace>
  <inkml:trace contextRef="#ctx0" brushRef="#br0" timeOffset="11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12">28011 13758 0,'-18'0'47,"18"18"-31,-53 88 15,18-36-31,-1 1 31,1-18-31,18 0 0,-19-18 16,-17 71 15,53-71-31,-17-17 16,17-1-1,0 1 32,-18-18 31</inkml:trace>
  <inkml:trace contextRef="#ctx0" brushRef="#br0" timeOffset="13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14">27217 14958 0,'17'-18'62,"1"18"-46,53-35-1,-36 17-15,18 1 16,35-19 0,-53 36-16,18-17 15,-18 17 1,1-18-1,-19 18 1,1 0 47,-18-18-17,18 18-30,-1 0 0</inkml:trace>
  <inkml:trace contextRef="#ctx0" brushRef="#br0" timeOffset="15">27005 15734 0,'0'35'78,"0"0"-63,-35 107 1,0-90 0,-1 54-1,1-18-15,0-35 16,17-17-16,-17 70 31,35-71-15,-18-18-16,1 1 15,17 0-15,-18-18 79,0 0-33,1 0-46</inkml:trace>
  <inkml:trace contextRef="#ctx0" brushRef="#br0" timeOffset="16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17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18">29968 12559 0,'0'35'110,"0"0"-95,0 18 1,0-17-1,36 69 1,-36-69 0,0 17-1,17-36-15,-17 1 32</inkml:trace>
  <inkml:trace contextRef="#ctx0" brushRef="#br0" timeOffset="19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20">30304 12894 0,'0'-18'47,"17"18"-31,54-35-1,-36 17-15,0 18 16,54-35 0,-72 35-16,36 0 31,-35 0-16,-1 0 1</inkml:trace>
  <inkml:trace contextRef="#ctx0" brushRef="#br0" timeOffset="21">30021 13423 0,'0'35'63,"0"1"-48,0 17-15,0-18 16,0 0-16,-17 36 16,-1-18-16,18 0 15,-35 52 1,35-69 0,-18-1-16,1-17 15,-19 87 1,19-87-1,17 0-15,0-1 16,0 36 15,0-35-31,0 0 16,0-1 15,-18 1 0,18-1 16</inkml:trace>
  <inkml:trace contextRef="#ctx0" brushRef="#br0" timeOffset="22">29598 14764 0,'0'17'62,"18"72"-31,-1-37-31,-17-16 16,0 52 0,0-53-16,0 18 31,0-18-31,0-17 0,0 17 31,0-17-31,0 0 31</inkml:trace>
  <inkml:trace contextRef="#ctx0" brushRef="#br0" timeOffset="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24">28328 13899 0,'18'18'110,"35"70"-95,-18-35 1,-17 0-16,17 18 15,18 17-15,-36-53 16,-17 0-16,18 1 16,0-1-16,-1-17 15,1-1 1,-18 1 0,18 0-1,17 17 16,-35-18 1,17-17-17,-17 18 1,18 0 0,-18-1-1,18-17 79</inkml:trace>
  <inkml:trace contextRef="#ctx0" brushRef="#br0" timeOffset="25">28469 14852 0,'0'18'31,"0"-1"-15,0 18 0,0 71-1,0-53-15,0-17 16,0 34 0,0-52-16,0-1 15,0 19 1,0-19-1,18 1 17</inkml:trace>
  <inkml:trace contextRef="#ctx0" brushRef="#br0" timeOffset="26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27">29316 10001 0,'17'0'94,"19"0"-79,70-88 1,-71 70-16,53-70 16,71-35-1,-106 70 1,158-124 0,-140 107-1,-18 35 1,-36 17-16,1 0 15,0 1 1,-18-1-16,0 0 31,17 18-15</inkml:trace>
  <inkml:trace contextRef="#ctx0" brushRef="#br0" timeOffset="28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29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30">31115 8484 0,'18'0'156,"35"-17"-140,-36 17 0,36 0-1,-35 0-15,-1 0 16,1 0-16,0 0 16,-1 0-1,1 0 1,0 17-16,17-17 31,-18 0-15,1 0-1,0 18 1,-1-18 0,1 0 15,0 0 0,-1 0 0</inkml:trace>
  <inkml:trace contextRef="#ctx0" brushRef="#br0" timeOffset="31">30992 8590 0,'0'-18'94,"0"1"-94,35-1 31,-18 1-31,19-1 31,-19 18-31,-17-18 0,36 18 32,-19 0-32,1-17 0,0 17 31,-1 0-31,1 0 16,-1 0 15</inkml:trace>
  <inkml:trace contextRef="#ctx0" brushRef="#br0" timeOffset="32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33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34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35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36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37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38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39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40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41">33443 12400 0,'36'-35'31,"-1"0"-31,0-1 31,-17 19-31,-1-1 16,1 0 0,0 18-1,-1 0 1,1-17 0,0 17-1,-1-18 1,1 0-1,0 18 48,-1 0-16,1 0-16,-18-17-15</inkml:trace>
  <inkml:trace contextRef="#ctx0" brushRef="#br0" timeOffset="42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43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6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7:31.3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12012 0,'18'0'125,"0"0"-110,-1 0-15,18 0 32,1 0-32,-1 0 15,18 0 1,53 0-16,-71 0 15,159-18 1,-123 18-16,70-17 31,-88 17-31,0 0 16,-36 0 0,19 0-16,-19 0 15,1 0 16,-1 0-31,1 0 16,17 0 0,-17 0-16,35 0 31,-18 0-15,18 0-1,-35 0 1,-1 0-1,1 0 1,0 0 31,-1-18 15</inkml:trace>
  <inkml:trace contextRef="#ctx0" brushRef="#br0" timeOffset="1317.1">19703 11836 0,'35'0'141,"-17"0"-126,17 0 1,-18 0 0,19 0-1,-19 17-15,1-17 16,0 0-1,-1 18 17,1-18-1,0 18 31,-18-1-46,17 1 15,1-18-31,-18 18 0,17-18 16,-17 17 31,0 1 125,-17-1-141,-1 1-31,1 0 31,-1-1-31,18 1 16,-18 0-1,1-18-15,17 17 16,-18 1 15,18 0-31,0-1 16,0 1 62,-18-18-31</inkml:trace>
  <inkml:trace contextRef="#ctx0" brushRef="#br0" timeOffset="4732.55">23548 8802 0,'0'17'93,"18"36"-77,-18 53 0,0-53-16,0-35 15,0 17-15,17 88 32,-17-87-17,0-19-15,0 1 16</inkml:trace>
  <inkml:trace contextRef="#ctx0" brushRef="#br0" timeOffset="5895.19">23848 8837 0,'0'18'125,"0"17"-109,0-17-1,0-1 1,0 1-1,17-18 1,-17 18-16,18-18 16,0 17 15,-1-17-31,19 0 16,-19 0 15,1-17-31,0 17 15,-1 0 1,1 0 0,-1 0-1,-17 17 17,18 36-1,-18-18-31,0-17 15,0 0 17,0-1-32,0 1 31,-18-18-15,1 18-16,-36 17 46,35-18-46,1-17 32,-1 0-32,0 0 31,1 0-31,-1 0 31,0 0-31,1 0 31</inkml:trace>
  <inkml:trace contextRef="#ctx0" brushRef="#br0" timeOffset="6569.28">23901 8784 0,'0'-17'32,"0"-1"15,17 18-32,1-18 1,17 1-1,1 17-15,-1-18 16,-18 18-16,19-18 31,-19 18-31,1 0 16,0 0 0,-1 0 15,1 0-16,0 0 1,-1 0 0,1 0-1,-1 0 1,-17-17 0,18 17 46</inkml:trace>
  <inkml:trace contextRef="#ctx0" brushRef="#br0" timeOffset="7524.54">24589 9648 0,'17'18'78,"1"0"-78,17 17 16,71 36-1,-35-19-15,52 72 31,-35-53-31,-17-1 16,70 36 0,-106-88-16,18 17 15,-18 18 1,1-53-16,-1 17 31</inkml:trace>
  <inkml:trace contextRef="#ctx0" brushRef="#br0" timeOffset="8899.52">25982 10777 0,'0'-17'16,"18"17"-1,-18-18 16,35-35-15,-35 36 0,18-1-1,-1 18-15,1 0 32,0 0-17,-1 18 16,1-1-15,-1 1 0,-17 17-1,18-17-15,-18 52 16,0-34 0,0 34-1,0-35-15,-18 1 16,-17 34-1,35-35 1,-35 1-16,0-19 16,17-17-1,18 18 1,-18-18 0,36 0 140,88 0-141,-71 0 1,18 0 0,18-18-16,-54 18 15,1 0-15,-1 0 16,1 0 0,0 0-16,-1 0 31,1 0 16,0 0-16</inkml:trace>
  <inkml:trace contextRef="#ctx0" brushRef="#br0" timeOffset="9877.52">26547 10795 0,'0'18'109,"0"-1"-93,17-17-16,1 18 15,-1 0 1,1-1-16,17-17 15,18 18 1,0-18-16,-18 0 16,71 0 15,-88-18-31,0 18 16,-1 0-1,1 0 16,-18 18-31,0 17 32,0-17-32,0-1 31,0 19-31,-18-19 16,18 1-16,-53 35 31,36-53-31,-1 17 15,-17 1 1,-1 0 0,19-18-1,-1 0-15,-17 17 32,35 1-32,-18-18 15,1 0 1,-1 0-16,0 0 15,18 18 32,-17-18-31</inkml:trace>
  <inkml:trace contextRef="#ctx0" brushRef="#br0" timeOffset="10446.68">26599 10760 0,'0'-18'46,"0"0"-30,18 18 0,0-35-16,-1 35 15,54-70 1,-18 17 0,-36 35-16,54-35 15,-53 35 1,-1 1-1,1 17 1,0 0-16,-18-18 16,17 1 15,1 17-31,-1 0 16,1-18-1</inkml:trace>
  <inkml:trace contextRef="#ctx0" brushRef="#br0" timeOffset="11934.42">26987 11642 0,'18'0'62,"17"35"-46,1 0-16,70 53 31,-54-35-31,54 36 32,-88-54-32,17 0 15,36 18-15,-1 18 16,-52-54-1,17 1 17,-35-1-17,18 1 1,-1-18 0,-17 18-16,0-1 15,18 1 16,0-18-15,-1 18 0,-17-1 15,18-17-15,-18 18-1,18-18 1,-18 18 15,17-18 0,-17 17-31,18-17 16</inkml:trace>
  <inkml:trace contextRef="#ctx0" brushRef="#br0" timeOffset="13160.78">27975 12577 0,'18'0'15,"-18"-18"48,18 0-48,17 18 1,-35-17-16,53-1 16,0 18-1,17 0 1,-52 0-1,-1 18 1,1-1-16,-18 1 16,35 17-1,-35-17-15,0-1 16,0 19 0,0-19-1,-17 36 1,-1-35-1,0 0 1,1-18-16,-18 0 16,17 0-1,18 17 1,18-17 93,105 18-77,-88-1-17,-17 1-15,17 0 16,-35-1-1,18-17-15,-18 18 16,18 0 0,-18-1-1,17 1-15,-17 17 16,0-17 0,0 35-1,-17-36 1,17 1-1,-18-18-15,0 18 16,-17-18 0,17 0-1,-17 0 17,17 0-17,1 0 1</inkml:trace>
  <inkml:trace contextRef="#ctx0" brushRef="#br0" timeOffset="14566.81">28804 12823 0,'0'-17'47,"-17"17"78,-36 35-94,53-17-31,-36-1 0,36 1 16,-17 35 15,-1-35-31,18-1 16,0 36-1,0-35-15,18 52 32,-1-70-32,-17 18 0,18 0 15,0-1 16,-1-17-15,1 18 15,0-18-15,17 0 0,35-18 15,-34 1-31,-36-1 0,35 18 31,-35-18-31,18 18 16,-1-17-16,-17-1 31,18 0 0,-18 1-31,0-1 16,0 0-1,0-34 1,0 34-16,0 0 16,0 1-1,0-1 1,0 0 0,0 1-1,0-1 16,0-17-31,-18 17 16,1 1 0,17-1-16,-18 0 15,18 1 1,-18 17 15,1 0-15,17-18-1,-18 18 1,0 0-16,1 0 31,-1 0-15,1-18 15,-1 18-31,0 0 16,-17 0 15,17 0 0,18 18 1,-17-18-17,-1 18 16,0-18-15</inkml:trace>
  <inkml:trace contextRef="#ctx0" brushRef="#br0" timeOffset="15899.92">28328 13511 0,'0'18'78,"-71"176"-46,36-106-32,0-35 15,-36 88-15,1-70 16,52-18-16,-35 17 15,18-17-15,-18 18 16,18-36 0,0 18-16,-54 53 15,54-53 1,17 0-16,-17-18 16,-18 35-1,53-52 1,0 0-16,-17-1 15</inkml:trace>
  <inkml:trace contextRef="#ctx0" brushRef="#br0" timeOffset="17015.59">26987 15240 0,'0'0'16,"0"-18"0,0 1 15,18-1-15,0 18-16,-18-35 15,35 17-15,0 1 16,-17 17-16,17 0 31,-17 0-31,17 0 0,-17 0 16,-1 0-1,19 70 17,-19 1-32,-17-18 15,0 35 1,0-53-16,0 18 15,-17 0 17,-1-53-32,18 17 0,-18-17 15,-17 53 17,18-35-32,-1 0 31,18-1-16,18-17 32,-18 18-47,35-18 32,0 0-32,0 0 15,1 0 1,-1 0-16,-17 0 0,17 0 15,0 0 1,-17 0 0,-1 0 109</inkml:trace>
  <inkml:trace contextRef="#ctx0" brushRef="#br0" timeOffset="18125.09">27746 15028 0,'0'18'63,"0"0"-48,-18 17 1,-17 53 0,17-70-16,18 35 15,-17 0 1,-1 17-16,18-52 16,-18 35-1,18-18-15,0 18 31,0-36-31,0 19 16,18-1 0,-18-17-1,18-18 17,-1 17-17,1-17 1,0 0-1,-1 0 1,19 0 0,-19 0-1,1 0 1,0 0 0,-1-35-1,-17 17 1,0 1-1,0-1 17,0 0-1,-35 18 31,-18 0-30,35 0-17,1 0 1,-1 0-16,18 18 31,-18 0 0</inkml:trace>
  <inkml:trace contextRef="#ctx0" brushRef="#br0" timeOffset="19205">29157 13582 0,'18'0'63,"-18"18"-63,53 17 15,-36 0 1,124 142-1,-105-107-15,52 36 16,-35-53-16,0 17 16,-36-17-16,19-17 15,-1-1-15,-17-18 16,-1 1-16,1 0 16,35 17-1,-36 0 1,1-17-1,-18 0 1,18-18 0,-18 17-1,17 1 1,1-18 15,-18 18-15</inkml:trace>
  <inkml:trace contextRef="#ctx0" brushRef="#br0" timeOffset="20378.62">30039 14922 0,'0'-17'47,"0"-1"-16,18 1-15,-1-1-16,36 18 31,-18-18-16,1 18 17,-19 0-32,-17 18 0,18 17 31,17-35-31,-35 88 31,18-70-31,-18 17 31,0-17-31,0 0 0,0-1 32,-18 1-32,1 0 31,-1-18-15,18 17 109,53 1-110,-35-1 1,-1 1-16,71 70 31,-52-70-15,-19 17-1,-17 0-15,0-17 16,18 17 15,-18-17-31,0 0 31,-18-1-15,-35 19 0,36-19-1,-36-17 1,18 18-16,17-18 16,0 0-1,1 17-15,-1-17 16</inkml:trace>
  <inkml:trace contextRef="#ctx0" brushRef="#br0" timeOffset="21289.08">30727 15011 0,'-18'17'125,"1"19"-94,17-19-31,0 1 31,17 0-15,36-1 15,-35-17-15,17 0-16,-17 0 15,35 0 1,-18 0 0,-35 18-16,18 17 15,-18-17 1,35 35 0,-35-36-1,18 1-15,-18 17 0,0-17 16,17 17-1,-17-17 1,18 17 0,-1-35-1,-17 35 1,0-17 0,-17-18 15,-54 35-16,36-35 1,-18 0 0,18 0-1,17 0 1</inkml:trace>
  <inkml:trace contextRef="#ctx0" brushRef="#br0" timeOffset="21841.86">30815 14887 0,'0'-17'63,"35"-19"-32,1 19-31,-1 17 0,36-53 15,-36 53 1,71-53 15,-89 35-31,19 1 32</inkml:trace>
  <inkml:trace contextRef="#ctx0" brushRef="#br0" timeOffset="29207.17">23583 9684 0,'-17'17'78,"-19"1"-63,-52 123 17,53-88-32,-18 35 15,18-52-15,-1 52 16,1 0-16,0-53 16,17 18-16,-17 0 15,17 0 1,1-18-16,-19 0 0,19 1 31,17-1-31,-18-17 16,0-1-16,1 36 31,-1-53-31,0 18 31,18 0-15,-17-18-16</inkml:trace>
  <inkml:trace contextRef="#ctx0" brushRef="#br0" timeOffset="33739.21">22260 11077 0,'0'18'140,"0"-1"-124,0 72 0,0-54-16,0 0 15,0 36 1,0-54-16,0 1 16,0 0-1,0-1 1,0 1-1,0 0 17,0-1-17,0 1 1,0 0-16,0-1 16,18 54-1,0-71 1,-18 35-16,0-17 15,0-1 17</inkml:trace>
  <inkml:trace contextRef="#ctx0" brushRef="#br0" timeOffset="34954.71">22807 11342 0,'0'-18'31,"0"1"-31,0-1 16,-18 18 15,18-18-15,-17 18 15,-1 0-15,-35 18-1,36 0 1,-1-18-1,0 17-15,1 18 0,-1-35 16,0 36 15,18-19-31,0 1 16,0 0 0,0 17-16,0 18 31,0-18-16,53 18 17,-35-53-32,17 35 15,18-17 1,-35 0-16,17-1 16,-17-17-1,17 0 1,-17 0-16,-1 0 15,1 0 1,0 0-16,-1 0 0,1-17 16,17-1 15,-17 0-15,-18 1-1,0-1 1,0 0-1,17-17-15,-17 17 16,0-34 0,0 16-16,0 19 15,0-19 17,0 19-32,0-1 31,-17 0 0,17 1-15,-18 17-1,18-18-15,-18 18 16,1-17 15,-1 17-31,18-18 16,-17 0-1,-1 18 1,0 0 0,1 0 15,-1 0-31</inkml:trace>
  <inkml:trace contextRef="#ctx0" brushRef="#br0" timeOffset="36367.04">22472 12100 0,'-18'0'94,"-35"18"-79,36 17 1,-19 0-16,-52 89 16,35-71-1,-70 106 1,70-89-1,-18 1 1,36-36 0,17-17-16,-17 35 15,18-53 1,17 35-16,-18-18 16,18 1-1,-18-18-15,18 18 16</inkml:trace>
  <inkml:trace contextRef="#ctx0" brushRef="#br0" timeOffset="37465.57">21414 13141 0,'0'18'63,"-18"-1"-48,18 1 1,0 0 15,0-1-31,0 1 31,0-1-31,18-17 0,-1 18 16,1 0 15,0-18-31,-1 17 16,1-17-16,-1 0 16,36 18-1,0 0-15,18-18 31,-18 0-31,-18 0 16,0 17-16,18 1 16,-35-18-1,-18 18 1,17-18-16,-17 17 16,0 54 15,0-54-31,0 19 15,0-1 1,-17-17 0,-36 17-1,53-18 1,-35-17-16,17 0 16,-17 0-16,-1 0 15,1 0-15,-53 0 31,70 0-15,1 0 0,-1 0-1,0 0 1,18-17-16</inkml:trace>
  <inkml:trace contextRef="#ctx0" brushRef="#br0" timeOffset="38062.74">21467 13194 0,'0'0'0,"0"-18"15,0-17 16,0 17-31,52 18 32,-34-17-32,35 17 31,-35-18-31,35 18 0,-36 0 16,18 0-1,36 0-15,-18 0 0,35 0 31,-70 0-31,17 0 16,0-18 0,-17 18-1,0 0 1</inkml:trace>
  <inkml:trace contextRef="#ctx0" brushRef="#br0" timeOffset="39160.15">21255 14041 0,'-18'0'31,"1"0"0,-1 0-15,18 17 0,-53 18-1,35 18-15,-17-17 16,-53 69-1,53-69 1,-89 105 0,89-71-16,-18 1 15,-18 0-15,54-19 16,-19-16-16,19-1 16,-36 18-1,35-53 1,18 18-16,-17-1 15,-1 1 1,18-1 15,-18-17-15,18 18 15,-17 0-15,-1-18 62,18 17-47</inkml:trace>
  <inkml:trace contextRef="#ctx0" brushRef="#br0" timeOffset="40835.41">19756 15311 0,'-18'35'109,"18"-18"-109,0 1 16,0 35-16,0 0 15,0 0 1,0-18 0,0-17-16,0 17 0,0 0 15,0-17 1,0 17-16,0 1 16,0-19-16,0 18 15,18-17-15,-18 0 16,17-18 124,71 0-108,-52 0-32,17 0 15,-18 0-15,53 0 32,-53 0-32,-17 0 15,17-18 1,-17 0-1,-18 1 1,18 17-16,-18-18 47,0-17-31,-18 0-16,18 17 15,-35-35 1,17 35-16,18 1 15,0-1 17,-18 18-1,18 18 94,0 52-109,0-34-16,0-1 15,0 18-15,0 35 31,0-17-31,0-36 16,0 0-16,0 177 31,0-159-15,18-18-16,-18 0 16,18 18-16,-18-35 46</inkml:trace>
  <inkml:trace contextRef="#ctx0" brushRef="#br0" timeOffset="55776.84">23054 12100 0,'18'0'110,"-1"18"-79,1 17-15,0-17-16,-1 17 0,1-17 15,52 52 17,-70-34-32,18-19 0,17 36 31,-17-35-31,0 17 15,35 71 17,-18-71-32,-35-17 0,0-1 15,17 1 17,-17 0-32,18-18 0,-18 17 15,0 1 1,0 0-16,18-1 15,-1-17 1,-17 36 0,0-19-16,18-17 15,-18 35 17,18-35-32</inkml:trace>
  <inkml:trace contextRef="#ctx0" brushRef="#br0" timeOffset="56720.56">23177 13176 0,'0'18'63,"0"0"-48,0 17 1,0 53 0,0-70-1,0 52 1,0-35-16,0 1 15,18-1-15,0 36 32,-18-54-17,0 1-15,0-1 16,0 1 0,0 0-1,17-18-15,-17 17 94</inkml:trace>
  <inkml:trace contextRef="#ctx0" brushRef="#br0" timeOffset="58289.09">23372 13441 0,'0'0'16,"17"0"15,-17-18-15,0 1-1,0-1 1,0 0 0,18 1-1,-18-1 1,17 0-1,1 18 1,-18-17-16,18 17 16,-18-18-1,17 0 1,1 18-16,0 0 16,-1 0-1,1 0 16,17 18 1,-17-18-17,-18 18 1,17-1 0,1 1-1,-18 0 1,0-1-1,0 1 17,0 0-32,0-1 0,0 1 15,0-1 17,0 19-17,-18-36 1,18 17-1,-17-17 1,17 18-16,-18-18 16,36 0 140,17-35-125,-17 35-31,-1 0 0,1-18 31,0 18-31,-1 0 32,1 0-32,0 18 15,-1-1 17,-17 1-32,35 0 31,-35-1-16,18 19 1,-18-19-16,0 36 31,0-35-31,0-1 32,0 1-17,0 0 1,-35-1 15,35 1-31,-18-18 31,1 18 1,-1-18-17,0 0 1,1 0-1,-1 0 17,0 0-17,1 0 17,-1 0-17,0 0 16</inkml:trace>
  <inkml:trace contextRef="#ctx0" brushRef="#br0" timeOffset="63662.68">26229 11553 0,'-18'18'172,"18"0"-156,-35-1-16,-18 19 31,36-1-31,-89 53 31,88-70-15,-52 52-1,70-52-15,-36 17 16,-34 36 0,70-54-16,-18 1 15,-35 17 1,53 1-16,-18-36 15,-17 35 17,18-17-32,-1-1 15,0 1 1,18-1-16,-35 19 31,17-19-31,1 1 31,-1 0-31,0-1 32,1 1-17,17 0 1,-18-1 15,1-17-31,-19 35 31,19-35-15,17 18 15,-18 0-15,18-1 0,-35 1 15,35 0-16,-18-18-15,18 17 32</inkml:trace>
  <inkml:trace contextRef="#ctx0" brushRef="#br0" timeOffset="64716.71">25030 12823 0,'0'18'94,"0"35"-79,17 0 1,-17-18-16,0 36 16,0-36-1,0 0-15,18 36 16,-18-36-1,17 0 1,-17-17-16,0 0 16,0-1-16,18 19 31,0-36-15,-18 17-1,0 1 1,0 0-1,0-1 48,0 18-47</inkml:trace>
  <inkml:trace contextRef="#ctx0" brushRef="#br0" timeOffset="65696.66">25206 12894 0,'0'-18'94,"18"18"-78,-1 0-16,1 0 15,52-17 17,-34-1-32,-1 18 15,36-18 1,-36 18-16,-18 0 15,54-17 1,-36 17-16,-17 0 31,0 0-15,-1 0 0,-17 17 15,18 1-16,-18 53 17,0-36-32,0 53 31,0-17-31,0-18 16,0-18-16,0 88 31,0-87-16,0-19 1,0 1 0,0 0-1,17-18 17,-17 17-17</inkml:trace>
  <inkml:trace contextRef="#ctx0" brushRef="#br0" timeOffset="66403.56">25488 13106 0,'0'-18'62,"35"18"-46,1-18-1,70-17 1,-89 35 0,54 0-1,-36-18-15,-17 18 16,17-17-1,-17 17 1,-1 0-16,1 0 31,0 0-15,-1 0 15,1 0-15,-1 0-1,1 0 48</inkml:trace>
  <inkml:trace contextRef="#ctx0" brushRef="#br0" timeOffset="67445.53">25153 13988 0,'-18'0'47,"1"0"0,-19 17-31,19 1-1,-18 17-15,17-17 16,-123 176 15,123-159-31,-35 18 0,-35 88 31,53-53-31,0-52 16,-54 87 0,72-88-16,-19-17 15,-17 70 1,53-70-16,-35 35 31,35-36-31,-35 1 0,35 17 31,-18-35-31,18 18 0,-17 17 32,-1-35-32,18 18 31,0 0-31,-18-18 0</inkml:trace>
  <inkml:trace contextRef="#ctx0" brushRef="#br0" timeOffset="68727.3">23865 15275 0,'0'18'46,"0"0"-46,18 34 32,-18-16-32,0-19 15,0 36 1,18 53 0,-1-53-1,-17-18-15,18 18 16,-18-35-1,0 0-15,18-18 16,-18 17-16,0 1 16,0-1-1,0 1 1,0 0 0,0-1 30,17 1-30,-17 0 0,0-1 77,0 1-61,0 0 15,0-1-16,0 1 0</inkml:trace>
  <inkml:trace contextRef="#ctx0" brushRef="#br0" timeOffset="70365.16">24342 15258 0,'-18'17'94,"0"19"-78,-17 16-1,35-34-15,-18 0 16,-17 70 15,35-70-31,0 34 16,0-16-1,0-19-15,0 19 16,0-1 0,0-17-16,18 17 31,-18 0-31,0-17 31,0-1-15,17 19 15,-17-19-15,18-17 15,-18 18-31,18-18 16,-1 35 15,1-17-16,0-18 17,-1 18-32,1-18 31,-18 17-15,18-17-1,-1 0-15,1 0 31,-1 0-15,1 0-16,0 0 16,-1 0-1,1 0-15,-18-17 16,18 17 0,-1-18-1,1 18 1,-18-18-1,0 1 1,0-1 78,-18 18-47,1-35-32,-1 35 1,0 0-16,1 0 16,-1 0-16,0-18 15,1 18 1,-1 0-1,1 0 1,-1 0 0,0 0-1,1 0 17,-1 0-1,0 0 0,1 0 0,17 18 16,-18-18-16</inkml:trace>
  <inkml:trace contextRef="#ctx0" brushRef="#br1" timeOffset="81808.64">24747 8096 0,'0'-17'15,"0"-1"1,-17 18 93,-1 0-93,-17 0 15,0 0-31,17 0 16,0 35 15,18-17-15,-17-18-1,17 35-15,0-17 16,0 35 15,0-18-31,0-17 16,0-1-1,0 1 1,0 0 15,17-18-15,-17 17 15,53 1-15,-35-18-1,-1 0 1,1 0-16,0 0 16,-1 0-1,1 0 1,0 0 0,-1 0-1,1 0 1,-18-18 15,18 18-15,-18-17-1,17 17 1,-17-18 0,0 0-16,18 1 15,-18-1 1,0 0-1,0 1 1,0-1 15,0 0 1,0-17-17,-18 18 1,1-1-1,-1 0 17,18 1-17,-18 17 1,18-18-16,-17 18 31,-1 0-15,18-18 15</inkml:trace>
  <inkml:trace contextRef="#ctx0" brushRef="#br1" timeOffset="83664.53">31627 14411 0,'0'-18'32,"0"1"-1,-18 17-16,18-18 1,-18 18-16,18-18 16,-17 18 31,-1 0-16,0 36 0,1-36-31,17 17 16,-18-17-1,18 36 1,0-19 0,0 1-1,0 0-15,0-1 16,0 1 15,0-1-15,18-17-1,-18 18 1,17-18 0,1 0-16,17 18 31,-17-18-16,0 0-15,-18-18 16,35 18-16,-35-18 16,17 1-1,1 17-15,-18-18 16,0 1 15,0-1-15,0-17-1,0 17 1,0 0 0,0 1-16,0-1 15,0-17 1,0 17-16,0 0 16,0 1-1,0-1 1,-18 1-1,1-1 1,-1 18 0,1 0 15,-19 0-15,19 0-1,-1 18 1,0-1-1,-17-17-15,-18 53 16,35-18 0</inkml:trace>
  <inkml:trace contextRef="#ctx0" brushRef="#br1" timeOffset="85278.19">28169 14693 0,'-17'0'141,"-19"0"-126,36 18 1,-17-1 0,-1 1-1,18 0 1,0-1 0,0 1-1,0 0 1,18-18-1,-1 17-15,-17 1 32,18-18-32,0 0 15,-1 0 1,19 0-16,-19 0 16,36 0-1,-18 0-15,1 0 31,-19 0 1,1-18-17,-18 1-15,18-1 16,-18-17 0,0 17-16,0 0 15,0 1 1,-18 17-16,0-18 31,18 1-15,-17 17-1,-1 0 1,-17-18 0,35 0-16,-36 18 31,19 0-16,-18 0 17,17 0-1,0 0-15,1 0 15,-1 0-16</inkml:trace>
  <inkml:trace contextRef="#ctx0" brushRef="#br1" timeOffset="86576.1">29774 12224 0,'0'-18'62,"-17"18"-46,-54 0 15,54 0-15,-1 0-16,-17 0 15,17 0 1,0 0-16,-17 18 16,17-18-1,18 17 1,-17-17-1,17 18-15,-18 0 16,18 52 0,0-52-1,0-1-15,18 19 16,-18-19 0,17 1-16,1 0 15,0-18 1,-18 17 15,35-17-15,0 0-1,-17 0 17,0 0-32,-1 0 0,1-35 31,0 17-31,-1 1 15,1-19 1,-1 19-16,-17-1 31,0 1-31,18 17 0,-18-18 32,0 0-32,0 1 15,0-19 16,-35 1-15,17 17 15,18 1-31,0-1 16,-17 1 0,-1 17 46,0 0-31</inkml:trace>
  <inkml:trace contextRef="#ctx0" brushRef="#br1" timeOffset="88392.11">27464 10037 0,'-36'17'125,"1"1"-109,35-1-16,-17 1 15,-1 0 16,0-1-31,18 1 32,0 0-32,0-1 15,0 1 1,0 0 0,18-1 15,0-17-31,17 18 31,0-1-15,-17 1-1,-1-18-15,-17 18 16,18-18-16,35 0 31,-35 0-31,17-18 31,-18 18-31,1-18 32,-18 1-32,18 17 15,-18-35 1,17 17-16,1-17 16,-18 17-1,0-17 1,0-1-16,0 19 31,0-18-15,-18 17-1,1 0 1,-1 1 15,0-1-15,1 0-1,-18 18-15,35-17 16,-18 17 0,0-18-16,1 18 31,-1 0-15,0 0-1,1 0 1,-1 0-1,18 18-15</inkml:trace>
  <inkml:trace contextRef="#ctx0" brushRef="#br1" timeOffset="90771.66">23618 14905 0,'0'-18'15,"-17"18"110,-1 0-46,1 0-48,17 35 0,-18-17-31,18 0 31,0-1 1,0 1-32,0 0 62,0-1-31,0 1 1,0 0-17,18-1 16,-1-17-15,1 18 15,35-18 1,-36 0-32,1 0 0,53 0 15,-54 0 1,1 0-16,-1 0 15,-17-18 1,18 1-16,-18-1 16,18-17-1,-18 17 1,0 0-16,0-17 31,0 17-31,-18 18 47,0-17-16,1 17-15,-1-18 15,1 1-15,-1-1 15,0 18-15,1 0 15,-19-18 0,19 18 32,-1 0-16</inkml:trace>
  <inkml:trace contextRef="#ctx0" brushRef="#br1" timeOffset="92200.56">24871 12171 0,'0'17'156,"0"1"-141,0 88 17,0-71-32,0-17 15,0-1 1,0 1 0,0 0-1,0-1 63,17-17-62,-17 18 0,18-18 15</inkml:trace>
  <inkml:trace contextRef="#ctx0" brushRef="#br1" timeOffset="93970.78">18944 15152 0,'-17'0'140,"-1"17"-124,0 1 15,18 0-31,0 17 31,0-17-15,0-1 0,0 19 15,0-19-31,18-17 16,-18 18 15,18-18-31,17 17 31,-18-17-15,19 0 15,-19 0-31,1 0 0,0 0 31,-1-17-31,1 17 16,0-18-1,-1 1-15,18-36 32,-35 35-17,18-17 1,-18 17-16,0-17 31,0 17-31,0 1 16,0-19 15,0 19-15,0-1 31,-35 18-16,17 0-31,-17 0 15,17 0 1,-17 0-16,17 0 16,1 0-16,-1 0 31,0 0-15,-34 0 15,34 0-16,18 18 1,-18-18 15,18 17-15,-17 1 0</inkml:trace>
  <inkml:trace contextRef="#ctx0" brushRef="#br1" timeOffset="96860.37">20973 12647 0,'0'18'94,"0"17"-79,0 0 1,0 1-16,0-1 15,0 35 1,0-52 0,0 53-1,0-54 1,0 1 0,17-1-16,-17 1 31</inkml:trace>
  <inkml:trace contextRef="#ctx0" brushRef="#br1" timeOffset="98394.3">24271 12929 0,'0'0'0,"-18"0"16,1 0-1,-1 0 1,1 18 0,-1-18-1,0 18 1,1-1-1,17 1 1,-36 35 0,36-36-1,0 54 1,0-53 0,0 17-1,0-17 1,0-1-1,18 1 1,0-18 15,-18 17-15,17-17 0,19 0-1,-19 0 1,18-17-16,-17-1 15,0 18-15,-1-17 16,1-1 0,-18 0-16,0 1 31,0-1-15,0 0-1,0-17 1,-18 35-1,18-18 1,-17 1 0,-1-1-1,18 0 1,-18 18 0,1 0-1,17-17 1,-18 17-1,18-18 32,-17 18-15,-1 0 14,0 0-46</inkml:trace>
  <inkml:trace contextRef="#ctx0" brushRef="#br1" timeOffset="100769.92">21837 10513 0,'0'35'125,"0"18"-109,0-18-16,0 1 16,0-19-16,0 89 31,0-88-16,0 17 1,0-17 0,0-1-1,18-17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59:44.6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574.45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5310.65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6915.4">11183 8467 0,'0'35'63,"0"-17"-48,0 17 1,0 88 0,0-87-1,0-1-15,0 0 16,0-17-16,0-1 16,0 1-1,0 0-15,0-1 16</inkml:trace>
  <inkml:trace contextRef="#ctx0" brushRef="#br0" timeOffset="7897.75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8452.12">11483 8661 0,'0'-18'78,"0"0"-62,70-17-1,-52 17 1,53-17-16,-1 18 15,-52-19 1,17 36-16</inkml:trace>
  <inkml:trace contextRef="#ctx0" brushRef="#br0" timeOffset="9433.78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10565.45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11825.57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14028.76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6974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7698.29">7796 8749 0,'0'-18'31,"0"1"16,36-1-47,-19 18 16,36-18-1,-18 1 1,54-19 0,-72 36-1,36-35 1,-35 35 0,0 0-16,-1 0 15,1 0 16,-1 0 1</inkml:trace>
  <inkml:trace contextRef="#ctx0" brushRef="#br0" timeOffset="38212.08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39613.99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40231.97">9419 11483 0,'0'-18'62,"18"18"-46,88-53 15,-71 18-31,0 35 0,36-35 32,-18 17-32,-18 18 0,0 0 31,-17 0-16,-1 0 1,1 0 31</inkml:trace>
  <inkml:trace contextRef="#ctx0" brushRef="#br0" timeOffset="41323.51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42837.57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45399.59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50569.9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58637.46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60161.62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63150.33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65171.55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79692.7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81583.72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83722.98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84972.39">9737 10918 0,'17'0'109,"1"0"-93,0 0-1,-1-17 1,1 17 0,17 0-1,-17 0 1,-18-18 0,17 18-1,1 0 16</inkml:trace>
  <inkml:trace contextRef="#ctx0" brushRef="#br1" timeOffset="85672.19">10037 10583 0,'0'36'93,"0"17"-77,17 35 15,1-88-31,-18 17 0,0 1 16,0 0 15,0-1-31,0 1 47</inkml:trace>
  <inkml:trace contextRef="#ctx0" brushRef="#br1" timeOffset="87340.86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91635.58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93821.47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95111.04">12030 8431 0,'17'0'203,"1"0"-187,0 0 0,-1 0 46,1 0-46,17 0 15,0 0-15,36 0 15,-53 0-31,-1 0 15,1 0 17,-18-17-17,18 17 1</inkml:trace>
  <inkml:trace contextRef="#ctx0" brushRef="#br1" timeOffset="95796.12">12453 8079 0,'0'17'78,"18"1"-62,-1 17-16,-17 0 15,0 1 1,18 17-16,-18-18 0,18 0 15,-18 18 1,0-35 0,0-1-1,0 1 17</inkml:trace>
  <inkml:trace contextRef="#ctx0" brushRef="#br1" timeOffset="102148.6">9931 6279 0,'0'18'110,"0"17"-95,0 18-15,17 0 32,-17-18-32,0-17 0,0 0 31,18-1-31,-18 1 15,0 0 17,0-1 233,0 1-233,0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59:44.6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574.45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5310.65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6915.4">11183 8467 0,'0'35'63,"0"-17"-48,0 17 1,0 88 0,0-87-1,0-1-15,0 0 16,0-17-16,0-1 16,0 1-1,0 0-15,0-1 16</inkml:trace>
  <inkml:trace contextRef="#ctx0" brushRef="#br0" timeOffset="7897.75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8452.12">11483 8661 0,'0'-18'78,"0"0"-62,70-17-1,-52 17 1,53-17-16,-1 18 15,-52-19 1,17 36-16</inkml:trace>
  <inkml:trace contextRef="#ctx0" brushRef="#br0" timeOffset="9433.78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10565.45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11825.57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14028.76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6974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7698.29">7796 8749 0,'0'-18'31,"0"1"16,36-1-47,-19 18 16,36-18-1,-18 1 1,54-19 0,-72 36-1,36-35 1,-35 35 0,0 0-16,-1 0 15,1 0 16,-1 0 1</inkml:trace>
  <inkml:trace contextRef="#ctx0" brushRef="#br0" timeOffset="38212.08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39613.99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40231.97">9419 11483 0,'0'-18'62,"18"18"-46,88-53 15,-71 18-31,0 35 0,36-35 32,-18 17-32,-18 18 0,0 0 31,-17 0-16,-1 0 1,1 0 31</inkml:trace>
  <inkml:trace contextRef="#ctx0" brushRef="#br0" timeOffset="41323.51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42837.57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45399.59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50569.9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58637.46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60161.62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63150.33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65171.55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79692.7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81583.72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83722.98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84972.39">9737 10918 0,'17'0'109,"1"0"-93,0 0-1,-1-17 1,1 17 0,17 0-1,-17 0 1,-18-18 0,17 18-1,1 0 16</inkml:trace>
  <inkml:trace contextRef="#ctx0" brushRef="#br1" timeOffset="85672.19">10037 10583 0,'0'36'93,"0"17"-77,17 35 15,1-88-31,-18 17 0,0 1 16,0 0 15,0-1-31,0 1 47</inkml:trace>
  <inkml:trace contextRef="#ctx0" brushRef="#br1" timeOffset="87340.86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91635.58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93821.47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95111.04">12030 8431 0,'17'0'203,"1"0"-187,0 0 0,-1 0 46,1 0-46,17 0 15,0 0-15,36 0 15,-53 0-31,-1 0 15,1 0 17,-18-17-17,18 17 1</inkml:trace>
  <inkml:trace contextRef="#ctx0" brushRef="#br1" timeOffset="95796.12">12453 8079 0,'0'17'78,"18"1"-62,-1 17-16,-17 0 15,0 1 1,18 17-16,-18-18 0,18 0 15,-18 18 1,0-35 0,0-1-1,0 1 17</inkml:trace>
  <inkml:trace contextRef="#ctx0" brushRef="#br1" timeOffset="102148.6">9931 6279 0,'0'18'110,"0"17"-95,0 18-15,17 0 32,-17-18-32,0-17 0,0 0 31,18-1-31,-18 1 15,0 0 17,0-1 233,0 1-233,0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15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14199 0,'0'18'141,"-18"17"-141,0 0 15,1 1-15,-19 34 32,19-52-32,-1 0 15,-35 70-15,18-53 16,-18 18-16,53-18 16,-106 89-1,71-89-15,0 0 16,17-17-16,-35 70 31,35-53-15,-17 1-1,35-19 1,-35 1 0,35 0-16,0-1 15,-18 1 1,18 0-1,0-1 17</inkml:trace>
  <inkml:trace contextRef="#ctx0" brushRef="#br0" timeOffset="1748.49">19420 15646 0,'0'35'125,"0"-17"-110,18-18 1,-18 17-16,0 1 15,0 0 1,0 17 0,0-18-16,0 19 15,0 17 17,0-36-17,0 1-15,0 52 16,0-34-1,0 34 1,0-52 0,0 17-1,0-17 1,0-1 15,0 1 0,18 0 94,-1 17-109,-17-17-16,0-1 16,18 19-16,17-1 31,-35-17-15,0-1-1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15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14199 0,'0'18'141,"-18"17"-141,0 0 15,1 1-15,-19 34 32,19-52-32,-1 0 15,-35 70-15,18-53 16,-18 18-16,53-18 16,-106 89-1,71-89-15,0 0 16,17-17-16,-35 70 31,35-53-15,-17 1-1,35-19 1,-35 1 0,35 0-16,0-1 15,-18 1 1,18 0-1,0-1 17</inkml:trace>
  <inkml:trace contextRef="#ctx0" brushRef="#br0" timeOffset="1748.49">19420 15646 0,'0'35'125,"0"-17"-110,18-18 1,-18 17-16,0 1 15,0 0 1,0 17 0,0-18-16,0 19 15,0 17 17,0-36-17,0 1-15,0 52 16,0-34-1,0 34 1,0-52 0,0 17-1,0-17 1,0-1 15,0 1 0,18 0 94,-1 17-109,-17-17-16,0-1 16,18 19-16,17-1 31,-35-17-15,0-1-1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57.0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18891 15540 0,'-17'0'172,"-1"0"-141,0 0-16,1 0 1,17 17 15,0 1-31,-18-18 32,18 18-17,0-1 1,0 1-1,0 0 17,0-1-17,0 1 1,0 0 15,18-1-15,-1 1-1,1-18 1,0 0 15,-1 0 1,1 0-17,17 0 16,-17 0-15,-1 0 0,1 0-16,0 0 31,-1 0 0,-17-18 0,18 18-15,-18-17 0,18 17-1,-18-18 1,0 0-16,0 1 16,17-19 15,-17 19 0,0-1 16,0 0-31,-17 18-1,-1-17 1,0 17 15,1-18-15,-1 18 15,0-17-15,1 17-1,-1 0 1,18-18-1,-17 18 1,-1 0 15,0 0-15,1 0 15,-1 0 0,0 0 1,1 0-1,-1 0-15,0 0 15,1 0 0,-1 18-15,0-18 31,18 17-16,0 1-31</inkml:trace>
  <inkml:trace contextRef="#ctx0" brushRef="#br0" timeOffset="1618.86">20197 13070 0,'0'36'141,"0"-1"-126,0 36 16,17-19-31,-17-34 16,0 17 15,0-17-31,0 0 63,0-1-32,18 1 0,-1-18 1,-17 18 46</inkml:trace>
  <inkml:trace contextRef="#ctx0" brushRef="#br0" timeOffset="3225.56">24677 13141 0,'0'-18'16,"-18"18"31,1 0-47,-1 0 31,0 0-31,-17 0 0,0 0 31,17 18-15,18 0-16,-18-1 16,1 1-1,17 0-15,0-1 16,0 1 15,0-1-15,17 1-1,-17 0 1,18-18 0,0 17-1,-1-17 1,1 0-16,0 0 31,-1 0-15,1 0-1,0 0 1,-1 0 0,1 0 15,-1 0 31,-17-17-46,18-1 0,-18 0-16,0 1 31,0-18-16,0 17 1,0 0 0,0 1-1,0-1 17,-18 0-17,18 1 16,-17 17-15,17-18 0,-18 18-1,1 0 32</inkml:trace>
  <inkml:trace contextRef="#ctx0" brushRef="#br0" timeOffset="4412.38">22401 10125 0,'18'0'140,"-18"17"-140,18 72 31,-18-72-31,17 18 16,-17 18 0,0-17-16,0-19 15,18 1 1,-18 17-16,18-17 31,-18-1-15</inkml:trace>
  <inkml:trace contextRef="#ctx0" brushRef="#br0" timeOffset="6887.34">28099 13106 0,'0'-18'78,"-18"18"-16,0 0-46,1 0 31,-1 0 0,18 18-32,0-1 1,0 19 0,0-19-1,0 1 1,0 0 0,0-1 15,18 1-16,-1-1 17,1-17-17,0 0 1,-1 18 0,1-18-1,0 0 1,-1 0-1,-17-18-15,36-17 32,-19 18-17,-17-1-15,0 0 16,18 1 0,-18-1-1,0 0 1,0 1-1,-18 17 1,1-18 0,-1 18-1,18-18-15,-18 1 16,1 17 0,-1 0-16,18-18 15,-18 18 1,1 0-1,-1 0 17</inkml:trace>
  <inkml:trace contextRef="#ctx0" brushRef="#br0" timeOffset="8587.41">30639 10195 0,'0'-17'32,"0"34"139,0 36-139,0-18-32,17-17 15,1 0-15,53 17 32,-54-35-17,1 0-15,-1 0 31,1 0 1,-18-18-1,18 1-31,-1 17 16,-17-18-1,18 0 1,-18 1-1,18-1-15,-18 1 16,0-1 15,0 0 1,0 1-17,-18 17 1,0 0-1,18-18 1,-17 18-16,-1-18 16,0 18 15,18-17 0,-17 17-15,-1 0 15,1 0 0,17-18-31,-18 18 47,0 0 47,18 18-78</inkml:trace>
  <inkml:trace contextRef="#ctx0" brushRef="#br0" timeOffset="9734.28">26423 10672 0,'18'0'63,"-1"0"-63,1 0 15,0 0-15,17 0 16,-17 0-16,17 0 15,35-18 17,-34 18-32,-19-18 0,1 18 15,17 0 17,-17 0-32</inkml:trace>
  <inkml:trace contextRef="#ctx0" brushRef="#br0" timeOffset="10281.49">26935 10442 0,'0'35'109,"0"18"-109,0 53 32,17-70-32,-17-1 15,0 0 1,0-17-1,18-18 1</inkml:trace>
  <inkml:trace contextRef="#ctx0" brushRef="#br0" timeOffset="11368.32">28787 8273 0,'17'0'141,"19"0"-126,-1-18-15,18 18 16,-36-18-16,19 18 16,-19 0-1,1 0 1,0 0 15,-1 0-15</inkml:trace>
  <inkml:trace contextRef="#ctx0" brushRef="#br0" timeOffset="11984.48">29263 7796 0,'0'36'110,"18"-1"-95,-18 88 1,0-70-16,17 0 16,1 18-1,-18-36-15,17-35 16,-17 18 0</inkml:trace>
  <inkml:trace contextRef="#ctx0" brushRef="#br0" timeOffset="20383.62">23954 8096 0,'0'18'172,"0"17"-157,0 0-15,0 1 16,0 34-1,0-52-15,17 0 32,-17-1-32,0 1 15,0-1 32,0 1 78,18-18-109,-18 18 46,0-1-15</inkml:trace>
  <inkml:trace contextRef="#ctx0" brushRef="#br0" timeOffset="31315.71">25365 6050 0,'0'-18'110,"0"1"-95,0-18 16,0 17-15,17 18 0,1-35-1,0 17 1,-1 18 0,1 0-1,0-18-15,-1 18 16,1 0-1,17 0 17,-17 0-32,-1 0 15,-17 18-15,36 17 32,-19-35-32,-17 18 15,18 0 1,-18-1-16,0 1 15,18-18-15,-18 17 32,0 1-32,0 0 31,0-1-15,0 1-1,0 0 16,0-1 1,-18 1-32,18 0 31,-18-1-31,1 19 16,-19-19-1,36 1-15,-17-1 16,-1 19-1,18-19-15,-18-17 32,18 18-17,18 0 235,17-18-218,-17 0-32,0 0 15,17 0 1,-17 0-16,-1 0 15,1 0-15,17 0 32,-35-18-32,18 18 15,-1 0 1,1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35:29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25153 6085 0,'18'-17'157,"-1"-36"-157,1 18 15,0-1-15,-1 19 16,36-72-1,-35 72-15,-1-18 16,19-1-16,-36 19 16,35-19-16,53-52 31,-70 88-15,88-70-1,-53 34-15,-18 19 16,18-19-16,53-17 15,-53 36 1,35-36-16,-53 53 16,18-35-16,-18 17 15,0 18-15,-17-18 16,17 1-16,36-1 16,-53 18-1,105-35 1,-88 17-16,-17 18 15,35-17 1,17-1 0,-52 18-1,0 0-15,-1 0 16,1 0 0,0 0 15,-1-18-16,1 18 1,0 0 31,-1 0-16,1 0-15,-1 0 15</inkml:trace>
  <inkml:trace contextRef="#ctx0" brushRef="#br0" timeOffset="1603.3">25206 5680 0,'0'17'141,"0"36"-141,0 18 0,0-36 15,0 0 1,0 54 15,0-54-31,0-18 32,0 1-17,71-18 251,17-18-235,-35 1-31,-18 17 0,35-18 16,-34 18-16,-19 0 15,1-17-15,0 17 16</inkml:trace>
  <inkml:trace contextRef="#ctx0" brushRef="#br0" timeOffset="5230.39">27481 5062 0,'0'-17'94,"0"-1"-63,-17 18-15,-1-18 0,0 1 15,1 17-31,-1 0 16,1 0 15,-1 0 0,0 0 0,18 17 79,0 1-110,0 0 15,0 17 17,0-17-17,0-1 1,0 1-16,0 0 31,0-1-15,0 1-1,18-1 17,-18 1-17,18-18 1,-18 18 15,17-18-15,1 0-1,-18 17 1,17-17 0,1 0-1,0 0 16,-1 0-15,1 0-16,0 0 16,-1 0-1,1-17 1,-18-19 0,0 19-1,18-1 1,-18 1-1,0-1 1,0-17 0,17-1-16,-17 19 15,0-1-15,18-35 16,-18 18-16,0 0 16,0-1-16,0-17 31,0 36-31,0-1 15,0-17 1,0 17 0,0-52-1,0 52 1,0 0 0,0 1-16,0-1 31,-18 18 63,18-18-63,-17 18 0,-1 18 16,18 35-31,-18-18-1,18-17-15,-17 88 31,17-89-15,0 1-16,0 35 16,0-35-1,0 17 1,0-17 0,17-1-1,1 1 1,-18-1 15,53 1 0,-36-18-31,-17 18 16,18-18 0,0 17-16,-1-17 31,-17 18-16,18-18 1,0 0 15,-1 18 1,1-18-32,0 0 15,-1 0 16,1 0-31,0 0 16,-1 0 15,1 0-15,-1 0 0,1 0-1,-18-18 1,18-17 15,-1 35-31,-17-18 0,18 18 16,-18-18 15,0-17-31,0 18 31,0-1 63,-18 18-32,1 0-30,-1 0 30,0 18-15,1-18-47,17 17 63,0 1-32,0-1-16,0 36 17,0-35-1,17 0-31,-17-1 31,18 1-31,0 0 31,-1-1 1,1-17-32,0 0 31,-1 18-31,19-18 31,-1 17-15,-18-17-16,1 0 15,17 0 17,-17 0-32,0-17 31,-18-1 16</inkml:trace>
  <inkml:trace contextRef="#ctx0" brushRef="#br0" timeOffset="6618.18">28275 5168 0,'0'-35'188,"18"-124"-173,-1 106 1,-17 0-16,0 18 15,0 17 1,0-17-16,0 0 16,0-18-1,0 18 1,0-1 0,-35-17-1,17 53 1,18-17-1,-17 17 1,17-18 15,-18 18 1,1 0-17,-1 0 16,18 53-15,-18-18 0,18 54 15,0-54-31,0 0 0,0 36 31,0-54-31,0 1 0,18 17 31,-18-17-31,0 0 0,18 17 32,-18-18-32,17 1 15,1 0 17,-18-1-32,17-17 15,1 36 16,-18-19-31,18-17 0,-1 0 32,-17 18-32,18-18 15,0 0 1,-18 18-16,35-18 31,-17 0-31,-1 0 16,1 0 15,0 0-31,-1 0 0,1 0 16,-1 0-1,-17 17 32</inkml:trace>
  <inkml:trace contextRef="#ctx0" brushRef="#br0" timeOffset="7791.03">28698 5080 0,'0'0'0,"0"-35"141,18 17-126,-18-17-15,0 17 16,0 1-16,0-19 31,0 19-31,0-1 31,0 0-15,-18 18 93,1 36-77,-1-19-17,1 19 1,17-19 0,0 1 15,0-1-16,0 1 1,0 0 15,0-1-15,0 1 0,0 0-1,0-1 16,17 1-15,1 0 0,-1-18-1,-17 17 1,18-17 0,0 0 15,-1 0-16,1 0 1,0 0 0,-1 0 15,1 0-15,0 0-1,-1 0 16,1 0 1,-1 0-17,1-17-15,0 17 47</inkml:trace>
  <inkml:trace contextRef="#ctx0" brushRef="#br0" timeOffset="8885.44">29016 4568 0,'0'36'94,"0"-1"-94,0 88 31,0-52-31,0 0 31,0-36-31,0-17 16,0 34-1,0-34-15,0 0 16,0-1 0,0 1-1,18-18 17,-18 18-32,17-18 46,-17 17-14,18 1-1,0-18-31,-1 0 31,18 0-15,-17 0-16,0 0 15,-1 0 17,1 0-32,17 0 31,-35-18-31,18 18 16,0 0 15,-1 0-16,1 0 17</inkml:trace>
  <inkml:trace contextRef="#ctx0" brushRef="#br0" timeOffset="9595.5">28998 4886 0,'0'-18'109,"106"-35"-93,-71 36-1,18 17-15,0-18 16,18-17 0,-54 35-1,1 0 1,0 0-1</inkml:trace>
  <inkml:trace contextRef="#ctx0" brushRef="#br0" timeOffset="11432.37">29422 4921 0,'17'0'188,"1"0"-188,0 0 15,34-17 1,-34 17-16,17 0 15,1-36 1,-19 36-16,1 0 31,-18-17-15,0-1 31,0 0-16,0 1 0,0-1 1,-18 18-17,1 0 48,17-18-16,-18 18-1,0 0 1,-17 0-15,17 0-32,1 18 15,-1 0 1,18-1-16,-17-17 15,17 18 17,-18 0-32,18-1 31,-18 1-31,18 0 31,0-1 0,0 1 1,0 0-17,0-1 17,0 1-1,18-18 0,-18 17-31,0 1 31,18-18-31,-18 18 16,17-18 15,-17 17-15,18-17-1,-18 18 1,17 0 15,1-18-15,0 0 0,-18 17-1,17-17 1,1 0-1,0 0 17,-1 0-17,1 0 1,0 0 0,-1 0-1,19-17 1,-19 17-1,1-18 1,-1 18 0</inkml:trace>
  <inkml:trace contextRef="#ctx0" brushRef="#br0" timeOffset="14147.44">27605 8819 0,'17'0'0,"19"0"141,-1 0-126,124 0 16,-89 0-31,1-17 16,52 17-16,36-35 31,-53 17-31,-35 0 16,-19 18 0,1 0-16,18-17 0,-36 17 15,0 0 1,1 0-16,-19 0 0,19 0 15,122 17 17,-105-17-32,-17 0 15,34 0 1,-52 0-16,-1 0 16,1-17-1,0 17 1,-1 0 62,-34 0 63</inkml:trace>
  <inkml:trace contextRef="#ctx0" brushRef="#br0" timeOffset="15276.15">28981 8572 0,'106'71'141,"-71"-53"-141,-18-1 0,1 1 15,17 0-15,-17-1 16,0 1-16,17 0 16,-35-1-16,18-17 15,-1 18 1,1-18 0,-18 17 93,0 1-47,-18-18-46,1 18 0,-19-1-16,19 19 15,-19-19-15,1 19 16,-18 16-16,18-16 16,-18 17-16,35-18 15,-35 0 1,36-17-16,-19-1 15,1 54 17,18-71-32,17 18 15</inkml:trace>
  <inkml:trace contextRef="#ctx0" brushRef="#br0" timeOffset="21131.84">30992 4198 0,'-18'0'110,"0"0"-95,-52 53 17,34-35-32,19-1 0,-19 19 15,1-19-15,18 18 16,-19-17-16,19 0 15,-1-1 1,-35 36 0,35-35-16,1 0 15,-1 34 1,1-16-16,-1-19 16,18 1-16,-18 35 15,1-35-15,17-1 16,0 18-1,-18-35-15,0 18 16,18 0 0,0-1-16,0 1 15,-17 0 17,17 17-17,0-17-15,0-1 16,0 19-1,0-19-15,0 1 32,0-1-32,35 1 31,-17 0-31,17-1 16,-17 1 15,-1-18-31,-17 18 15,35-18 1,-17 17 0,0-17 15,-1 0-15,1 0-1,17 0-15,-35-35 0,36 17 16,-1 1-1,-18-19 17,-17 19-32,0-1 15,0 1 1,0-1 46,-17 0-46,-1 18-16,18-17 16,-17 17-1,-1 0 32,18-18 0,-18 18-47,1 0 16,-1 0 31,0 0-16,1 0 0,-1 0-15,0 0 15,1 0-15,-1 0 15,1 0 172,17 18-187,0-1-1,0 1 1,0 0 15,-18-18-15,18 17 15</inkml:trace>
  <inkml:trace contextRef="#ctx0" brushRef="#br1" timeOffset="37505.68">31291 6473 0,'0'18'94,"0"0"-63,0-1-31,0 1 16,0 0-1,0-1 1,0 1 15,18-18 32,17 0-63,1 0 15,52 0 1,-53 0-16,0 0 31,-17 0-31,17 18 0,-17-18 31,0 0-31,-1 17 16,1-17 0,-18 18 15,0-1-31,17 1 15,-17 17-15,18-17 16,-18 17 15,0-17-31,0 0 16,0-1 0,0 1 15,-35-18-31,35 18 0,-35-1 31,17-17-31,0 0 0,1 0 31,-1 0-31,0 0 16,1 0 0,-1 0-16,-35 18 31,18-18-31,-18 17 31,35-17-31</inkml:trace>
  <inkml:trace contextRef="#ctx0" brushRef="#br1" timeOffset="38261.18">31344 6438 0,'0'0'15,"0"-17"-15,0-1 32,18 18-1,-18-18-15,18 1-1,-1-1-15,18 0 16,1-17-1,17 17 1,88-34 0,-106 34-1,53-17 1,-52 35-16,-19 0 16,1-18-16,17 18 31,-17 0-16,-1 0 1,1-18 0,0 18-16,-18-17 15,17 17 1,1 0 0</inkml:trace>
  <inkml:trace contextRef="#ctx0" brushRef="#br1" timeOffset="39628.65">31538 7214 0,'-17'18'31,"-1"17"-15,0-17-1,-17 17-15,-18 53 16,36-35-1,-19-17-15,19-1 16,-19 35 0,-69 71-1,69-105 1,-17 34 0,36-17-16,-19-35 15,19-1-15,-1 19 16,-35 34-1,36-34-15,-19-19 16,1 19 0,17-1-16,18-18 31,-17-17 31,17 18-15,-18 0-31</inkml:trace>
  <inkml:trace contextRef="#ctx0" brushRef="#br1" timeOffset="41328.6">30286 8837 0,'18'-18'109,"52"-87"-77,-52 69-32,70-17 31,-35 18-31,-18 35 31,0-18-31,1 1 0,-19 17 31,1 0 1,0 0-17,-18 17 1,0 1-16,17 17 0,-17-17 16,0 0-1,0-1-15,0 19 16,0-1-1,0 0-15,0-17 32,-17 35-32,-19-18 15,1-17 1,17 17-16,-17-17 16,0 17-1,17-35-15,1 0 16,17 17-16,17-17 109,19-17-93,-1-1-16,0 18 15,18 0 17,-35 0-17,-1 18 1,1-1 0,0 1-1,-1-18 1,-17 53 15,0-35-31,18-1 16,-18 19-1,0 52 1,0-53-16,0-17 16,0 17-1,-18-35-15,1 0 16,-1 18-1,0-18 1,1 0 15,-19 0-15,-34 0 15,52 0-31,1 0 16,-1 0-16,-17 0 31,17 0-31,0-18 31,36 18 188</inkml:trace>
  <inkml:trace contextRef="#ctx0" brushRef="#br1" timeOffset="43333.28">30251 9701 0,'0'53'93,"-18"0"-77,-88 159 0,71-124-16,-36 53 15,36-88-15,0 0 16,0 0-16,17-35 15,0 17 1,18 0-16,-35 0 16,0 18-1,-1-17-15,36-19 16,-35 36 0,18-35-16,-1-1 15,0 1-15,1 17 16,-1-35-1,18 18 1</inkml:trace>
  <inkml:trace contextRef="#ctx0" brushRef="#br1" timeOffset="44772.5">28892 11465 0,'18'-17'79,"35"-36"-64,-18 35 1,1 0-16,-19 1 15,89-1 1,-88 18 0,17 0-16,-17 0 15,17 0 1,-17 0 0,-18 18-16,17-18 15,1 0 1,-18 17-1,17 36 1,1-35 0,-18 0-16,0 17 15,0 88 17,0-87-32,0-1 0,0 0 15,-18 0 1,1 1-1,-1-19 1,-17 19 15,17-36-31,1 17 0,-1-17 16,0 0 15,36 0 79,0 0-110,17 18 0,-17-18 15,34 0 16,-34 0-31,0 0 0,-1 0 16,1 0 15,0 0-31,-1 0 16,1 0 0,0 0 15,-1 0-31,1 0 15,-1 0 17,19 0-32,-19 0 15,1 0 17,0 0-32,-1 0 31,1 0 0</inkml:trace>
  <inkml:trace contextRef="#ctx0" brushRef="#br1" timeOffset="45650.84">30921 9772 0,'18'0'78,"-1"0"-62,160 212 0,-89-89-16,-35-70 15,53 88-15,-36-17 16,-35-72 0,18 1-16,-35 0 15,17-35-15,1 53 16,-19-54-1,-17 1-15,18-18 16</inkml:trace>
  <inkml:trace contextRef="#ctx0" brushRef="#br1" timeOffset="47136.93">31609 11060 0,'0'17'62,"0"18"-46,0 1-16,0-1 16,0 36-16,0 17 31,0-35-31,0-18 0,18-17 15,-1-18 173,212-18-157,-123 0-31,-18 1 31,-52 17-31,-1 0 16,-17 0 15,-18-18-31,0 0 16,0-70 15,0 35-31,0 36 0,0-1 31,0 36 110,0 35-141,0 141 31,0-141-31,-18 52 32,18-87-32,0 35 15,0 35 1,0-70-16,0-1 15,0 19-15,0 17 32,0-36-1,0 1 16,0 0 62</inkml:trace>
  <inkml:trace contextRef="#ctx0" brushRef="#br1" timeOffset="52806">8643 9878 0,'18'0'282,"-1"0"-189,1 0 298,0 0-344,-1 0-31,1 0 15,0 0 0,-1 0 16,1 0-31,-1 0 15,1 0-16,0 0 1,17 0 15,-17 0-15,-1 0 0,19-18-1,-19 18 1,54-18 15,-54 18-15,1 0-16,53-17 31,-54 17-15,18 0-1,1 0 1,-1 0-1,0 0 1,1 0 0,-19 0-1,36 0 1,-35 0 0,17 0-16,-17 0 15,-1 0-15,1 0 16,0 0-16,-1 0 15,1 0 1,0 0 0,34 0-1,-34 0 1,0 0-16,17 0 31,-17 0-31,-1 0 0,19 0 16,-19 0-1,1 0-15,-1 0 32,19 0-17,-19 0-15,19 0 32,-1 0-32,-17 0 0,35 0 15,-36 0 1,89 0 15,-88 0-31,17 0 16,-17 0-16,-1 0 15,1 0-15,17 0 16,0 0 0,1 0-1,17 0 16,-36 0-31,1 0 16,-1 0-16,19 0 16,-19 0-16,1 0 15,0 0 17,-1 0-17</inkml:trace>
  <inkml:trace contextRef="#ctx0" brushRef="#br1" timeOffset="54668.9">11412 9825 0,'18'0'78,"0"17"-31,17-17-47,-17 0 15,17 0 1,18 0-16,-36 0 15,19 0 1,-1 0-16,-17 0 16,-1 0-1,71 0 1,-70 0 0,0 0-16,-1 0 15,19 0 16,-19 0-31,19 0 16,16 0 15,-34 0-15,0 0 0,17 0-1,0 0 1,18 0-1,-35 0 1,17 0-16,-17 0 16,-1 0-16,36 0 15,-35 0 1,70 0 0,-70 0-16,17 0 15,-17 0-15,-1 0 31,54 0 1,-36 0-32,0 0 0,18 0 15,-17 0 1,-19 0-16,19 0 16,34 0 15,-35 0-31,-17 0 0,35 0 15,53 0 17,-71 0-32,0 0 0,1 0 15,52 0 17,-53 0-32,0 0 15,71 0 16,-53 0-31,-18 0 0,36 0 32,-36 0-32,-17 0 15,17 0-15,-17 0 16,70 0 0,-70 0-1,35 0 1,-36 0-16,18 0 31,-17 0-31,17 0 0,1-17 16,-19 17-1,71 0 1,-35 0 0,0 0-16,35 0 31,-52 17-31,-19-17 15,1 0-15,0 0 16,-1 0 15,1 0 1,0 0-32</inkml:trace>
  <inkml:trace contextRef="#ctx0" brushRef="#br1" timeOffset="56701.83">8484 14517 0,'18'0'16,"0"0"47,-1 0-48,1 0 1,-1 0-1,1 0 1,0 0 0,-1 0-1,1 0-15,35 0 32,0 0-32,-18 0 15,0 0-15,54 0 16,-36 0-16,-18 0 15,18 0 1,88 0 0,-71 0-16,-52 0 15,35 0-15,-35 0 32,-1 0-17,1 0 1,35 0-1,-18 0 1,89 0 0,-89 0-1,71 0 1,-71 0 0,-17 0-16,34-18 15,-34 18 1,0 0-16,35 0 15,-36 0 1,54 0 0,-53 0-1,17 0 1,35 0 15,-52 0-31,0 0 0,-1 0 16,36 0-1,-35 0-15,17 0 0,-17 0 16,-1 0 0,1 0-16,0 0 15,35 0 1,-36 0 0</inkml:trace>
  <inkml:trace contextRef="#ctx0" brushRef="#br1" timeOffset="57966.52">11889 14623 0,'-18'0'31,"36"0"63,87 0-79,-34 0-15,70 0 16,18 0-16,-18 0 15,53 17-15,247-17 32,-335 0-32,35 0 31,-88 0-31,0 0 0,53 0 31,-71 0-31,-18-17 16,1 17-1,-18-18 1,18 18 0,-1 0 15,1 0 0,0 0-15,-1 0 78</inkml:trace>
  <inkml:trace contextRef="#ctx0" brushRef="#br2" timeOffset="67998.7">29633 11077 0,'-17'0'234,"-1"0"-234,0 18 16,1-1 15,17 1-31,-18-18 16,18 18 30,0-1-14,0 1-17,0 0 17,0-1-1,0 1 31,18-18-15,-1 18-16,19-18-15,34 0 15,-70 17-31,18-17 0,0 0 32,-1 0 14,1 0 1,-1 0-15,1-17-17,0-1 16,-18 0 1,17 18-32,-17-17 31,18-1-31,-18 0 16,0 1-1,0-1 16,0 0 1,-18 18-17,18-17-15,-17 17 32,17-18-17,-18 18 16,18-17-31,-18 17 16,1 0 62,-1 0-62,18-18 15,-17 18-15,-1 0 15,0 0 0,1 0-15,-1 0-1</inkml:trace>
  <inkml:trace contextRef="#ctx0" brushRef="#br2" timeOffset="69684.58">32791 10777 0,'-18'0'110,"-17"0"-95,-18 0-15,18 18 16,-36 17 15,71-17-31,-35 0 32,35-1-17,-18-17 1,18 35-16,0-17 31,0 0-15,0-1-1,0 1-15,0 0 32,0-1-17,0 1 1,0 0 15,18-18 0,-1 0-31,-17 17 16,18-17 15,17 0 0,1 0-31,-1 0 0,35 0 32,-52 0-17,0 0 1,-1 0-16,1 0 0,0-17 16,-18-1-1,17 18-15,-17-18 0,18 18 31,-18-17-31,18-19 16,-18 19 15,17-19-15,-17 19 0,0-1 15,0 1 0,0-1 0,0 0-31,-17 1 32,17-1-17,-18 18 1,18-18-1,-18 18 32,1 0-15,17-17-32,-18 17 15,0 0 1,-35 0-1,18 0-15</inkml:trace>
  <inkml:trace contextRef="#ctx0" brushRef="#br2" timeOffset="71420.42">31415 8449 0,'-18'0'109,"1"0"-78,-36 0 1,17 0-32,19 18 0,-36-1 31,35 1-31,-17-18 16,17 35-1,18-17-15,-17-1 31,17 1-31,0 0 47,0-1-15,17 1-1,-17 0-31,18-18 15,0 17 1,-1-17 0,1 18 15,-1-18-15,1 0-1,0 0 1,17 0-16,-17 0 15,17-18 17,-17 18-32,17-17 31,-18-1-15,1 0 15,-18 1 0,18 17 0,-18-18 1,0 0-17,0 1 1,0-1-1,0 1 1,0-1 0,0 0-1,0 1 110,-18 17-109</inkml:trace>
  <inkml:trace contextRef="#ctx0" brushRef="#br2" timeOffset="76362.73">32279 5750 0,'18'0'172,"17"-35"-157,53 35 1,-70-18 0,17 18-16,-17 0 15,17 0-15,-17 0 16,17 0-1,-17 0 17,-1 18-1,-17 0-15,0-1-16,18 1 15,-18 0 1,0 17-1,0-18 1,0 1 15,0 0 1,-18-1-17,1 1 1,-1-18-1,0 0 1,18 18 0,-17-18-1,-1 0 17,0 0-17,18 17 1,-17-17 15,17 18 157,17-18-173,36 18 16,-35-18-31,0 0 16,52 0 0,-35 0-16,18 0 31,-17 0-31,-19 0 0,1 0 16,0 0-16,-1 0 31,1 0-31</inkml:trace>
  <inkml:trace contextRef="#ctx0" brushRef="#br2" timeOffset="81166.53">29545 12665 0,'-18'35'125,"-17"0"-109,-18 53 0,0-35-16,-17 36 15,35-37-15,-1 1 16,1 0-16,-53 36 15,53-54-15,-18 35 16,-18-17 0,-70 124-1,70-124 1,54-18-16,-71 35 16,52-34-16,-17 17 15,-17 17-15,35-35 16,-1-17-16,1 17 15,17-35-15,18 36 16,-35-36 0,35 17-16,-18-17 15,-17 36 1,17-19 15</inkml:trace>
  <inkml:trace contextRef="#ctx0" brushRef="#br2" timeOffset="82874.08">28240 13705 0,'-18'18'94,"18"17"-79,-17 18-15,17-35 16,-36 88 15,36-71-31,0-17 0,0-1 16,-17 1 15,17 0 250,17-18-171,-17 35-79,0-18 0,0 1 0,18-18 126,0 0-126,-1 0 0,1 0-31,-1 0 16,1 0-16,17 0 15,-17 0-15,17-18 16,1 18 0,-19-17-16,19-1 15,-1 1-15,0 17 16,-35-18-16,18 18 16,-1 0-1,1 0 1,0 0 93</inkml:trace>
  <inkml:trace contextRef="#ctx0" brushRef="#br1" timeOffset="98304.85">3545 11659 0,'53'0'234,"0"0"-218,-17 0-16,34 0 31,-35 18-31,54-18 16,52 0 0,-106 18-16,0-18 15,53 0 1,-52 17-16,-1-17 15,18 0-15,17 0 16,-17 0-16,-17 0 16,17 0-16,-1 0 15,1 0 1,-17 0-16,-1 0 16,-17-17-16,17 17 15,-18 0 1,1 0-1,0 0 17,-1 0-17,1 0 32,0 0-31,-1 0-1,1 0 17</inkml:trace>
  <inkml:trace contextRef="#ctx0" brushRef="#br1" timeOffset="99314.49">4639 11518 0,'18'0'109,"17"18"-93,18 17-16,53 18 31,-89-53-15,19 18-16,-19-1 16,1 1-1,0-18 1,-1 0-1,-17 18 64,0-1-64,0 1-15,-17-1 16,17 19-1,-36-19-15,36 1 16,-17 17 0,-36 1-1,17-19 1,1 1 0,17-18 15,1 0 16,-1 18-32</inkml:trace>
  <inkml:trace contextRef="#ctx0" brushRef="#br1" timeOffset="110204.56">4145 14429 0,'18'0'140,"70"0"-124,53-36-1,-35 19-15,17-1 16,-34 18-16,-1-18 16,18 1-16,-1-19 15,1 36 1,-53-17-16,71-1 16,-71 18-1,-1 0 1,-34 0-1,-18-17 1,18 17 15,-1 0-15,19 0 0,-19 0-1,19 0-15,-1 0 16,-17 0-1,-1 0-15,1 0 16,35 0 15,-18 0-31,-17 0 16,-1 0 0,1 0 15,0 0 94,-1 0-78</inkml:trace>
  <inkml:trace contextRef="#ctx0" brushRef="#br1" timeOffset="111010.73">5627 14041 0,'53'0'94,"0"0"-78,88 70-1,-88-70-15,-18 35 16,35-17 0,-52 0-16,0-18 15,-1 17 1,-17 1-1,18-18 1,-18 18 31,0 17-31,-53 18-16,-17 35 31,17-70-31,35-1 15,-17 19-15,-1-19 16,-16 18 0,34-35-16,0 18 15,1-18 1</inkml:trace>
  <inkml:trace contextRef="#ctx0" brushRef="#br1" timeOffset="116487.8">24836 13970 0,'17'0'219,"36"0"-204,0 0-15,0 18 32,-18-1-32,-17 1 0,17 0 31,-35-1-31,18-17 15,-1 0 1,-17 18-16,18-18 16,-18 17 15,18 1-15,-18 0-1,0 35 1,0-18-16,0-17 15,0 17 1,0-18-16,0 1 16,0 0-1,0-1 1,-18 19 0,0-36-16,-52 35 31,35-35-31,-36 18 31,53-18-31,-17 0 0,17 0 31,1 0 1,52 0 139,36 0-155,-54 0-16,19 0 16,-1 0-1,-18 0-15,36 0 16,-35 0-16,0 0 16,35 0 15,-36 0-16,-17 17 1,18-17 0,0 0-1,-18 18 1,0 0 0,0-1-1,0 36 1,0-35-16,0-1 15,0 36 17,-18-53-32,18 36 15,-18-36-15,-17 17 32,17-17-32,-17 0 31,-36 0-16,36 0-15,18 0 16,-19 0-16,-17 0 31,36 0-31,-1 0 32,0 0 61</inkml:trace>
  <inkml:trace contextRef="#ctx0" brushRef="#br1" timeOffset="117494.45">24571 15064 0,'0'53'125,"-35"-1"-109,-1-16-16,-105 193 31,106-158-31,-177 176 32,177-177-32,-35 1 31,34-36-31,1 0 0,17 0 31,1-17-31,-1 0 31</inkml:trace>
  <inkml:trace contextRef="#ctx0" brushRef="#br1" timeOffset="118657.98">23354 16845 0,'0'-35'32,"18"17"-32,-18-35 15,35 18-15,0-71 31,0 71-31,-17 17 0,17 1 16,-17-1-16,17 0 16,-17 18-1,17 0 1,-17 0-16,-1 0 31,1 18-15,-18 17-16,18-17 15,-18 17-15,17 71 32,-17-71-17,0 18 1,0-35 0,-17 52-1,-1-34 1,-88 52-1,71-53 1,-53-17 0,35-18-16,35 17 15,-17-17 1,35 18 93,141-18-93,-88 0 0,35-18-16,0 18 15,-35 0-15,53-17 16,53-1-1,-106 18 1,-18 0-16,-17 0 16</inkml:trace>
  <inkml:trace contextRef="#ctx0" brushRef="#br1" timeOffset="119820.81">25876 15117 0,'18'0'94,"52"70"-79,195 106 1,-89-70-16,-34 0 15,16-35-15,-87-36 16,88 36 0,-89-36-16,-17-18 15,-18 1 1,-35 0 140</inkml:trace>
  <inkml:trace contextRef="#ctx0" brushRef="#br1" timeOffset="120774.35">27552 16140 0,'0'17'79,"0"1"-79,0-1 15,-18 1-15,1 0 31,17-1-31,17-17 47,19 0-31,52 0-16,35 0 31,-17 0-31,-18 18 0,0-18 31,-88 18-31,18-18 16,-18 35 15,0 36 1,0-1-32,-18-35 0,-17 18 31,35-35-31,-17 0 15,-1 17-15,0-35 16,1 35 0,-19-35-16,19 18 15,-1-18-15,-35 17 32,36-17-32,-36 0 0,0 0 31,35 0-31,0-17 31,1 17 16,-1 0-16,18-18-31</inkml:trace>
  <inkml:trace contextRef="#ctx0" brushRef="#br1" timeOffset="121271.39">27693 16210 0,'0'-18'15,"0"1"1,18 17-16,-18-18 16,35-35-1,0 36-15,-17-19 16,35 1-16,53-71 31,-89 89-31,124-36 31,-105 35-31,34 0 32,-35 18-17,1 0 1,-19 0-16</inkml:trace>
  <inkml:trace contextRef="#ctx0" brushRef="#br1" timeOffset="122082.27">27711 17145 0,'-18'18'79,"0"-1"-79,-17 19 15,-18 16-15,0 1 31,-35 0-31,35 18 16,-88 52 15,123-87-31,1-36 16,17 17-16,0 1 16,-18-18-16,18 18 15,-17-18 1,17 35 15,-18-18-31,0-17 31</inkml:trace>
  <inkml:trace contextRef="#ctx0" brushRef="#br1" timeOffset="123499.12">26741 17974 0,'0'18'62,"0"17"-46,0 0-16,0 18 15,0 0-15,0-18 16,0 18-16,0 35 31,0-52-31,0-19 32,17-17 139,160 0-155,-107 0 0,-17 0-16,-35 0 15,17-35 1,-35 17 0,18 1-16,-18-54 31,0 54-16,0-1-15,0 0 16,0 36 109,0 0-125,0-1 16,0 19-1,0-19-15,0 18 16,0 18-16,17-17 16,-17-19-16,0 36 15,0 18 16,0-54-31,0 1 0,0 17 32,0-17-32,18-18 15,-18 18 32,0-1-16,18-17 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15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14199 0,'0'18'141,"-18"17"-141,0 0 15,1 1-15,-19 34 32,19-52-32,-1 0 15,-35 70-15,18-53 16,-18 18-16,53-18 16,-106 89-1,71-89-15,0 0 16,17-17-16,-35 70 31,35-53-15,-17 1-1,35-19 1,-35 1 0,35 0-16,0-1 15,-18 1 1,18 0-1,0-1 17</inkml:trace>
  <inkml:trace contextRef="#ctx0" brushRef="#br0" timeOffset="1748.49">19420 15646 0,'0'35'125,"0"-17"-110,18-18 1,-18 17-16,0 1 15,0 0 1,0 17 0,0-18-16,0 19 15,0 17 17,0-36-17,0 1-15,0 52 16,0-34-1,0 34 1,0-52 0,0 17-1,0-17 1,0-1 15,0 1 0,18 0 94,-1 17-109,-17-17-16,0-1 16,18 19-16,17-1 31,-35-17-15,0-1-1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57.0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18891 15540 0,'-17'0'172,"-1"0"-141,0 0-16,1 0 1,17 17 15,0 1-31,-18-18 32,18 18-17,0-1 1,0 1-1,0 0 17,0-1-17,0 1 1,0 0 15,18-1-15,-1 1-1,1-18 1,0 0 15,-1 0 1,1 0-17,17 0 16,-17 0-15,-1 0 0,1 0-16,0 0 31,-1 0 0,-17-18 0,18 18-15,-18-17 0,18 17-1,-18-18 1,0 0-16,0 1 16,17-19 15,-17 19 0,0-1 16,0 0-31,-17 18-1,-1-17 1,0 17 15,1-18-15,-1 18 15,0-17-15,1 17-1,-1 0 1,18-18-1,-17 18 1,-1 0 15,0 0-15,1 0 15,-1 0 0,0 0 1,1 0-1,-1 0-15,0 0 15,1 0 0,-1 18-15,0-18 31,18 17-16,0 1-31</inkml:trace>
  <inkml:trace contextRef="#ctx0" brushRef="#br0" timeOffset="1618.86">20197 13070 0,'0'36'141,"0"-1"-126,0 36 16,17-19-31,-17-34 16,0 17 15,0-17-31,0 0 63,0-1-32,18 1 0,-1-18 1,-17 18 46</inkml:trace>
  <inkml:trace contextRef="#ctx0" brushRef="#br0" timeOffset="3225.56">24677 13141 0,'0'-18'16,"-18"18"31,1 0-47,-1 0 31,0 0-31,-17 0 0,0 0 31,17 18-15,18 0-16,-18-1 16,1 1-1,17 0-15,0-1 16,0 1 15,0-1-15,17 1-1,-17 0 1,18-18 0,0 17-1,-1-17 1,1 0-16,0 0 31,-1 0-15,1 0-1,0 0 1,-1 0 0,1 0 15,-1 0 31,-17-17-46,18-1 0,-18 0-16,0 1 31,0-18-16,0 17 1,0 0 0,0 1-1,0-1 17,-18 0-17,18 1 16,-17 17-15,17-18 0,-18 18-1,1 0 32</inkml:trace>
  <inkml:trace contextRef="#ctx0" brushRef="#br0" timeOffset="4412.38">22401 10125 0,'18'0'140,"-18"17"-140,18 72 31,-18-72-31,17 18 16,-17 18 0,0-17-16,0-19 15,18 1 1,-18 17-16,18-17 31,-18-1-15</inkml:trace>
  <inkml:trace contextRef="#ctx0" brushRef="#br0" timeOffset="6887.34">28099 13106 0,'0'-18'78,"-18"18"-16,0 0-46,1 0 31,-1 0 0,18 18-32,0-1 1,0 19 0,0-19-1,0 1 1,0 0 0,0-1 15,18 1-16,-1-1 17,1-17-17,0 0 1,-1 18 0,1-18-1,0 0 1,-1 0-1,-17-18-15,36-17 32,-19 18-17,-17-1-15,0 0 16,18 1 0,-18-1-1,0 0 1,0 1-1,-18 17 1,1-18 0,-1 18-1,18-18-15,-18 1 16,1 17 0,-1 0-16,18-18 15,-18 18 1,1 0-1,-1 0 17</inkml:trace>
  <inkml:trace contextRef="#ctx0" brushRef="#br0" timeOffset="8587.41">30639 10195 0,'0'-17'32,"0"34"139,0 36-139,0-18-32,17-17 15,1 0-15,53 17 32,-54-35-17,1 0-15,-1 0 31,1 0 1,-18-18-1,18 1-31,-1 17 16,-17-18-1,18 0 1,-18 1-1,18-1-15,-18 1 16,0-1 15,0 0 1,0 1-17,-18 17 1,0 0-1,18-18 1,-17 18-16,-1-18 16,0 18 15,18-17 0,-17 17-15,-1 0 15,1 0 0,17-18-31,-18 18 47,0 0 47,18 18-78</inkml:trace>
  <inkml:trace contextRef="#ctx0" brushRef="#br0" timeOffset="9734.28">26423 10672 0,'18'0'63,"-1"0"-63,1 0 15,0 0-15,17 0 16,-17 0-16,17 0 15,35-18 17,-34 18-32,-19-18 0,1 18 15,17 0 17,-17 0-32</inkml:trace>
  <inkml:trace contextRef="#ctx0" brushRef="#br0" timeOffset="10281.49">26935 10442 0,'0'35'109,"0"18"-109,0 53 32,17-70-32,-17-1 15,0 0 1,0-17-1,18-18 1</inkml:trace>
  <inkml:trace contextRef="#ctx0" brushRef="#br0" timeOffset="11368.32">28787 8273 0,'17'0'141,"19"0"-126,-1-18-15,18 18 16,-36-18-16,19 18 16,-19 0-1,1 0 1,0 0 15,-1 0-15</inkml:trace>
  <inkml:trace contextRef="#ctx0" brushRef="#br0" timeOffset="11984.48">29263 7796 0,'0'36'110,"18"-1"-95,-18 88 1,0-70-16,17 0 16,1 18-1,-18-36-15,17-35 16,-17 18 0</inkml:trace>
  <inkml:trace contextRef="#ctx0" brushRef="#br0" timeOffset="20383.62">23954 8096 0,'0'18'172,"0"17"-157,0 0-15,0 1 16,0 34-1,0-52-15,17 0 32,-17-1-32,0 1 15,0-1 32,0 1 78,18-18-109,-18 18 46,0-1-15</inkml:trace>
  <inkml:trace contextRef="#ctx0" brushRef="#br0" timeOffset="31315.71">25365 6050 0,'0'-18'110,"0"1"-95,0-18 16,0 17-15,17 18 0,1-35-1,0 17 1,-1 18 0,1 0-1,0-18-15,-1 18 16,1 0-1,17 0 17,-17 0-32,-1 0 15,-17 18-15,36 17 32,-19-35-32,-17 18 15,18 0 1,-18-1-16,0 1 15,18-18-15,-18 17 32,0 1-32,0 0 31,0-1-15,0 1-1,0 0 16,0-1 1,-18 1-32,18 0 31,-18-1-31,1 19 16,-19-19-1,36 1-15,-17-1 16,-1 19-1,18-19-15,-18-17 32,18 18-17,18 0 235,17-18-218,-17 0-32,0 0 15,17 0 1,-17 0-16,-1 0 15,1 0-15,17 0 32,-35-18-32,18 18 15,-1 0 1,1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5:48.75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24201 7832 0,'-18'-18'16,"0"18"-16,1 0 47,-1-18-32,0 1 16,1 17-15,-1 0 0,0 0-1,1 0-15,-1 0 16,1 0-16,-19 0 16,1 0-1,0 0 1,-1 0-16,19 0 15,-36 0 1,35 0-16,-17 0 16,-36 35-1,54-35 1,17 18 0,-18-18-1,18 17 1,-35 19 15,35-19-15,-18 54 15,18-36-15,0-17-16,0-1 0,0 36 31,0-17-16,0-1 1,0 0 0,0 0 15,0-17-31,0 0 16,0-1-1,0 1 16,0 0-15,0-1 0,0 1-1,0-1 1,0 1 15,0 0 0,18-18 1,-18 17-32,17-17 0,1 18 15,0 0 17,-1-1-17,19-17 1,-19 18-1,1 0 1,0-18 31,-1 17-16,1-17 0,-1 18 1,1-18-17,0 0 1,-1 0 0,-17 17-1,18-17 1,0 0-1,17 18 17,-17-18-17,-1 0 1,1 0 0,0 0-1,52-18 16,-52 1-31,-1 17 16,1-18 15,0 1-31,-18-1 16,35-35 15,-17 35-31,-18-17 0,17 17 16,-17 1-1,18-1 1,-18-17 0,0 17-16,17-17 31,-17 0-31,0-1 31,0 19-31,18-1 0,-18 1 16,0-1-1,0-17 17,0 17-32,0-17 15,-18 35-15,1-53 32,17 35-32,-35-17 31,35 0-31,0 17 0,-36-17 31,36 17-31,-17 18 16,17-35-1,-18 35-15,18-18 16,-35 0 15,17 18 0,0-17 1</inkml:trace>
  <inkml:trace contextRef="#ctx0" brushRef="#br0" timeOffset="2170.84">29545 7585 0,'-18'0'78,"1"0"-47,-1 0-31,1 0 16,-1 0-1,-17 0-15,17 0 0,-88 0 16,-53 0 15,107 0-31,16 0 16,-17 0-1,18 17-15,0 1 32,17-18-32,0 18 31,1-1 0,-1 1-15,18 17-1,-17-35-15,17 18 16,0-1-16,-36 36 31,19-17-15,-1-1 0,0-17-1,18 17 1,-17-18-16,17 1 15,-18 17 1,18-17-16,0 0 16,0-1-16,0 19 31,0-1-15,0-17-1,0-1 1,0 18-1,0 1 17,0-19-32,18 19 15,-18-19-15,35 54 32,-17-54-17,-1 1-15,1 0 16,0-1-1,17 1 1,-35 0 0,53-1-1,-53 1 1,17-18-16,19 35 16,-19-35-1,1 18-15,0-18 16,-1 0-1,36 35 17,-35-35-32,35 0 15,-36 18-15,36-18 16,-35 17 0,52-17-1,-52 0 1,0 0-16,35 0 15,-36-17 1,36 17-16,-35-36 16,17 36-1,0-17 1,-35-18 0,36 17-16,-36 0 15,35-52 16,-17 52-31,-1-17 0,1-18 32,0 18-32,-18-1 0,0-34 15,0 35 1,17-36 0,-17 18-1,0 18-15,0-1 16,0-69-1,0 69 1,0 1-16,0-53 31,-17 70-31,-1-35 16,-17-17 15,17 52-31,0 18 31,1-17-31,-1 17 32,-17 0-17,35-18 1,-36 18-16,19 0 16,-124-18-1</inkml:trace>
  <inkml:trace contextRef="#ctx0" brushRef="#br0" timeOffset="4232.22">25823 5450 0,'-17'0'62,"-1"0"-31,0 0-15,1 0-16,-19 0 16,19 0-16,-36 0 15,-53 18 17,71 0-32,17-18 15,1 17-15,-1-17 16,18 18-16,-53 0 15,53-1-15,-18 1 16,1 0 0,-1-1-16,0 1 15,18-1-15,-17 19 16,-1-1 0,1-17-1,17-1 1,0 19-1,-18-19-15,18 1 16,0 17-16,0-17 16,0 17-1,0 0-15,0-17 16,0 17-16,0 18 31,0-35-31,0-1 16,18 54-16,-1-18 31,1-53-31,-18 18 16,17-1-16,1 18 31,0-35-31,-18 18 0,17 0 16,-17-1-1,36 1 16,-19 0-15,19-1 0,-19 1-1,1-18 1,17 18-16,0-1 31,-17-17-15,35 18-16,17-1 31,-52-17-31,17 0 16,18 36 15,-17-36-15,-1 0-1,18-36 16,-18 19-31,-17 17 16,35-53 0,-18 18-16,-17-1 15,34-34 1,-52 35-16,18 17 16,0 0-16,-1-17 15,-17 0 1,0 17-16,0 0 15,18-52-15,-18-1 32,0 36-32,0 0 15,-35-53 1,-1 52-16,19-34 16,-1 34-1,-35-52 1,36 71-1,-1-19 1,-17 19-16,35-1 16,-36 0-1,36 1-15,-17 17 16,-1 0-16,-17-18 31,17 18-31,1-18 16,-1 18-1,-35 0 1,35 0-16,-17 0 16,0 0-16</inkml:trace>
  <inkml:trace contextRef="#ctx0" brushRef="#br0" timeOffset="7317.8">31221 7479 0,'0'-53'93,"17"-35"-77,1 52 0,35-16-16,-35 34 15,17 0-15,0 1 16,-17 17-16,-1 0 15,1 0 1,0 17 15,-18 1-31,0 0 0,0 52 32,0-17-17,-36 0-15,19-18 16,-18 36-16,-1-18 15,-70 53 1,89-89 0,-1 1-16,1 17 15,-1-35 1,18 18-16,0-1 94,0 1-47,35-18-32,-35 35 1,18-35-16,-18 18 15,35 35 1,-35-36 15,0 1-15,0 0 15,0-1-15,0 1 31,0 0-16,0-1 0,0 1-15</inkml:trace>
  <inkml:trace contextRef="#ctx0" brushRef="#br0" timeOffset="7929.18">31362 8343 0,'0'0'0</inkml:trace>
  <inkml:trace contextRef="#ctx0" brushRef="#br0" timeOffset="9237.16">31768 7320 0,'0'-35'15,"0"17"16,17 18 1,-17-53-17,36 53 1,-36-17-16,35-1 16,-18 0-1,1 1 1,17 17-1,-17 0 1,17 0-16,-17 17 16,17 36-16,0 35 31,-17-52-15,-18-19-16,0 19 15,0-1 1,-35-17-1,0-1 1,-54 19 15,89-19-31,-35 1 16,17-1 0,1 1-1,17 0 1,0-1-1,0 1 1,0 0 0,0-1-1,0 1 1,0 0 0,0 17 15,0-18-31,0 1 15,35 53 17,-17-54-32,-18 19 0,0-19 15,0 18 1,0 18 15,0-35-31,0 0 47,0-1-16,0 1-15,0 0 31,0-1-16,0 19 0</inkml:trace>
  <inkml:trace contextRef="#ctx0" brushRef="#br0" timeOffset="9552.14">32032 8484 0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120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4072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1203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66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608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001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901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099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656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4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4951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284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678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8375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306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73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535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4048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62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771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11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8184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210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4928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6977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63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640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9748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0967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72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2047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0572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3750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262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0706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9543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7968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93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35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9817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1821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46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5731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1255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415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1951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347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005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6419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3991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70953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7054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0423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79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8027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1991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61456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27257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979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9106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80748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0621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08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4747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6750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7974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0762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2003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6722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5247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9386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74657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52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873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065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44371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5217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5428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2637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884662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0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16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161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6240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3484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494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7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0942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6149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6460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6381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4874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2619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244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630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0753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345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867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62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59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039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6689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126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2113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85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0096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0263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043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62885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3239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129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8794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380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7603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4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customXml" Target="../ink/ink1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customXml" Target="../ink/ink21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customXml" Target="../ink/ink22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customXml" Target="../ink/ink23.xml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2.png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customXml" Target="../ink/ink26.xml"/><Relationship Id="rId10" Type="http://schemas.openxmlformats.org/officeDocument/2006/relationships/customXml" Target="../ink/ink29.xml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customXml" Target="../ink/ink31.xml"/><Relationship Id="rId12" Type="http://schemas.openxmlformats.org/officeDocument/2006/relationships/customXml" Target="../ink/ink34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customXml" Target="../ink/ink30.xml"/><Relationship Id="rId10" Type="http://schemas.openxmlformats.org/officeDocument/2006/relationships/customXml" Target="../ink/ink33.xml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9074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670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496273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1141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069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0249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768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5148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4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465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3578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011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415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83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6137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4435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37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8906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15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19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3691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838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00719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403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612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36668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68553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472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2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1425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8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98216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110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505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3614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668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3398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02615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677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93980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8809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21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163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1922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58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5736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5205047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vs B+ Trees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122B-5080-4B63-BD21-5A0FFA2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C9BA-41F1-46FF-9953-FB5D9E3D6D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D1D155-7B5D-4B05-9822-CA0B3BD0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25EB3E3-3538-4E09-832C-9595C7E2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60155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589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32245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6956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44254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6281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63202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5333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9172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73704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92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5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14383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696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6659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60709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8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655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7415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172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34603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72692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67048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175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38541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05203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7757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178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36675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179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87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180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36420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181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16976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103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57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84582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44045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188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self-balancing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193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194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195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196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197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198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Errata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B1DF1-3D6A-4663-8949-563A261CC87F}"/>
              </a:ext>
            </a:extLst>
          </p:cNvPr>
          <p:cNvSpPr/>
          <p:nvPr/>
        </p:nvSpPr>
        <p:spPr>
          <a:xfrm>
            <a:off x="1088571" y="1897521"/>
            <a:ext cx="97234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summary table of AVL trees, the last cell should be "Right Left" rotation instead of "Right". This is fixed in the slides.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4g: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During explanation, at 10:24, "the leaf nodes have [l/2, l] keys", taking a ceil of l/2 is correct. After a lot of research, I have concluded that the property is not strictly enforced (see Wikipedia page for B Trees for conflicting implementation or interpretations). The figure on the right or the 2-3-4 tree does not follow this property. For the sake of the course, we will not follow this property.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A58F-05DB-42A5-AA2A-E51D304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84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8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 Trees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Identify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deepest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node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breaks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 Factor rule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Start rotating and move further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search path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 Insertion/Deletion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of all nodes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Path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may change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0362-48DE-5864-8524-8F9FB00BD37B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26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68C313-27E1-4044-A3FB-0C360E45194F}"/>
              </a:ext>
            </a:extLst>
          </p:cNvPr>
          <p:cNvSpPr/>
          <p:nvPr/>
        </p:nvSpPr>
        <p:spPr>
          <a:xfrm rot="19105689">
            <a:off x="9429304" y="1730560"/>
            <a:ext cx="2449833" cy="1258430"/>
          </a:xfrm>
          <a:prstGeom prst="ellipse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F05B7-ACA9-4EB2-945E-EC762A4AFFDC}"/>
              </a:ext>
            </a:extLst>
          </p:cNvPr>
          <p:cNvSpPr txBox="1"/>
          <p:nvPr/>
        </p:nvSpPr>
        <p:spPr>
          <a:xfrm>
            <a:off x="7503286" y="1246229"/>
            <a:ext cx="218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Rotation propagates from the point of insertion to the root </a:t>
            </a:r>
          </a:p>
        </p:txBody>
      </p:sp>
    </p:spTree>
    <p:extLst>
      <p:ext uri="{BB962C8B-B14F-4D97-AF65-F5344CB8AC3E}">
        <p14:creationId xmlns:p14="http://schemas.microsoft.com/office/powerpoint/2010/main" val="31356145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Nodes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~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1.44 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354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652924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652924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3719724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3719724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3795924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557924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557924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173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634124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39784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5935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624724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5731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48928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021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557924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48928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107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3719724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4945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481724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4664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38260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0734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971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84345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892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2349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Height of a Tree,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we are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concerned about the maximum height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not the minimum.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1475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168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8822994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h-1 in the above equation: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algn="ctr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 in (C):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 + 2N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D9395-6FBF-4D6A-059C-0E851A0C0E31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4994-4078-2354-7D1B-9FA31147BFD5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6C2A2-85AD-A63A-963B-47CDC8E58E8D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(C)</a:t>
            </a:r>
          </a:p>
        </p:txBody>
      </p:sp>
    </p:spTree>
    <p:extLst>
      <p:ext uri="{BB962C8B-B14F-4D97-AF65-F5344CB8AC3E}">
        <p14:creationId xmlns:p14="http://schemas.microsoft.com/office/powerpoint/2010/main" val="4294587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2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lang="en-US" sz="2000" baseline="-25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4907721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636224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algn="ctr">
              <a:defRPr/>
            </a:pPr>
            <a:endParaRPr lang="en-US" sz="2400" dirty="0">
              <a:solidFill>
                <a:prstClr val="white"/>
              </a:solidFill>
              <a:latin typeface="Gotham Bold" pitchFamily="50" charset="0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lang="en-US" sz="2000" dirty="0">
              <a:solidFill>
                <a:prstClr val="white"/>
              </a:solidFill>
              <a:latin typeface="Gotham Bold" pitchFamily="50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lang="en-US" sz="2000" baseline="-25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algn="ctr"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11773734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Height of a Tree,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678578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Worst Case ~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= log 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Common Operations will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997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84 59 83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9CAC45-6711-6FF5-9D09-66336850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0962"/>
            <a:ext cx="3974382" cy="3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EF20-57CE-4826-BC05-DA48531D4FDD}"/>
              </a:ext>
            </a:extLst>
          </p:cNvPr>
          <p:cNvSpPr/>
          <p:nvPr/>
        </p:nvSpPr>
        <p:spPr>
          <a:xfrm>
            <a:off x="2136808" y="3282215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97FE3-6FA6-ED32-9177-B4EDE0E5282E}"/>
              </a:ext>
            </a:extLst>
          </p:cNvPr>
          <p:cNvSpPr/>
          <p:nvPr/>
        </p:nvSpPr>
        <p:spPr>
          <a:xfrm>
            <a:off x="2156058" y="5014646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7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BE0-A79D-6EED-D898-9E2911169F03}"/>
              </a:ext>
            </a:extLst>
          </p:cNvPr>
          <p:cNvSpPr/>
          <p:nvPr/>
        </p:nvSpPr>
        <p:spPr>
          <a:xfrm>
            <a:off x="9356261" y="2021354"/>
            <a:ext cx="1594080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Delete 6</a:t>
            </a:r>
          </a:p>
        </p:txBody>
      </p:sp>
    </p:spTree>
    <p:extLst>
      <p:ext uri="{BB962C8B-B14F-4D97-AF65-F5344CB8AC3E}">
        <p14:creationId xmlns:p14="http://schemas.microsoft.com/office/powerpoint/2010/main" val="2882262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14:cNvPr>
              <p14:cNvContentPartPr/>
              <p14:nvPr/>
            </p14:nvContentPartPr>
            <p14:xfrm>
              <a:off x="1276200" y="1511280"/>
              <a:ext cx="10573200" cy="522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501920"/>
                <a:ext cx="1059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287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154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31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423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47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480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14:cNvPr>
              <p14:cNvContentPartPr/>
              <p14:nvPr/>
            </p14:nvContentPartPr>
            <p14:xfrm>
              <a:off x="6419880" y="3048120"/>
              <a:ext cx="5734440" cy="330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0520" y="3038760"/>
                <a:ext cx="575316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688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1748C-7CA1-A288-F907-47CDC605A59B}"/>
              </a:ext>
            </a:extLst>
          </p:cNvPr>
          <p:cNvGrpSpPr/>
          <p:nvPr/>
        </p:nvGrpSpPr>
        <p:grpSpPr>
          <a:xfrm>
            <a:off x="211756" y="2916428"/>
            <a:ext cx="6008002" cy="3652843"/>
            <a:chOff x="-673768" y="3003471"/>
            <a:chExt cx="6008002" cy="36528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14:cNvPr>
                <p14:cNvContentPartPr/>
                <p14:nvPr/>
              </p14:nvContentPartPr>
              <p14:xfrm>
                <a:off x="-400206" y="3354034"/>
                <a:ext cx="5734440" cy="330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09566" y="3344674"/>
                  <a:ext cx="5753160" cy="3321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E4875-A721-836A-FBE1-BD3BB32FD663}"/>
                </a:ext>
              </a:extLst>
            </p:cNvPr>
            <p:cNvSpPr/>
            <p:nvPr/>
          </p:nvSpPr>
          <p:spPr>
            <a:xfrm>
              <a:off x="115504" y="3503596"/>
              <a:ext cx="3110848" cy="12676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60B2F-AD40-708B-BC73-33784D903DB3}"/>
                </a:ext>
              </a:extLst>
            </p:cNvPr>
            <p:cNvSpPr/>
            <p:nvPr/>
          </p:nvSpPr>
          <p:spPr>
            <a:xfrm>
              <a:off x="-673768" y="3003471"/>
              <a:ext cx="3301465" cy="24155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14:cNvPr>
              <p14:cNvContentPartPr/>
              <p14:nvPr/>
            </p14:nvContentPartPr>
            <p14:xfrm>
              <a:off x="6711840" y="2895480"/>
              <a:ext cx="4699440" cy="301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480" y="2886120"/>
                <a:ext cx="471816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3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D3E8E9-7EA0-526D-AD59-2FE96B9902A6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D3E8E9-7EA0-526D-AD59-2FE96B9902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9375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D3E8E9-7EA0-526D-AD59-2FE96B9902A6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D3E8E9-7EA0-526D-AD59-2FE96B9902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C320DE-3A07-1425-AE6E-7BFB2314E914}"/>
              </a:ext>
            </a:extLst>
          </p:cNvPr>
          <p:cNvSpPr txBox="1"/>
          <p:nvPr/>
        </p:nvSpPr>
        <p:spPr>
          <a:xfrm>
            <a:off x="5784783" y="3262964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 1</a:t>
            </a:r>
          </a:p>
        </p:txBody>
      </p:sp>
    </p:spTree>
    <p:extLst>
      <p:ext uri="{BB962C8B-B14F-4D97-AF65-F5344CB8AC3E}">
        <p14:creationId xmlns:p14="http://schemas.microsoft.com/office/powerpoint/2010/main" val="9252314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C320DE-3A07-1425-AE6E-7BFB2314E914}"/>
              </a:ext>
            </a:extLst>
          </p:cNvPr>
          <p:cNvSpPr txBox="1"/>
          <p:nvPr/>
        </p:nvSpPr>
        <p:spPr>
          <a:xfrm>
            <a:off x="5784783" y="3262964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 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AA939-E5FC-94FD-360E-9E6CF8A45E34}"/>
              </a:ext>
            </a:extLst>
          </p:cNvPr>
          <p:cNvGrpSpPr/>
          <p:nvPr/>
        </p:nvGrpSpPr>
        <p:grpSpPr>
          <a:xfrm>
            <a:off x="7503266" y="2141426"/>
            <a:ext cx="3690858" cy="2981739"/>
            <a:chOff x="1523880" y="2187501"/>
            <a:chExt cx="3690858" cy="29817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14:cNvPr>
                <p14:cNvContentPartPr/>
                <p14:nvPr/>
              </p14:nvContentPartPr>
              <p14:xfrm>
                <a:off x="1523880" y="2260440"/>
                <a:ext cx="3531240" cy="290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4520" y="2251080"/>
                  <a:ext cx="3549960" cy="292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A60058-118E-A9A8-DD7F-ECD7ED4E3B23}"/>
                </a:ext>
              </a:extLst>
            </p:cNvPr>
            <p:cNvSpPr/>
            <p:nvPr/>
          </p:nvSpPr>
          <p:spPr>
            <a:xfrm>
              <a:off x="3484346" y="2187501"/>
              <a:ext cx="134754" cy="2284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42FBC8-6D8C-DDDA-D561-9AA1BCC74813}"/>
                </a:ext>
              </a:extLst>
            </p:cNvPr>
            <p:cNvSpPr/>
            <p:nvPr/>
          </p:nvSpPr>
          <p:spPr>
            <a:xfrm>
              <a:off x="4291263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FD54FB-F0CC-B2F9-7020-63E2B469E3CA}"/>
                </a:ext>
              </a:extLst>
            </p:cNvPr>
            <p:cNvSpPr/>
            <p:nvPr/>
          </p:nvSpPr>
          <p:spPr>
            <a:xfrm>
              <a:off x="4895501" y="3456214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C468BA-CB1B-1D41-AAAE-258D98C93E2F}"/>
                </a:ext>
              </a:extLst>
            </p:cNvPr>
            <p:cNvSpPr/>
            <p:nvPr/>
          </p:nvSpPr>
          <p:spPr>
            <a:xfrm>
              <a:off x="2588334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96658D-6FEE-E707-80F4-9403C6C30AEA}"/>
                </a:ext>
              </a:extLst>
            </p:cNvPr>
            <p:cNvSpPr/>
            <p:nvPr/>
          </p:nvSpPr>
          <p:spPr>
            <a:xfrm>
              <a:off x="2269097" y="3831599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42FEA3-CF48-00CB-B66E-F2D9D59AFDBF}"/>
                </a:ext>
              </a:extLst>
            </p:cNvPr>
            <p:cNvSpPr/>
            <p:nvPr/>
          </p:nvSpPr>
          <p:spPr>
            <a:xfrm>
              <a:off x="3972026" y="45615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B982F3-00A2-ECF3-74AB-170EFC26E737}"/>
                </a:ext>
              </a:extLst>
            </p:cNvPr>
            <p:cNvSpPr/>
            <p:nvPr/>
          </p:nvSpPr>
          <p:spPr>
            <a:xfrm>
              <a:off x="2755973" y="4690828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7820DE-3B74-F238-57BE-631AC548F58D}"/>
                </a:ext>
              </a:extLst>
            </p:cNvPr>
            <p:cNvSpPr/>
            <p:nvPr/>
          </p:nvSpPr>
          <p:spPr>
            <a:xfrm>
              <a:off x="1694698" y="4690182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BE8FDC-E24E-E2A7-6297-F3E7ED5E68BE}"/>
                </a:ext>
              </a:extLst>
            </p:cNvPr>
            <p:cNvSpPr/>
            <p:nvPr/>
          </p:nvSpPr>
          <p:spPr>
            <a:xfrm>
              <a:off x="3459481" y="3723687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14:cNvPr>
              <p14:cNvContentPartPr/>
              <p14:nvPr/>
            </p14:nvContentPartPr>
            <p14:xfrm>
              <a:off x="6991200" y="5111640"/>
              <a:ext cx="419760" cy="794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1840" y="5102280"/>
                <a:ext cx="43848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724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C320DE-3A07-1425-AE6E-7BFB2314E914}"/>
              </a:ext>
            </a:extLst>
          </p:cNvPr>
          <p:cNvSpPr txBox="1"/>
          <p:nvPr/>
        </p:nvSpPr>
        <p:spPr>
          <a:xfrm>
            <a:off x="5784783" y="3262964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 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AA939-E5FC-94FD-360E-9E6CF8A45E34}"/>
              </a:ext>
            </a:extLst>
          </p:cNvPr>
          <p:cNvGrpSpPr/>
          <p:nvPr/>
        </p:nvGrpSpPr>
        <p:grpSpPr>
          <a:xfrm>
            <a:off x="7503266" y="2141426"/>
            <a:ext cx="3690858" cy="2981739"/>
            <a:chOff x="1523880" y="2187501"/>
            <a:chExt cx="3690858" cy="29817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14:cNvPr>
                <p14:cNvContentPartPr/>
                <p14:nvPr/>
              </p14:nvContentPartPr>
              <p14:xfrm>
                <a:off x="1523880" y="2260440"/>
                <a:ext cx="3531240" cy="290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4520" y="2251080"/>
                  <a:ext cx="3549960" cy="292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A60058-118E-A9A8-DD7F-ECD7ED4E3B23}"/>
                </a:ext>
              </a:extLst>
            </p:cNvPr>
            <p:cNvSpPr/>
            <p:nvPr/>
          </p:nvSpPr>
          <p:spPr>
            <a:xfrm>
              <a:off x="3484346" y="2187501"/>
              <a:ext cx="134754" cy="2284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42FBC8-6D8C-DDDA-D561-9AA1BCC74813}"/>
                </a:ext>
              </a:extLst>
            </p:cNvPr>
            <p:cNvSpPr/>
            <p:nvPr/>
          </p:nvSpPr>
          <p:spPr>
            <a:xfrm>
              <a:off x="4291263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FD54FB-F0CC-B2F9-7020-63E2B469E3CA}"/>
                </a:ext>
              </a:extLst>
            </p:cNvPr>
            <p:cNvSpPr/>
            <p:nvPr/>
          </p:nvSpPr>
          <p:spPr>
            <a:xfrm>
              <a:off x="4895501" y="3456214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C468BA-CB1B-1D41-AAAE-258D98C93E2F}"/>
                </a:ext>
              </a:extLst>
            </p:cNvPr>
            <p:cNvSpPr/>
            <p:nvPr/>
          </p:nvSpPr>
          <p:spPr>
            <a:xfrm>
              <a:off x="2588334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96658D-6FEE-E707-80F4-9403C6C30AEA}"/>
                </a:ext>
              </a:extLst>
            </p:cNvPr>
            <p:cNvSpPr/>
            <p:nvPr/>
          </p:nvSpPr>
          <p:spPr>
            <a:xfrm>
              <a:off x="2269097" y="3831599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42FEA3-CF48-00CB-B66E-F2D9D59AFDBF}"/>
                </a:ext>
              </a:extLst>
            </p:cNvPr>
            <p:cNvSpPr/>
            <p:nvPr/>
          </p:nvSpPr>
          <p:spPr>
            <a:xfrm>
              <a:off x="3972026" y="45615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B982F3-00A2-ECF3-74AB-170EFC26E737}"/>
                </a:ext>
              </a:extLst>
            </p:cNvPr>
            <p:cNvSpPr/>
            <p:nvPr/>
          </p:nvSpPr>
          <p:spPr>
            <a:xfrm>
              <a:off x="2755973" y="4690828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7820DE-3B74-F238-57BE-631AC548F58D}"/>
                </a:ext>
              </a:extLst>
            </p:cNvPr>
            <p:cNvSpPr/>
            <p:nvPr/>
          </p:nvSpPr>
          <p:spPr>
            <a:xfrm>
              <a:off x="1694698" y="4690182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BE8FDC-E24E-E2A7-6297-F3E7ED5E68BE}"/>
                </a:ext>
              </a:extLst>
            </p:cNvPr>
            <p:cNvSpPr/>
            <p:nvPr/>
          </p:nvSpPr>
          <p:spPr>
            <a:xfrm>
              <a:off x="3459481" y="3723687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14:cNvPr>
              <p14:cNvContentPartPr/>
              <p14:nvPr/>
            </p14:nvContentPartPr>
            <p14:xfrm>
              <a:off x="6991200" y="5111640"/>
              <a:ext cx="419760" cy="794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1840" y="5102280"/>
                <a:ext cx="43848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DDE65-B364-4862-0E8C-79D5D8A75442}"/>
                  </a:ext>
                </a:extLst>
              </p14:cNvPr>
              <p14:cNvContentPartPr/>
              <p14:nvPr/>
            </p14:nvContentPartPr>
            <p14:xfrm>
              <a:off x="6743520" y="2120760"/>
              <a:ext cx="4375800" cy="354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DDE65-B364-4862-0E8C-79D5D8A754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4160" y="2111400"/>
                <a:ext cx="439452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711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C320DE-3A07-1425-AE6E-7BFB2314E914}"/>
              </a:ext>
            </a:extLst>
          </p:cNvPr>
          <p:cNvSpPr txBox="1"/>
          <p:nvPr/>
        </p:nvSpPr>
        <p:spPr>
          <a:xfrm>
            <a:off x="5784783" y="3262964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 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AA939-E5FC-94FD-360E-9E6CF8A45E34}"/>
              </a:ext>
            </a:extLst>
          </p:cNvPr>
          <p:cNvGrpSpPr/>
          <p:nvPr/>
        </p:nvGrpSpPr>
        <p:grpSpPr>
          <a:xfrm>
            <a:off x="7503266" y="2141426"/>
            <a:ext cx="3690858" cy="2981739"/>
            <a:chOff x="1523880" y="2187501"/>
            <a:chExt cx="3690858" cy="29817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14:cNvPr>
                <p14:cNvContentPartPr/>
                <p14:nvPr/>
              </p14:nvContentPartPr>
              <p14:xfrm>
                <a:off x="1523880" y="2260440"/>
                <a:ext cx="3531240" cy="290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4520" y="2251080"/>
                  <a:ext cx="3549960" cy="292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A60058-118E-A9A8-DD7F-ECD7ED4E3B23}"/>
                </a:ext>
              </a:extLst>
            </p:cNvPr>
            <p:cNvSpPr/>
            <p:nvPr/>
          </p:nvSpPr>
          <p:spPr>
            <a:xfrm>
              <a:off x="3484346" y="2187501"/>
              <a:ext cx="134754" cy="2284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42FBC8-6D8C-DDDA-D561-9AA1BCC74813}"/>
                </a:ext>
              </a:extLst>
            </p:cNvPr>
            <p:cNvSpPr/>
            <p:nvPr/>
          </p:nvSpPr>
          <p:spPr>
            <a:xfrm>
              <a:off x="4291263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FD54FB-F0CC-B2F9-7020-63E2B469E3CA}"/>
                </a:ext>
              </a:extLst>
            </p:cNvPr>
            <p:cNvSpPr/>
            <p:nvPr/>
          </p:nvSpPr>
          <p:spPr>
            <a:xfrm>
              <a:off x="4895501" y="3456214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C468BA-CB1B-1D41-AAAE-258D98C93E2F}"/>
                </a:ext>
              </a:extLst>
            </p:cNvPr>
            <p:cNvSpPr/>
            <p:nvPr/>
          </p:nvSpPr>
          <p:spPr>
            <a:xfrm>
              <a:off x="2588334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96658D-6FEE-E707-80F4-9403C6C30AEA}"/>
                </a:ext>
              </a:extLst>
            </p:cNvPr>
            <p:cNvSpPr/>
            <p:nvPr/>
          </p:nvSpPr>
          <p:spPr>
            <a:xfrm>
              <a:off x="2269097" y="3831599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42FEA3-CF48-00CB-B66E-F2D9D59AFDBF}"/>
                </a:ext>
              </a:extLst>
            </p:cNvPr>
            <p:cNvSpPr/>
            <p:nvPr/>
          </p:nvSpPr>
          <p:spPr>
            <a:xfrm>
              <a:off x="3972026" y="45615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B982F3-00A2-ECF3-74AB-170EFC26E737}"/>
                </a:ext>
              </a:extLst>
            </p:cNvPr>
            <p:cNvSpPr/>
            <p:nvPr/>
          </p:nvSpPr>
          <p:spPr>
            <a:xfrm>
              <a:off x="2755973" y="4690828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7820DE-3B74-F238-57BE-631AC548F58D}"/>
                </a:ext>
              </a:extLst>
            </p:cNvPr>
            <p:cNvSpPr/>
            <p:nvPr/>
          </p:nvSpPr>
          <p:spPr>
            <a:xfrm>
              <a:off x="1694698" y="4690182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BE8FDC-E24E-E2A7-6297-F3E7ED5E68BE}"/>
                </a:ext>
              </a:extLst>
            </p:cNvPr>
            <p:cNvSpPr/>
            <p:nvPr/>
          </p:nvSpPr>
          <p:spPr>
            <a:xfrm>
              <a:off x="3459481" y="3723687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14:cNvPr>
              <p14:cNvContentPartPr/>
              <p14:nvPr/>
            </p14:nvContentPartPr>
            <p14:xfrm>
              <a:off x="6991200" y="5111640"/>
              <a:ext cx="419760" cy="794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1840" y="5102280"/>
                <a:ext cx="43848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DDE65-B364-4862-0E8C-79D5D8A75442}"/>
                  </a:ext>
                </a:extLst>
              </p14:cNvPr>
              <p14:cNvContentPartPr/>
              <p14:nvPr/>
            </p14:nvContentPartPr>
            <p14:xfrm>
              <a:off x="6743520" y="2120760"/>
              <a:ext cx="4375800" cy="354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DDE65-B364-4862-0E8C-79D5D8A754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4160" y="2111400"/>
                <a:ext cx="4394520" cy="35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3BFC87-0CD9-581D-97FD-3AF064819166}"/>
                  </a:ext>
                </a:extLst>
              </p14:cNvPr>
              <p14:cNvContentPartPr/>
              <p14:nvPr/>
            </p14:nvContentPartPr>
            <p14:xfrm>
              <a:off x="8489880" y="1942920"/>
              <a:ext cx="3061080" cy="1162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3BFC87-0CD9-581D-97FD-3AF0648191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80520" y="1933560"/>
                <a:ext cx="3079800" cy="11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920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02494"/>
              </p:ext>
            </p:extLst>
          </p:nvPr>
        </p:nvGraphicFramePr>
        <p:xfrm>
          <a:off x="182891" y="2813043"/>
          <a:ext cx="531793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462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102854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4B66C-58C0-C581-DBA9-84BC39862F62}"/>
              </a:ext>
            </a:extLst>
          </p:cNvPr>
          <p:cNvSpPr txBox="1"/>
          <p:nvPr/>
        </p:nvSpPr>
        <p:spPr>
          <a:xfrm>
            <a:off x="5791180" y="1324736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3125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3513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4647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109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10149</TotalTime>
  <Words>20701</Words>
  <Application>Microsoft Office PowerPoint</Application>
  <PresentationFormat>Widescreen</PresentationFormat>
  <Paragraphs>4590</Paragraphs>
  <Slides>217</Slides>
  <Notes>215</Notes>
  <HiddenSlides>11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217</vt:i4>
      </vt:variant>
    </vt:vector>
  </HeadingPairs>
  <TitlesOfParts>
    <vt:vector size="229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Linux Biolinum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 AVL Tree : C++ Node Class   </vt:lpstr>
      <vt:lpstr>AVL Trees: Insertion/Deletion</vt:lpstr>
      <vt:lpstr>   AVL Tree : C++ Insert   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  AVL Insert, Delete and Search  </vt:lpstr>
      <vt:lpstr>Mentimeter</vt:lpstr>
      <vt:lpstr>AVL Tree Deletion: After BST Delete</vt:lpstr>
      <vt:lpstr>AVL Tree Deletion: After BST Delete</vt:lpstr>
      <vt:lpstr>AVL Tree Deletion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  AVL Tree Rotations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  Agenda  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Zag Rotation (Zig)</vt:lpstr>
      <vt:lpstr>Splay Tree: Zag Rotation (Zig)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Performance</vt:lpstr>
      <vt:lpstr>Resources</vt:lpstr>
      <vt:lpstr>Balanced Trees</vt:lpstr>
      <vt:lpstr>Mentimeter</vt:lpstr>
      <vt:lpstr>Mentimeter</vt:lpstr>
      <vt:lpstr>Balanced Trees</vt:lpstr>
      <vt:lpstr>Balanced Trees</vt:lpstr>
      <vt:lpstr>Questions</vt:lpstr>
      <vt:lpstr>   Errata   </vt:lpstr>
      <vt:lpstr>Mentimeter</vt:lpstr>
      <vt:lpstr>   Tips for Proposal (3a): Recommended   </vt:lpstr>
      <vt:lpstr>Mentimeter</vt:lpstr>
      <vt:lpstr>Mentimeter</vt:lpstr>
      <vt:lpstr>Mentimeter</vt:lpstr>
      <vt:lpstr>Balanced Trees</vt:lpstr>
      <vt:lpstr>B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578</cp:revision>
  <dcterms:created xsi:type="dcterms:W3CDTF">2020-04-14T17:15:24Z</dcterms:created>
  <dcterms:modified xsi:type="dcterms:W3CDTF">2023-02-17T17:44:40Z</dcterms:modified>
</cp:coreProperties>
</file>