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486" r:id="rId27"/>
    <p:sldId id="3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1 and 2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4" y="1472895"/>
            <a:ext cx="10828773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Mar 1, 2 pm - 10 pm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will be over Honorlock and you are allowed one double sided handwritten sheet of notes. The exam duration is 2 hours.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you are a student in campus or hybrid sections (including Section OVER), you must take the exam between 2 pm - 10 pm EST on March 1 (this Wednesday). This means you must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start by 8 pm EST or else you will lose time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you are a student in the UF Online program (UFOL/UDER section), you can take the exam between March 1 - 4 anytime.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2034</Words>
  <Application>Microsoft Office PowerPoint</Application>
  <PresentationFormat>Widescreen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409</cp:revision>
  <dcterms:created xsi:type="dcterms:W3CDTF">2020-04-14T17:15:24Z</dcterms:created>
  <dcterms:modified xsi:type="dcterms:W3CDTF">2023-02-27T19:05:59Z</dcterms:modified>
</cp:coreProperties>
</file>