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684" r:id="rId27"/>
    <p:sldId id="686" r:id="rId28"/>
    <p:sldId id="685" r:id="rId29"/>
    <p:sldId id="687" r:id="rId30"/>
    <p:sldId id="486" r:id="rId31"/>
    <p:sldId id="3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D5E5E7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OefiHIntV" TargetMode="Externa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https://onlinegdb.com/OefiHIntV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2 and 3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Tuesday, October 15th, 7 pm to 11 pm 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be over Honorlock.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duration is 2 hours.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by 9 pm EST or else you will lose time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allowed the following for your exam: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double sided handwritten sheet of notes (letter size/A4 page).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 double sided blank sheets of scratch paper (letter size/A4 page).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2326</Words>
  <Application>Microsoft Office PowerPoint</Application>
  <PresentationFormat>Widescreen</PresentationFormat>
  <Paragraphs>311</Paragraphs>
  <Slides>30</Slides>
  <Notes>30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Sorting</vt:lpstr>
      <vt:lpstr>Mini Review – Sorting</vt:lpstr>
      <vt:lpstr>Mini Review – Sorting</vt:lpstr>
      <vt:lpstr>Mini Review – Sorting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422</cp:revision>
  <dcterms:created xsi:type="dcterms:W3CDTF">2020-04-14T17:15:24Z</dcterms:created>
  <dcterms:modified xsi:type="dcterms:W3CDTF">2024-10-15T16:14:52Z</dcterms:modified>
</cp:coreProperties>
</file>