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9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603" r:id="rId76"/>
    <p:sldId id="604" r:id="rId77"/>
    <p:sldId id="813" r:id="rId78"/>
    <p:sldId id="605" r:id="rId79"/>
    <p:sldId id="606" r:id="rId80"/>
    <p:sldId id="578" r:id="rId81"/>
    <p:sldId id="579" r:id="rId82"/>
    <p:sldId id="663" r:id="rId83"/>
    <p:sldId id="543" r:id="rId84"/>
    <p:sldId id="542" r:id="rId85"/>
    <p:sldId id="544" r:id="rId86"/>
    <p:sldId id="546" r:id="rId87"/>
    <p:sldId id="54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To find a vertex by label, you’d need to use find the value of the label which is then passed into the operation you are trying to perform.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42570"/>
              </p:ext>
            </p:extLst>
          </p:nvPr>
        </p:nvGraphicFramePr>
        <p:xfrm>
          <a:off x="1493838" y="4609546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080" y="4375859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50691" y="4438748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496369" y="31935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3176 5158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FA6134-B6A2-4055-B4F0-FA3E71EB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5" y="1069933"/>
            <a:ext cx="4893592" cy="4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8065</TotalTime>
  <Words>8975</Words>
  <Application>Microsoft Office PowerPoint</Application>
  <PresentationFormat>Widescreen</PresentationFormat>
  <Paragraphs>2809</Paragraphs>
  <Slides>86</Slides>
  <Notes>86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522</cp:revision>
  <dcterms:created xsi:type="dcterms:W3CDTF">2020-04-14T17:15:24Z</dcterms:created>
  <dcterms:modified xsi:type="dcterms:W3CDTF">2022-07-26T19:42:31Z</dcterms:modified>
</cp:coreProperties>
</file>