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5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508" r:id="rId58"/>
    <p:sldId id="509" r:id="rId59"/>
    <p:sldId id="434" r:id="rId60"/>
    <p:sldId id="504" r:id="rId61"/>
    <p:sldId id="505" r:id="rId62"/>
    <p:sldId id="506" r:id="rId63"/>
    <p:sldId id="383" r:id="rId64"/>
    <p:sldId id="372" r:id="rId65"/>
    <p:sldId id="273" r:id="rId66"/>
    <p:sldId id="435" r:id="rId67"/>
    <p:sldId id="499" r:id="rId68"/>
    <p:sldId id="500" r:id="rId69"/>
    <p:sldId id="436" r:id="rId70"/>
    <p:sldId id="437" r:id="rId71"/>
    <p:sldId id="501" r:id="rId72"/>
    <p:sldId id="438" r:id="rId73"/>
    <p:sldId id="502" r:id="rId74"/>
    <p:sldId id="487" r:id="rId75"/>
    <p:sldId id="503" r:id="rId76"/>
    <p:sldId id="488" r:id="rId77"/>
    <p:sldId id="507" r:id="rId78"/>
    <p:sldId id="423" r:id="rId79"/>
    <p:sldId id="497" r:id="rId80"/>
    <p:sldId id="510" r:id="rId81"/>
    <p:sldId id="420" r:id="rId82"/>
    <p:sldId id="421" r:id="rId83"/>
    <p:sldId id="422" r:id="rId84"/>
    <p:sldId id="439" r:id="rId85"/>
    <p:sldId id="440" r:id="rId86"/>
    <p:sldId id="441" r:id="rId87"/>
    <p:sldId id="496" r:id="rId88"/>
    <p:sldId id="389" r:id="rId89"/>
    <p:sldId id="489" r:id="rId90"/>
    <p:sldId id="490" r:id="rId91"/>
    <p:sldId id="491" r:id="rId92"/>
    <p:sldId id="492" r:id="rId93"/>
    <p:sldId id="493" r:id="rId94"/>
    <p:sldId id="494" r:id="rId95"/>
    <p:sldId id="495" r:id="rId96"/>
    <p:sldId id="416" r:id="rId97"/>
    <p:sldId id="417" r:id="rId98"/>
    <p:sldId id="402" r:id="rId99"/>
    <p:sldId id="403" r:id="rId100"/>
    <p:sldId id="406" r:id="rId101"/>
    <p:sldId id="407" r:id="rId102"/>
    <p:sldId id="405" r:id="rId103"/>
    <p:sldId id="409" r:id="rId104"/>
    <p:sldId id="408" r:id="rId105"/>
    <p:sldId id="410" r:id="rId106"/>
    <p:sldId id="411" r:id="rId107"/>
    <p:sldId id="412" r:id="rId108"/>
    <p:sldId id="413" r:id="rId109"/>
    <p:sldId id="414" r:id="rId110"/>
    <p:sldId id="415" r:id="rId111"/>
    <p:sldId id="418" r:id="rId112"/>
    <p:sldId id="390" r:id="rId113"/>
    <p:sldId id="394" r:id="rId1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76493" autoAdjust="0"/>
  </p:normalViewPr>
  <p:slideViewPr>
    <p:cSldViewPr snapToGrid="0">
      <p:cViewPr varScale="1">
        <p:scale>
          <a:sx n="82" d="100"/>
          <a:sy n="82" d="100"/>
        </p:scale>
        <p:origin x="18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Array 4;</a:t>
            </a:r>
          </a:p>
          <a:p>
            <a:pPr lvl="0"/>
            <a:r>
              <a:rPr lang="en-US" dirty="0"/>
              <a:t>Naive , </a:t>
            </a:r>
            <a:r>
              <a:rPr lang="en-US" dirty="0" err="1"/>
              <a:t>naivish</a:t>
            </a:r>
            <a:r>
              <a:rPr lang="en-US" dirty="0"/>
              <a:t>, efficient: 16 (n^2-n), 6 (n^2-n/2), 3 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terabytes/ exabytes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2*10^9 * 10^9 * 0.5 * 10^-9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633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1417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k iterations , I will be 2^k; where the loop exits; 2^k-1 will be max value of I;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K+1 </a:t>
            </a:r>
            <a:r>
              <a:rPr lang="en-US" dirty="0" err="1"/>
              <a:t>th</a:t>
            </a:r>
            <a:r>
              <a:rPr lang="en-US" dirty="0"/>
              <a:t> iteration is greater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65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SHYJzMAxD" TargetMode="Externa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E2E91F-6BF7-112B-0F9A-5095C400BDB9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004DB6-C900-24EF-4DCC-95903ED55D76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3AC0-22D3-3540-D555-70F03CB70D7C}"/>
              </a:ext>
            </a:extLst>
          </p:cNvPr>
          <p:cNvSpPr txBox="1"/>
          <p:nvPr/>
        </p:nvSpPr>
        <p:spPr>
          <a:xfrm>
            <a:off x="4155142" y="630650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https://onlinegdb.com/SHYJzMAxD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B39DD4-544B-043C-FBE4-2059A6280F5C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92991"/>
              </p:ext>
            </p:extLst>
          </p:nvPr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0" marR="0" lv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32D3B6-87D6-4D86-9176-5B2B231769FA}"/>
              </a:ext>
            </a:extLst>
          </p:cNvPr>
          <p:cNvSpPr/>
          <p:nvPr/>
        </p:nvSpPr>
        <p:spPr>
          <a:xfrm>
            <a:off x="2108731" y="5714825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T(n) = 3n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+ 4n + 5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D74D0C-C5C4-69C6-E3C4-286EEE5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36431"/>
              </p:ext>
            </p:extLst>
          </p:nvPr>
        </p:nvGraphicFramePr>
        <p:xfrm>
          <a:off x="5958975" y="2838217"/>
          <a:ext cx="4791342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5671">
                  <a:extLst>
                    <a:ext uri="{9D8B030D-6E8A-4147-A177-3AD203B41FA5}">
                      <a16:colId xmlns:a16="http://schemas.microsoft.com/office/drawing/2014/main" val="1418027169"/>
                    </a:ext>
                  </a:extLst>
                </a:gridCol>
                <a:gridCol w="2395671">
                  <a:extLst>
                    <a:ext uri="{9D8B030D-6E8A-4147-A177-3AD203B41FA5}">
                      <a16:colId xmlns:a16="http://schemas.microsoft.com/office/drawing/2014/main" val="2428586640"/>
                    </a:ext>
                  </a:extLst>
                </a:gridCol>
              </a:tblGrid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5584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 i, j;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9465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79343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n+1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5033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i++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03636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74736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n(n+1) = 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n 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8529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j++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03240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x[i][j] == 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62619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true/false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13152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+ 4n + 5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6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97308"/>
              </p:ext>
            </p:extLst>
          </p:nvPr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0" marR="0" lv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+ 4n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823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Inclass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Complete this program and determine growth rate.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139E2B0-E25D-E54B-4B35-25A10D1B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52" y="271263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8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1321 9803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68462" y="5544686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2497F-FED6-8C50-F18D-E838FEB0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290638"/>
            <a:ext cx="115728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63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6694</TotalTime>
  <Words>9445</Words>
  <Application>Microsoft Office PowerPoint</Application>
  <PresentationFormat>Widescreen</PresentationFormat>
  <Paragraphs>2076</Paragraphs>
  <Slides>112</Slides>
  <Notes>112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112</vt:i4>
      </vt:variant>
    </vt:vector>
  </HeadingPairs>
  <TitlesOfParts>
    <vt:vector size="125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Quadratic Growth Rate   </vt:lpstr>
      <vt:lpstr>Inclass Activity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Logarithmic growth</vt:lpstr>
      <vt:lpstr>Mentimeter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319</cp:revision>
  <cp:lastPrinted>2021-01-13T16:00:44Z</cp:lastPrinted>
  <dcterms:created xsi:type="dcterms:W3CDTF">2020-04-14T17:15:24Z</dcterms:created>
  <dcterms:modified xsi:type="dcterms:W3CDTF">2024-08-29T16:44:28Z</dcterms:modified>
</cp:coreProperties>
</file>