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4"/>
  </p:notesMasterIdLst>
  <p:sldIdLst>
    <p:sldId id="268" r:id="rId3"/>
    <p:sldId id="440" r:id="rId4"/>
    <p:sldId id="377" r:id="rId5"/>
    <p:sldId id="493" r:id="rId6"/>
    <p:sldId id="406" r:id="rId7"/>
    <p:sldId id="683" r:id="rId8"/>
    <p:sldId id="504" r:id="rId9"/>
    <p:sldId id="505" r:id="rId10"/>
    <p:sldId id="480" r:id="rId11"/>
    <p:sldId id="494" r:id="rId12"/>
    <p:sldId id="496" r:id="rId13"/>
    <p:sldId id="497" r:id="rId14"/>
    <p:sldId id="498" r:id="rId15"/>
    <p:sldId id="499" r:id="rId16"/>
    <p:sldId id="500" r:id="rId17"/>
    <p:sldId id="501" r:id="rId18"/>
    <p:sldId id="502" r:id="rId19"/>
    <p:sldId id="506" r:id="rId20"/>
    <p:sldId id="507" r:id="rId21"/>
    <p:sldId id="508" r:id="rId22"/>
    <p:sldId id="681" r:id="rId23"/>
    <p:sldId id="682" r:id="rId24"/>
    <p:sldId id="485" r:id="rId25"/>
    <p:sldId id="487" r:id="rId26"/>
    <p:sldId id="509" r:id="rId27"/>
    <p:sldId id="684" r:id="rId28"/>
    <p:sldId id="686" r:id="rId29"/>
    <p:sldId id="685" r:id="rId30"/>
    <p:sldId id="687" r:id="rId31"/>
    <p:sldId id="486" r:id="rId32"/>
    <p:sldId id="39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5E7"/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22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166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50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44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317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97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443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22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095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11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96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06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278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545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82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417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55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8737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7759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30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179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8636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818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38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69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885-9ED8-4298-9149-C5A410E7F61A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952-6535-4065-B4F6-C94B3D00772F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0D39-F97D-4ECC-909C-35255E9A37F7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8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FF0-82F5-4880-81B9-BC73A963ECC3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3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6811-681C-4AC5-84B7-A52FB525DDA0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8EC-8AAB-4CFD-80CE-1D0FB821064C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00D-05DF-4711-8592-640F86665B5F}" type="datetime1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921-A295-445C-9DF4-D32E11171EBC}" type="datetime1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1947-2C73-49DA-BF00-06FEB90FBFE0}" type="datetime1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A88-D630-40A8-A7C1-451FFA95718D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107A-0A76-4A69-98CE-85E509F6FEC6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CE7D-A49F-42F1-B54B-0205BF41E480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C2D7-406E-45EE-9F57-B83131B4924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4hyD7v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nlinegdb.com/BJ6gewQDP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Review - A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i*j;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 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41247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3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 (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log</a:t>
            </a:r>
            <a:r>
              <a:rPr lang="en-US" sz="2000" baseline="-25000" dirty="0" err="1">
                <a:solidFill>
                  <a:srgbClr val="00DA63"/>
                </a:solidFill>
                <a:latin typeface="Consolas" panose="020B0609020204030204" pitchFamily="49" charset="0"/>
              </a:rPr>
              <a:t>m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2978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0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O(n+log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504223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7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O(n)</a:t>
            </a:r>
          </a:p>
        </p:txBody>
      </p:sp>
    </p:spTree>
    <p:extLst>
      <p:ext uri="{BB962C8B-B14F-4D97-AF65-F5344CB8AC3E}">
        <p14:creationId xmlns:p14="http://schemas.microsoft.com/office/powerpoint/2010/main" val="2916700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888231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8738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</a:t>
            </a:r>
            <a:r>
              <a:rPr lang="en-US" sz="2000" dirty="0" err="1">
                <a:solidFill>
                  <a:srgbClr val="0081E2"/>
                </a:solidFill>
                <a:latin typeface="Consolas" panose="020B0609020204030204" pitchFamily="49" charset="0"/>
              </a:rPr>
              <a:t>asymtotically</a:t>
            </a: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1182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otham Bold" pitchFamily="50" charset="0"/>
              </a:rPr>
              <a:t>Heaps</a:t>
            </a:r>
          </a:p>
        </p:txBody>
      </p: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asymptotically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 and B grow at the same rate 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asymtotically</a:t>
            </a:r>
            <a:endParaRPr lang="en-US" sz="2000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2651317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14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79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9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</a:p>
          <a:p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1) Scan ‘2’, it’s a number, so push it to stack. Stack contains ‘2’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2) Scan ‘3’, again a number, push it to stack, stack now contains ‘2 3’ (from bottom to top)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3) Scan ‘1’, again a number, push it to stack, stack now contains ‘2 3 1’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4) Scan ‘*’, it’s an operator, pop two operands from stack, apply the * operator on operands, we get 3*1 which results in 3. We push the result ‘3’ to stack. Stack now becomes ‘2 3’.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5) Scan ‘+’, it’s an operator, pop two operands from stack, apply the + operator on operands, we get 3 + 2 which results in 5. We push the result ‘5’ to stack. Stack now becomes ‘5’.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6) Scan ‘9’, it’s a number, we push it to the stack. Stack now becomes ‘5 9’.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7) Scan ‘-‘, it’s an operator, pop two operands from stack, apply the – operator on operands, we get 5 – 9 which results in -4. We push the result ‘-4’ to stack. Stack now becomes ‘-4’.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8) There are no more elements to scan, we return the top element from stack (which is the only element left in stack).</a:t>
            </a:r>
          </a:p>
        </p:txBody>
      </p:sp>
    </p:spTree>
    <p:extLst>
      <p:ext uri="{BB962C8B-B14F-4D97-AF65-F5344CB8AC3E}">
        <p14:creationId xmlns:p14="http://schemas.microsoft.com/office/powerpoint/2010/main" val="3921623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Output Prediction /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https://onlinegdb.com/BJ4hyD7vP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https://onlinegdb.com/BJ6gewQDP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8463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03126" y="2326068"/>
            <a:ext cx="9252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Recognize the following techniques with the most appropriate algorithm.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Finds smallest element and puts in lowest index, then puts second smallest in the second index, and so 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Swaps neighboring items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Rearranges elements at a gap and reduces gaps across passes until it converges</a:t>
            </a:r>
          </a:p>
          <a:p>
            <a:endParaRPr lang="en-US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74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03126" y="2326068"/>
            <a:ext cx="9252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Recognize the following techniques with the most appropriate algorithm.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Finds smallest element and puts in lowest index, then puts second smallest in the second index, and so on: </a:t>
            </a:r>
            <a:r>
              <a:rPr lang="en-US" dirty="0">
                <a:solidFill>
                  <a:srgbClr val="0081E2"/>
                </a:solidFill>
              </a:rPr>
              <a:t>Selection Sort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Swaps neighboring items: </a:t>
            </a:r>
            <a:r>
              <a:rPr lang="en-US" dirty="0">
                <a:solidFill>
                  <a:srgbClr val="0081E2"/>
                </a:solidFill>
              </a:rPr>
              <a:t>Bubble Sort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Rearranges elements at a gap and reduces gaps across passes until it converges</a:t>
            </a:r>
            <a:r>
              <a:rPr lang="en-US" dirty="0">
                <a:solidFill>
                  <a:srgbClr val="0081E2"/>
                </a:solidFill>
              </a:rPr>
              <a:t>: Shell Sort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89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66921" y="1805073"/>
            <a:ext cx="92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What will be the values in the array after one pass of the follow algorithms: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4A2710-3343-894E-F0EE-C7A118C5D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56026"/>
              </p:ext>
            </p:extLst>
          </p:nvPr>
        </p:nvGraphicFramePr>
        <p:xfrm>
          <a:off x="1729413" y="259099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382">
                  <a:extLst>
                    <a:ext uri="{9D8B030D-6E8A-4147-A177-3AD203B41FA5}">
                      <a16:colId xmlns:a16="http://schemas.microsoft.com/office/drawing/2014/main" val="2338198008"/>
                    </a:ext>
                  </a:extLst>
                </a:gridCol>
                <a:gridCol w="2512284">
                  <a:extLst>
                    <a:ext uri="{9D8B030D-6E8A-4147-A177-3AD203B41FA5}">
                      <a16:colId xmlns:a16="http://schemas.microsoft.com/office/drawing/2014/main" val="2120585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2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Sort Algorithm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After One Pass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Bubble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D5E5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Selection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Shell (gap, n/2)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Quick (last element is pivot)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755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66921" y="1805073"/>
            <a:ext cx="92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What will be the values in the array after one pass of the follow algorithms: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4A2710-3343-894E-F0EE-C7A118C5DB77}"/>
              </a:ext>
            </a:extLst>
          </p:cNvPr>
          <p:cNvGraphicFramePr>
            <a:graphicFrameLocks noGrp="1"/>
          </p:cNvGraphicFramePr>
          <p:nvPr/>
        </p:nvGraphicFramePr>
        <p:xfrm>
          <a:off x="1729413" y="259099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382">
                  <a:extLst>
                    <a:ext uri="{9D8B030D-6E8A-4147-A177-3AD203B41FA5}">
                      <a16:colId xmlns:a16="http://schemas.microsoft.com/office/drawing/2014/main" val="2338198008"/>
                    </a:ext>
                  </a:extLst>
                </a:gridCol>
                <a:gridCol w="2512284">
                  <a:extLst>
                    <a:ext uri="{9D8B030D-6E8A-4147-A177-3AD203B41FA5}">
                      <a16:colId xmlns:a16="http://schemas.microsoft.com/office/drawing/2014/main" val="2120585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2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Sort Algorithm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After One Pass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Bubble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6, 7, 0, 5, 11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Selection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0, 7, 11, 6, 5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Shell (gap, n/2)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0, 5, 11, 6, 7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Quick (last element is pivot)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0, 5, 11, 7, 6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0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79490" y="1553282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Record this Lecture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Announcements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1 Logistics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Review A: </a:t>
            </a: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Module 1 and 2</a:t>
            </a:r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Check whether a string is a Palindrome using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for adding an element in the rear in a doubly linked list consisting of a head and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or C++ code to pop an element from a Circular Queue implemented as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Design a Stack data structure that supports push, pop and min operations in O(1) time.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51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 1 Logistics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4" y="1472895"/>
            <a:ext cx="10828773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March 1, 6-10 pm EST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exam will be over Honorlock, and you are allowed one double sided handwritten sheet of notes. The exam duration is 2 hours.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Start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by 8 pm EST or else you will lose time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you are a student in the UF Online program (UFOL/UDER section), you can take the exam between Mar 1-Mar 3 anytime.</a:t>
            </a:r>
          </a:p>
        </p:txBody>
      </p:sp>
    </p:spTree>
    <p:extLst>
      <p:ext uri="{BB962C8B-B14F-4D97-AF65-F5344CB8AC3E}">
        <p14:creationId xmlns:p14="http://schemas.microsoft.com/office/powerpoint/2010/main" val="2790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Exam 1 Topics and 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4676-5716-4491-96D9-87EEE8E8C7E6}"/>
              </a:ext>
            </a:extLst>
          </p:cNvPr>
          <p:cNvSpPr txBox="1"/>
          <p:nvPr/>
        </p:nvSpPr>
        <p:spPr>
          <a:xfrm>
            <a:off x="1020846" y="1690688"/>
            <a:ext cx="106868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Algorithm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Analyze the Computational Complexity of a given code snippet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Understand what is Big O notation and order of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Identify functions that belong to the family of functions in Big O (we will not ask Big Theta, Big Omega or other notations in the exam)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or infer the runtime in terms of Big O of algorithms and scenarios covered in Weeks 2-6 for best, average, and worst case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how Linear and Binary Search Algorithms 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the three methods of evaluating the time execution of an algorithm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81E2"/>
                </a:solidFill>
                <a:latin typeface="Consolas" panose="020B0609020204030204" pitchFamily="49" charset="0"/>
              </a:rPr>
              <a:t>Comprehend and contrast the order of growth of a two or more functions</a:t>
            </a:r>
          </a:p>
          <a:p>
            <a:pPr lvl="0"/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Properties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Insertion, Deletion, Traversal, Search for all types of 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Ways of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Critically think when a certain type is better in terms of performance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Pseudocodes on Operations/ADT/Problem Solving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Use cases of Stacks to evaluate expressions, call stacks, balancing parentheses, and finding palindromes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Performance (in terms of time and space)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Exam 1 Topics and 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4676-5716-4491-96D9-87EEE8E8C7E6}"/>
              </a:ext>
            </a:extLst>
          </p:cNvPr>
          <p:cNvSpPr txBox="1"/>
          <p:nvPr/>
        </p:nvSpPr>
        <p:spPr>
          <a:xfrm>
            <a:off x="1020846" y="1690688"/>
            <a:ext cx="10686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Sorting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Seven sorting algorithms: Selection, Insertion, Shell, Quick, Merge, Heap and Bubble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General ideas, Sorting steps, and Algorithmic Complexity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Recognize a sort under execution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Algorithmic Complexity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No Pseudocodes</a:t>
            </a:r>
          </a:p>
        </p:txBody>
      </p:sp>
    </p:spTree>
    <p:extLst>
      <p:ext uri="{BB962C8B-B14F-4D97-AF65-F5344CB8AC3E}">
        <p14:creationId xmlns:p14="http://schemas.microsoft.com/office/powerpoint/2010/main" val="726904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O(1)</a:t>
            </a:r>
          </a:p>
        </p:txBody>
      </p:sp>
    </p:spTree>
    <p:extLst>
      <p:ext uri="{BB962C8B-B14F-4D97-AF65-F5344CB8AC3E}">
        <p14:creationId xmlns:p14="http://schemas.microsoft.com/office/powerpoint/2010/main" val="409437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22820910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6886</TotalTime>
  <Words>2360</Words>
  <Application>Microsoft Office PowerPoint</Application>
  <PresentationFormat>Widescreen</PresentationFormat>
  <Paragraphs>316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   Exam 1 Logistics   </vt:lpstr>
      <vt:lpstr>Exam 1 Topics and Expectations</vt:lpstr>
      <vt:lpstr>Exam 1 Topics and Expectations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Linked Lists</vt:lpstr>
      <vt:lpstr>Mini Review – Linked Lists</vt:lpstr>
      <vt:lpstr>Mini Review – Stacks</vt:lpstr>
      <vt:lpstr>Mini Review – Stacks</vt:lpstr>
      <vt:lpstr>Output Prediction / Coding Questions</vt:lpstr>
      <vt:lpstr>Mini Review – Sorting</vt:lpstr>
      <vt:lpstr>Mini Review – Sorting</vt:lpstr>
      <vt:lpstr>Mini Review – Sorting</vt:lpstr>
      <vt:lpstr>Mini Review – Sorting</vt:lpstr>
      <vt:lpstr>Mini Review – Coding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417</cp:revision>
  <dcterms:created xsi:type="dcterms:W3CDTF">2020-04-14T17:15:24Z</dcterms:created>
  <dcterms:modified xsi:type="dcterms:W3CDTF">2024-02-28T17:20:44Z</dcterms:modified>
</cp:coreProperties>
</file>