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0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383" r:id="rId59"/>
    <p:sldId id="372" r:id="rId60"/>
    <p:sldId id="273" r:id="rId61"/>
    <p:sldId id="435" r:id="rId62"/>
    <p:sldId id="499" r:id="rId63"/>
    <p:sldId id="436" r:id="rId64"/>
    <p:sldId id="500" r:id="rId65"/>
    <p:sldId id="437" r:id="rId66"/>
    <p:sldId id="501" r:id="rId67"/>
    <p:sldId id="438" r:id="rId68"/>
    <p:sldId id="502" r:id="rId69"/>
    <p:sldId id="487" r:id="rId70"/>
    <p:sldId id="503" r:id="rId71"/>
    <p:sldId id="488" r:id="rId72"/>
    <p:sldId id="354" r:id="rId73"/>
    <p:sldId id="419" r:id="rId74"/>
    <p:sldId id="423" r:id="rId75"/>
    <p:sldId id="497" r:id="rId76"/>
    <p:sldId id="420" r:id="rId77"/>
    <p:sldId id="421" r:id="rId78"/>
    <p:sldId id="422" r:id="rId79"/>
    <p:sldId id="439" r:id="rId80"/>
    <p:sldId id="440" r:id="rId81"/>
    <p:sldId id="441" r:id="rId82"/>
    <p:sldId id="496" r:id="rId83"/>
    <p:sldId id="389" r:id="rId84"/>
    <p:sldId id="489" r:id="rId85"/>
    <p:sldId id="490" r:id="rId86"/>
    <p:sldId id="491" r:id="rId87"/>
    <p:sldId id="492" r:id="rId88"/>
    <p:sldId id="493" r:id="rId89"/>
    <p:sldId id="494" r:id="rId90"/>
    <p:sldId id="495" r:id="rId91"/>
    <p:sldId id="416" r:id="rId92"/>
    <p:sldId id="417" r:id="rId93"/>
    <p:sldId id="402" r:id="rId94"/>
    <p:sldId id="403" r:id="rId95"/>
    <p:sldId id="406" r:id="rId96"/>
    <p:sldId id="407" r:id="rId97"/>
    <p:sldId id="405" r:id="rId98"/>
    <p:sldId id="409" r:id="rId99"/>
    <p:sldId id="408" r:id="rId100"/>
    <p:sldId id="410" r:id="rId101"/>
    <p:sldId id="411" r:id="rId102"/>
    <p:sldId id="412" r:id="rId103"/>
    <p:sldId id="413" r:id="rId104"/>
    <p:sldId id="414" r:id="rId105"/>
    <p:sldId id="415" r:id="rId106"/>
    <p:sldId id="418" r:id="rId107"/>
    <p:sldId id="390" r:id="rId108"/>
    <p:sldId id="394" r:id="rId10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can have another algorithm based on the nature of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it is very important to analyze algorithms</a:t>
            </a:r>
          </a:p>
          <a:p>
            <a:pPr defTabSz="931774">
              <a:defRPr/>
            </a:pPr>
            <a:r>
              <a:rPr lang="en-US" dirty="0"/>
              <a:t>Therefore in this lecture we will see three approaches to evaluate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190320" y="4228052"/>
            <a:ext cx="546735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776923" y="3136612"/>
            <a:ext cx="4418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O(n+m)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69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O(n+n) = O(2n)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~ O(n)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315075" y="2988528"/>
            <a:ext cx="668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l) = O(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n+l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O(s) where s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30802"/>
              </p:ext>
            </p:extLst>
          </p:nvPr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43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54848" y="4070144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67964" y="4116326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the question that n and m are growing at the same rate or if you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827741" y="3541327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9381 5899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653E3B8-A9E1-4814-B34E-DE9CACF6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0" y="1844560"/>
            <a:ext cx="4027251" cy="4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8697</Words>
  <Application>Microsoft Office PowerPoint</Application>
  <PresentationFormat>Widescreen</PresentationFormat>
  <Paragraphs>1896</Paragraphs>
  <Slides>107</Slides>
  <Notes>107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288</cp:revision>
  <cp:lastPrinted>2021-01-13T16:00:44Z</cp:lastPrinted>
  <dcterms:created xsi:type="dcterms:W3CDTF">2020-04-14T17:15:24Z</dcterms:created>
  <dcterms:modified xsi:type="dcterms:W3CDTF">2022-01-14T19:29:10Z</dcterms:modified>
</cp:coreProperties>
</file>