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3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08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83" r:id="rId38"/>
    <p:sldId id="426" r:id="rId39"/>
    <p:sldId id="427" r:id="rId40"/>
    <p:sldId id="481" r:id="rId41"/>
    <p:sldId id="397" r:id="rId42"/>
    <p:sldId id="336" r:id="rId43"/>
    <p:sldId id="428" r:id="rId44"/>
    <p:sldId id="393" r:id="rId45"/>
    <p:sldId id="432" r:id="rId46"/>
    <p:sldId id="371" r:id="rId47"/>
    <p:sldId id="352" r:id="rId48"/>
    <p:sldId id="433" r:id="rId49"/>
    <p:sldId id="381" r:id="rId50"/>
    <p:sldId id="368" r:id="rId51"/>
    <p:sldId id="269" r:id="rId52"/>
    <p:sldId id="369" r:id="rId53"/>
    <p:sldId id="370" r:id="rId54"/>
    <p:sldId id="374" r:id="rId55"/>
    <p:sldId id="382" r:id="rId56"/>
    <p:sldId id="356" r:id="rId57"/>
    <p:sldId id="357" r:id="rId58"/>
    <p:sldId id="434" r:id="rId59"/>
    <p:sldId id="383" r:id="rId60"/>
    <p:sldId id="372" r:id="rId61"/>
    <p:sldId id="273" r:id="rId62"/>
    <p:sldId id="435" r:id="rId63"/>
    <p:sldId id="436" r:id="rId64"/>
    <p:sldId id="437" r:id="rId65"/>
    <p:sldId id="438" r:id="rId66"/>
    <p:sldId id="487" r:id="rId67"/>
    <p:sldId id="488" r:id="rId68"/>
    <p:sldId id="439" r:id="rId69"/>
    <p:sldId id="440" r:id="rId70"/>
    <p:sldId id="441" r:id="rId71"/>
    <p:sldId id="354" r:id="rId72"/>
    <p:sldId id="419" r:id="rId73"/>
    <p:sldId id="423" r:id="rId74"/>
    <p:sldId id="420" r:id="rId75"/>
    <p:sldId id="421" r:id="rId76"/>
    <p:sldId id="422" r:id="rId77"/>
    <p:sldId id="496" r:id="rId78"/>
    <p:sldId id="497" r:id="rId79"/>
    <p:sldId id="389" r:id="rId80"/>
    <p:sldId id="489" r:id="rId81"/>
    <p:sldId id="490" r:id="rId82"/>
    <p:sldId id="491" r:id="rId83"/>
    <p:sldId id="492" r:id="rId84"/>
    <p:sldId id="493" r:id="rId85"/>
    <p:sldId id="494" r:id="rId86"/>
    <p:sldId id="495" r:id="rId87"/>
    <p:sldId id="385" r:id="rId88"/>
    <p:sldId id="498" r:id="rId89"/>
    <p:sldId id="390" r:id="rId90"/>
    <p:sldId id="416" r:id="rId91"/>
    <p:sldId id="417" r:id="rId92"/>
    <p:sldId id="402" r:id="rId93"/>
    <p:sldId id="403" r:id="rId94"/>
    <p:sldId id="406" r:id="rId95"/>
    <p:sldId id="407" r:id="rId96"/>
    <p:sldId id="405" r:id="rId97"/>
    <p:sldId id="409" r:id="rId98"/>
    <p:sldId id="408" r:id="rId99"/>
    <p:sldId id="410" r:id="rId100"/>
    <p:sldId id="411" r:id="rId101"/>
    <p:sldId id="412" r:id="rId102"/>
    <p:sldId id="413" r:id="rId103"/>
    <p:sldId id="414" r:id="rId104"/>
    <p:sldId id="415" r:id="rId105"/>
    <p:sldId id="418" r:id="rId106"/>
    <p:sldId id="394" r:id="rId10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583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presProps" Target="pres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can have another algorithm based on the nature of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it is very important to analyze algorithms</a:t>
            </a:r>
          </a:p>
          <a:p>
            <a:pPr defTabSz="931774">
              <a:defRPr/>
            </a:pPr>
            <a:r>
              <a:rPr lang="en-US" dirty="0"/>
              <a:t>Therefore in this lecture we will see three approaches to evaluate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228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3602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3196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9/2/2021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9/2/2021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9/2/2021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9/2/2021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9/2/2021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7.sv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gocheatsheet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01937/how-is-nn-2n-4-1-equal-to-2n-1-using-the-formula-for-geometric-series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190320" y="4228052"/>
            <a:ext cx="5467350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719736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3384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476352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rgbClr val="EB6E19"/>
                        </a:solidFill>
                        <a:latin typeface="Gotham Bold" pitchFamily="50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kern="1200" dirty="0">
                        <a:solidFill>
                          <a:srgbClr val="EB6E19"/>
                        </a:solidFill>
                        <a:latin typeface="Gotham Bold" pitchFamily="50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719736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43384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476352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machines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Compiler dependent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645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1640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59779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776923" y="3136612"/>
            <a:ext cx="4418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O(n+m)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69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O(n+n) = O(2n)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~ O(n)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315075" y="2988528"/>
            <a:ext cx="668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l) = O(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n+l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O(s) where s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30802"/>
              </p:ext>
            </p:extLst>
          </p:nvPr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438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54848" y="4070144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67964" y="4116326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the question that n and m are growing at the same rate or if you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827741" y="3541327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7118 1669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FEAE33-0374-4AD2-9E0A-AE37D4DEA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56" y="1135929"/>
            <a:ext cx="4777654" cy="477765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711" y="2418460"/>
            <a:ext cx="4314825" cy="1438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7687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Max size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19736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Size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FEF14D-D995-41C1-8671-05B6FCD584BF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27DA3A-5E5B-4A1D-BC8E-98CDA9E77C8F}"/>
              </a:ext>
            </a:extLst>
          </p:cNvPr>
          <p:cNvSpPr txBox="1"/>
          <p:nvPr/>
        </p:nvSpPr>
        <p:spPr>
          <a:xfrm>
            <a:off x="8496053" y="565731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…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7687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Max size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19736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Size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26693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B8232E-EB93-48AB-A5A5-B1413B949C75}"/>
              </a:ext>
            </a:extLst>
          </p:cNvPr>
          <p:cNvSpPr txBox="1"/>
          <p:nvPr/>
        </p:nvSpPr>
        <p:spPr>
          <a:xfrm>
            <a:off x="8496053" y="565731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…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7687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size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19736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26693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15760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t)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15760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t)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2487910" y="6046834"/>
            <a:ext cx="7141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 and t is size of target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t) + 5c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2487910" y="6046834"/>
            <a:ext cx="7141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 and t is size of target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t) + 5c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2487910" y="6046834"/>
            <a:ext cx="7141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 and t is size of target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t) + 5c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2487910" y="6046834"/>
            <a:ext cx="7141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 and t is size of target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few corrects/clarifications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142F-BC90-4D0E-A127-332F8A3AD4FE}"/>
              </a:ext>
            </a:extLst>
          </p:cNvPr>
          <p:cNvSpPr txBox="1"/>
          <p:nvPr/>
        </p:nvSpPr>
        <p:spPr>
          <a:xfrm>
            <a:off x="1487054" y="1898134"/>
            <a:ext cx="825730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Linear Search for strings is 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24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0; i &lt; n; i %= p)   =&gt;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O(p)</a:t>
            </a:r>
          </a:p>
          <a:p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  { }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A8DB5-10AE-4A67-89D2-6033F1689B04}"/>
              </a:ext>
            </a:extLst>
          </p:cNvPr>
          <p:cNvSpPr txBox="1"/>
          <p:nvPr/>
        </p:nvSpPr>
        <p:spPr>
          <a:xfrm>
            <a:off x="2909455" y="596965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https://math.stackexchange.com/questions/401937/how-is-nn-2n-4-1-equal-to-2n-1-using-the-formula-for-geometric-series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EA750-9E57-493A-8696-9AA54AC84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029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2B0CD-D4BB-4AF3-A67D-35746ABD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781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133952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</TotalTime>
  <Words>8692</Words>
  <Application>Microsoft Office PowerPoint</Application>
  <PresentationFormat>Widescreen</PresentationFormat>
  <Paragraphs>1813</Paragraphs>
  <Slides>105</Slides>
  <Notes>105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105</vt:i4>
      </vt:variant>
    </vt:vector>
  </HeadingPairs>
  <TitlesOfParts>
    <vt:vector size="117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Questions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#2: Drop Constant Multipliers</vt:lpstr>
      <vt:lpstr>Tip #3: Different Input Variables</vt:lpstr>
      <vt:lpstr>Tip #4a: Drop Lower Order Terms with Similar Growth Rates</vt:lpstr>
      <vt:lpstr>Tip #4b: Drop Lower Order Terms with Similar Growth Rates</vt:lpstr>
      <vt:lpstr>Tip #4c: Do not drop Lower Order Terms with different Growth Rates</vt:lpstr>
      <vt:lpstr>Enter Data</vt:lpstr>
      <vt:lpstr>Enter Data</vt:lpstr>
      <vt:lpstr>Recommended Readings</vt:lpstr>
      <vt:lpstr>Mentimeter</vt:lpstr>
      <vt:lpstr>Mentimeter</vt:lpstr>
      <vt:lpstr>Mentimeter</vt:lpstr>
      <vt:lpstr>Mentimeter</vt:lpstr>
      <vt:lpstr>Mentimeter</vt:lpstr>
      <vt:lpstr>Mentimeter</vt:lpstr>
      <vt:lpstr>Useful series</vt:lpstr>
      <vt:lpstr>Logarithmic growth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A few corrects/clarifications</vt:lpstr>
      <vt:lpstr>Binary Search</vt:lpstr>
      <vt:lpstr>Binary Search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267</cp:revision>
  <cp:lastPrinted>2021-01-13T16:00:44Z</cp:lastPrinted>
  <dcterms:created xsi:type="dcterms:W3CDTF">2020-04-14T17:15:24Z</dcterms:created>
  <dcterms:modified xsi:type="dcterms:W3CDTF">2021-09-02T16:22:10Z</dcterms:modified>
</cp:coreProperties>
</file>