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73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37" r:id="rId64"/>
    <p:sldId id="539" r:id="rId65"/>
    <p:sldId id="535" r:id="rId66"/>
    <p:sldId id="270" r:id="rId67"/>
    <p:sldId id="543" r:id="rId68"/>
    <p:sldId id="542" r:id="rId69"/>
    <p:sldId id="544" r:id="rId70"/>
    <p:sldId id="546" r:id="rId71"/>
    <p:sldId id="547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2356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55/step/1?unit=335132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To find a vertex by label, you’d need to use find the value of the label which is then passed into the operation you are trying to perform.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42570"/>
              </p:ext>
            </p:extLst>
          </p:nvPr>
        </p:nvGraphicFramePr>
        <p:xfrm>
          <a:off x="1493838" y="4609546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080" y="4375859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50691" y="4438748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D2FD8-8CD2-4DE3-B674-DDA4CDD16825}"/>
              </a:ext>
            </a:extLst>
          </p:cNvPr>
          <p:cNvSpPr/>
          <p:nvPr/>
        </p:nvSpPr>
        <p:spPr>
          <a:xfrm>
            <a:off x="3679400" y="6338986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https://stepik.org/lesson/351255/step/1?unit=335132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244863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244863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7958617" cy="2151853"/>
            <a:chOff x="5833534" y="912535"/>
            <a:chExt cx="795861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2EC88B-4631-4B9F-8574-F3767B1A58E8}"/>
                </a:ext>
              </a:extLst>
            </p:cNvPr>
            <p:cNvSpPr txBox="1"/>
            <p:nvPr/>
          </p:nvSpPr>
          <p:spPr>
            <a:xfrm>
              <a:off x="9702076" y="1540913"/>
              <a:ext cx="4090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Valid BFS: </a:t>
              </a: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A, B, C, D, E, F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5384100" y="4876284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DFS: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D, C, E,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AB81A-79DC-4249-B946-A2C5D43F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1BD1737-5540-41D3-9013-AFF62AF6E4A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B7A0CD7-62E4-493C-B604-303EDCD6C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93A18D47-33A9-4A1F-9BF8-C2DE7F347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071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5641313" cy="37548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//Graph Data Structure</a:t>
            </a:r>
          </a:p>
          <a:p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10DC2-BBCA-485B-BF07-3CAB00CF7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64959" y="2374997"/>
            <a:ext cx="4371034" cy="2677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Path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//find all paths from g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Path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(Graph g, int s);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//is there a path from s to v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hasPathTo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s);      </a:t>
            </a:r>
          </a:p>
          <a:p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//path from s to v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400" dirty="0" err="1">
                <a:solidFill>
                  <a:srgbClr val="EB6E19"/>
                </a:solidFill>
                <a:latin typeface="Consolas" panose="020B0609020204030204" pitchFamily="49" charset="0"/>
              </a:rPr>
              <a:t>pathTo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(int s);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026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6710</Words>
  <Application>Microsoft Office PowerPoint</Application>
  <PresentationFormat>Widescreen</PresentationFormat>
  <Paragraphs>2196</Paragraphs>
  <Slides>70</Slides>
  <Notes>70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Depth First Search</vt:lpstr>
      <vt:lpstr>Depth First Search</vt:lpstr>
      <vt:lpstr>One Graph API</vt:lpstr>
      <vt:lpstr>Questions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516</cp:revision>
  <dcterms:created xsi:type="dcterms:W3CDTF">2020-04-14T17:15:24Z</dcterms:created>
  <dcterms:modified xsi:type="dcterms:W3CDTF">2021-11-02T15:17:40Z</dcterms:modified>
</cp:coreProperties>
</file>