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84" r:id="rId3"/>
  </p:sldMasterIdLst>
  <p:notesMasterIdLst>
    <p:notesMasterId r:id="rId147"/>
  </p:notesMasterIdLst>
  <p:sldIdLst>
    <p:sldId id="268" r:id="rId4"/>
    <p:sldId id="440" r:id="rId5"/>
    <p:sldId id="384" r:id="rId6"/>
    <p:sldId id="377" r:id="rId7"/>
    <p:sldId id="509" r:id="rId8"/>
    <p:sldId id="555" r:id="rId9"/>
    <p:sldId id="559" r:id="rId10"/>
    <p:sldId id="536" r:id="rId11"/>
    <p:sldId id="545" r:id="rId12"/>
    <p:sldId id="755" r:id="rId13"/>
    <p:sldId id="543" r:id="rId14"/>
    <p:sldId id="558" r:id="rId15"/>
    <p:sldId id="756" r:id="rId16"/>
    <p:sldId id="539" r:id="rId17"/>
    <p:sldId id="547" r:id="rId18"/>
    <p:sldId id="757" r:id="rId19"/>
    <p:sldId id="548" r:id="rId20"/>
    <p:sldId id="535" r:id="rId21"/>
    <p:sldId id="270" r:id="rId22"/>
    <p:sldId id="354" r:id="rId23"/>
    <p:sldId id="540" r:id="rId24"/>
    <p:sldId id="553" r:id="rId25"/>
    <p:sldId id="554" r:id="rId26"/>
    <p:sldId id="561" r:id="rId27"/>
    <p:sldId id="388" r:id="rId28"/>
    <p:sldId id="481" r:id="rId29"/>
    <p:sldId id="603" r:id="rId30"/>
    <p:sldId id="604" r:id="rId31"/>
    <p:sldId id="552" r:id="rId32"/>
    <p:sldId id="605" r:id="rId33"/>
    <p:sldId id="606" r:id="rId34"/>
    <p:sldId id="578" r:id="rId35"/>
    <p:sldId id="579" r:id="rId36"/>
    <p:sldId id="663" r:id="rId37"/>
    <p:sldId id="664" r:id="rId38"/>
    <p:sldId id="665" r:id="rId39"/>
    <p:sldId id="666" r:id="rId40"/>
    <p:sldId id="667" r:id="rId41"/>
    <p:sldId id="668" r:id="rId42"/>
    <p:sldId id="669" r:id="rId43"/>
    <p:sldId id="670" r:id="rId44"/>
    <p:sldId id="671" r:id="rId45"/>
    <p:sldId id="672" r:id="rId46"/>
    <p:sldId id="673" r:id="rId47"/>
    <p:sldId id="674" r:id="rId48"/>
    <p:sldId id="675" r:id="rId49"/>
    <p:sldId id="676" r:id="rId50"/>
    <p:sldId id="677" r:id="rId51"/>
    <p:sldId id="678" r:id="rId52"/>
    <p:sldId id="679" r:id="rId53"/>
    <p:sldId id="680" r:id="rId54"/>
    <p:sldId id="681" r:id="rId55"/>
    <p:sldId id="682" r:id="rId56"/>
    <p:sldId id="683" r:id="rId57"/>
    <p:sldId id="684" r:id="rId58"/>
    <p:sldId id="685" r:id="rId59"/>
    <p:sldId id="686" r:id="rId60"/>
    <p:sldId id="687" r:id="rId61"/>
    <p:sldId id="688" r:id="rId62"/>
    <p:sldId id="689" r:id="rId63"/>
    <p:sldId id="690" r:id="rId64"/>
    <p:sldId id="691" r:id="rId65"/>
    <p:sldId id="620" r:id="rId66"/>
    <p:sldId id="621" r:id="rId67"/>
    <p:sldId id="622" r:id="rId68"/>
    <p:sldId id="625" r:id="rId69"/>
    <p:sldId id="623" r:id="rId70"/>
    <p:sldId id="626" r:id="rId71"/>
    <p:sldId id="627" r:id="rId72"/>
    <p:sldId id="628" r:id="rId73"/>
    <p:sldId id="629" r:id="rId74"/>
    <p:sldId id="630" r:id="rId75"/>
    <p:sldId id="631" r:id="rId76"/>
    <p:sldId id="632" r:id="rId77"/>
    <p:sldId id="633" r:id="rId78"/>
    <p:sldId id="634" r:id="rId79"/>
    <p:sldId id="692" r:id="rId80"/>
    <p:sldId id="693" r:id="rId81"/>
    <p:sldId id="694" r:id="rId82"/>
    <p:sldId id="695" r:id="rId83"/>
    <p:sldId id="696" r:id="rId84"/>
    <p:sldId id="697" r:id="rId85"/>
    <p:sldId id="698" r:id="rId86"/>
    <p:sldId id="699" r:id="rId87"/>
    <p:sldId id="700" r:id="rId88"/>
    <p:sldId id="701" r:id="rId89"/>
    <p:sldId id="702" r:id="rId90"/>
    <p:sldId id="703" r:id="rId91"/>
    <p:sldId id="704" r:id="rId92"/>
    <p:sldId id="705" r:id="rId93"/>
    <p:sldId id="717" r:id="rId94"/>
    <p:sldId id="656" r:id="rId95"/>
    <p:sldId id="718" r:id="rId96"/>
    <p:sldId id="655" r:id="rId97"/>
    <p:sldId id="719" r:id="rId98"/>
    <p:sldId id="759" r:id="rId99"/>
    <p:sldId id="758" r:id="rId100"/>
    <p:sldId id="710" r:id="rId101"/>
    <p:sldId id="711" r:id="rId102"/>
    <p:sldId id="712" r:id="rId103"/>
    <p:sldId id="713" r:id="rId104"/>
    <p:sldId id="714" r:id="rId105"/>
    <p:sldId id="715" r:id="rId106"/>
    <p:sldId id="716" r:id="rId107"/>
    <p:sldId id="720" r:id="rId108"/>
    <p:sldId id="721" r:id="rId109"/>
    <p:sldId id="722" r:id="rId110"/>
    <p:sldId id="723" r:id="rId111"/>
    <p:sldId id="724" r:id="rId112"/>
    <p:sldId id="725" r:id="rId113"/>
    <p:sldId id="726" r:id="rId114"/>
    <p:sldId id="727" r:id="rId115"/>
    <p:sldId id="728" r:id="rId116"/>
    <p:sldId id="729" r:id="rId117"/>
    <p:sldId id="730" r:id="rId118"/>
    <p:sldId id="731" r:id="rId119"/>
    <p:sldId id="732" r:id="rId120"/>
    <p:sldId id="635" r:id="rId121"/>
    <p:sldId id="637" r:id="rId122"/>
    <p:sldId id="638" r:id="rId123"/>
    <p:sldId id="639" r:id="rId124"/>
    <p:sldId id="640" r:id="rId125"/>
    <p:sldId id="641" r:id="rId126"/>
    <p:sldId id="642" r:id="rId127"/>
    <p:sldId id="643" r:id="rId128"/>
    <p:sldId id="644" r:id="rId129"/>
    <p:sldId id="645" r:id="rId130"/>
    <p:sldId id="646" r:id="rId131"/>
    <p:sldId id="636" r:id="rId132"/>
    <p:sldId id="733" r:id="rId133"/>
    <p:sldId id="734" r:id="rId134"/>
    <p:sldId id="735" r:id="rId135"/>
    <p:sldId id="652" r:id="rId136"/>
    <p:sldId id="736" r:id="rId137"/>
    <p:sldId id="654" r:id="rId138"/>
    <p:sldId id="653" r:id="rId139"/>
    <p:sldId id="743" r:id="rId140"/>
    <p:sldId id="744" r:id="rId141"/>
    <p:sldId id="745" r:id="rId142"/>
    <p:sldId id="746" r:id="rId143"/>
    <p:sldId id="747" r:id="rId144"/>
    <p:sldId id="749" r:id="rId145"/>
    <p:sldId id="750" r:id="rId1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149" Type="http://schemas.openxmlformats.org/officeDocument/2006/relationships/viewProps" Target="viewProps.xml"/><Relationship Id="rId5" Type="http://schemas.openxmlformats.org/officeDocument/2006/relationships/slide" Target="slides/slide2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theme" Target="theme/theme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51" Type="http://schemas.openxmlformats.org/officeDocument/2006/relationships/tableStyles" Target="tableStyles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slide" Target="slides/slide140.xml"/><Relationship Id="rId148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slide" Target="slides/slide141.xml"/><Relationship Id="rId90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23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80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5671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4310-6802-4DAC-9869-693AAAAF689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C161-3E7F-4D59-8753-DF2982B1FE4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7F096-DFBF-47E3-90A1-6EE7FFD1971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042C-54C1-4A0C-81B3-1D29E1FD8FA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D829-D043-4BC0-BCB9-AEBC15D5870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F4DC-E753-43F4-93A6-CCCCF7916018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7820-E4CA-4F9B-9C41-B7D84022AF40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2536-056D-4E33-8810-B9BBD4DE3BC2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A21A9-A09F-401E-B36E-D48C4F64B888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5E6F-4030-4DF2-B4BF-7D9B248AF78D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D915-9CEB-4AA1-B8CC-264232A191CF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CBF69-53BA-442B-8782-8DAF31BE0CB1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61F8-610E-47C3-AAC0-CF1AA8A7C250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5B3A5-9CCC-4ED8-9C86-5336128A5996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98077-B156-4BFF-987B-6D9786FEDF6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7F328-24DF-4B84-A766-F130D3334779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51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2BCCF-725B-4563-8548-E7BF0656E17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18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9D03-0879-4C48-9380-24143A8359A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9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6D45-6AEF-4B9C-8979-40DCE37BB815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84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810C-C950-4A93-80CF-C76C796577EB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3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174D-E410-42D0-809D-0E883BDE8C25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79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82C4C-3F01-4BB3-ACA6-85C5781DE819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F969-D4CD-4F6B-80FE-77EDBF76B63C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6AE-AD43-4D33-8EC4-BA8C99A20F24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945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A04B-EF2A-4704-9B85-6EA497FB52D8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057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5345-4E39-48A6-9A11-28516FEB17C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D1E-4E42-44CC-BC9F-83C8B7C0DC4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136F-3611-494D-9F0F-A6BF88EAAD60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DD0C7-2D23-48D1-98A4-D8A984383FCB}" type="datetime1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4E74-E015-44FC-A027-1468B8DF678E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0684-29A7-444C-A703-FE4752108163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B0B97-515F-487A-B72A-8DF25C075901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889-5C9B-4BFA-9328-BBA4FB45D0CB}" type="datetime1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2887-CC64-4718-9992-7740CE9BE110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0251-D643-4666-BDE9-D5C2E0B98C54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ABEE-DCBA-4197-BAF7-50B33CDAAE97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8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1/step/2?unit=37973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3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55/step/1?unit=33513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18629"/>
              </p:ext>
            </p:extLst>
          </p:nvPr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84516"/>
              </p:ext>
            </p:extLst>
          </p:nvPr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7E91D-FB78-4E8A-9CEE-CC55ADFBD756}"/>
              </a:ext>
            </a:extLst>
          </p:cNvPr>
          <p:cNvSpPr/>
          <p:nvPr/>
        </p:nvSpPr>
        <p:spPr>
          <a:xfrm>
            <a:off x="3617943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https://stepik.org/lesson/390631/step/2?unit=379731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156828"/>
              </p:ext>
            </p:extLst>
          </p:nvPr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2591" y="3205054"/>
            <a:ext cx="33348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93 47 53 7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1AD95D2-3775-457C-8FE9-F0AC8C32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588"/>
            <a:ext cx="4762500" cy="4762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50165"/>
              </p:ext>
            </p:extLst>
          </p:nvPr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458328"/>
              </p:ext>
            </p:extLst>
          </p:nvPr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7FA82"/>
                </a:solidFill>
                <a:latin typeface="Consolas" panose="020B0609020204030204" pitchFamily="49" charset="0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719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140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141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stack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stack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stack.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558427"/>
              </p:ext>
            </p:extLst>
          </p:nvPr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254801"/>
              </p:ext>
            </p:extLst>
          </p:nvPr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05610"/>
              </p:ext>
            </p:extLst>
          </p:nvPr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023287"/>
              </p:ext>
            </p:extLst>
          </p:nvPr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5641313" cy="375487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//Graph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V);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//Creates graph with v vertices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vertices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to, int weight);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isEdge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getWeight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getAdjacent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vertex);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      void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printGraph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10DC2-BBCA-485B-BF07-3CAB00CF7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64959" y="2374997"/>
            <a:ext cx="4371034" cy="267765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//find all paths from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 g, int s);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//is there a path from s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hasPathTo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s);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//path from s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s);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B60FDD-B386-433A-B8C6-7CDDF4404BF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17EF37-4522-4015-8B73-93E238576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38C4294-C212-407F-9487-F4AC606909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D852D1-5751-4F13-98A3-70948C33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6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1BD057-C3E9-406A-87C5-6099A810D5D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3F4FB8-B079-4751-B99B-3759F859D4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Logo COP3530">
              <a:extLst>
                <a:ext uri="{FF2B5EF4-FFF2-40B4-BE49-F238E27FC236}">
                  <a16:creationId xmlns:a16="http://schemas.microsoft.com/office/drawing/2014/main" id="{F5D56CFF-D905-49F9-B09E-E47A5CED9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80D25-F2E5-4630-84BC-0E7B523D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9388" y="3205054"/>
            <a:ext cx="3321230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3200 5814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45F895C-BF42-454C-97D1-32B12FA81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5" y="1798916"/>
            <a:ext cx="4051947" cy="405194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14CA76-9E33-4812-B02D-986883584C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ADC894-7FBA-4A08-A408-01BB357A6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E35D60D-040E-470C-BE70-17912803F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DF32A0-86F2-4719-8FE9-85809670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FBD1C-01C0-4563-AC26-5E4F2F50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3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private: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//Graph Data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 public: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V);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//Creates graph with v vertices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vertices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//Returns number of edges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insertEdge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to, int weight);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bool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isEdge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int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getWeight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from, int to);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vector&lt;int&gt;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getAdjacent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(int vertex);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      void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printGraph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D2FD8-8CD2-4DE3-B674-DDA4CDD16825}"/>
              </a:ext>
            </a:extLst>
          </p:cNvPr>
          <p:cNvSpPr/>
          <p:nvPr/>
        </p:nvSpPr>
        <p:spPr>
          <a:xfrm>
            <a:off x="3679400" y="6338986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https://stepik.org/lesson/351255/step/1?unit=335132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3815517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16691" y="2569832"/>
            <a:ext cx="7958617" cy="2151853"/>
            <a:chOff x="5833534" y="912535"/>
            <a:chExt cx="795861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2EC88B-4631-4B9F-8574-F3767B1A58E8}"/>
                </a:ext>
              </a:extLst>
            </p:cNvPr>
            <p:cNvSpPr txBox="1"/>
            <p:nvPr/>
          </p:nvSpPr>
          <p:spPr>
            <a:xfrm>
              <a:off x="9702076" y="1540913"/>
              <a:ext cx="4090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 BFS: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C92577-6505-4AB8-B2AE-5A317D084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B07092-B138-4C35-AECE-EEDB0668DC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56F535D9-7DFC-4C26-B599-8424B68954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7856D-F771-4D4F-B286-3E6F118C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92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116691" y="2569832"/>
            <a:ext cx="7958617" cy="2151853"/>
            <a:chOff x="5833534" y="912535"/>
            <a:chExt cx="795861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2EC88B-4631-4B9F-8574-F3767B1A58E8}"/>
                </a:ext>
              </a:extLst>
            </p:cNvPr>
            <p:cNvSpPr txBox="1"/>
            <p:nvPr/>
          </p:nvSpPr>
          <p:spPr>
            <a:xfrm>
              <a:off x="9702076" y="1540913"/>
              <a:ext cx="40900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Valid BFS: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A, B, C, D, E, F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B5CC30-848E-41A5-A4A4-B3BBD2959A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4897432-BA08-4458-AA38-9972EA0D1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55CED1C7-C8CF-4F94-A3B5-5484D4F07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E815A3-B0D7-4A17-BF7F-DC2ECD93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Breadth-First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DA63"/>
                </a:solidFill>
                <a:latin typeface="Consolas" panose="020B0609020204030204" pitchFamily="49" charset="0"/>
              </a:rPr>
              <a:t>Take an arbitrary start vertex, mark it identified, and place it in a queue.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</a:t>
            </a:r>
            <a:r>
              <a:rPr lang="en-US" sz="1200" dirty="0">
                <a:solidFill>
                  <a:srgbClr val="00B0F0"/>
                </a:solidFill>
                <a:latin typeface="Consolas" panose="020B0609020204030204" pitchFamily="49" charset="0"/>
              </a:rPr>
              <a:t> the queue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 	Take a vertex,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F7FA82"/>
                </a:solidFill>
                <a:latin typeface="Consolas" panose="020B0609020204030204" pitchFamily="49" charset="0"/>
              </a:rPr>
              <a:t>, out of the queue and visit </a:t>
            </a:r>
            <a:r>
              <a:rPr lang="en-US" sz="1200" i="1" dirty="0">
                <a:solidFill>
                  <a:srgbClr val="F7FA8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 	</a:t>
            </a:r>
            <a:r>
              <a:rPr lang="en-US" sz="1200" b="1" dirty="0">
                <a:solidFill>
                  <a:srgbClr val="EB6E19"/>
                </a:solidFill>
                <a:latin typeface="Consolas" panose="020B0609020204030204" pitchFamily="49" charset="0"/>
              </a:rPr>
              <a:t>for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all vertices,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, adjacent to this vertex, </a:t>
            </a:r>
            <a:r>
              <a:rPr lang="en-US" sz="1200" i="1" dirty="0">
                <a:solidFill>
                  <a:srgbClr val="EB6E1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</a:t>
            </a:r>
            <a:r>
              <a:rPr lang="en-US" sz="1200" b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has not been identified or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            Mark it identified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7.	            Insert vertex </a:t>
            </a:r>
            <a:r>
              <a:rPr lang="en-US" sz="1200" i="1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 </a:t>
            </a:r>
            <a:r>
              <a:rPr lang="en-US" sz="1200" dirty="0">
                <a:solidFill>
                  <a:srgbClr val="FF939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into the queue.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8.        We are now finished visiting </a:t>
            </a: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9411</TotalTime>
  <Words>16030</Words>
  <Application>Microsoft Office PowerPoint</Application>
  <PresentationFormat>Widescreen</PresentationFormat>
  <Paragraphs>4312</Paragraphs>
  <Slides>143</Slides>
  <Notes>143</Notes>
  <HiddenSlides>17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143</vt:i4>
      </vt:variant>
    </vt:vector>
  </HeadingPairs>
  <TitlesOfParts>
    <vt:vector size="154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3_Office Theme</vt:lpstr>
      <vt:lpstr>PowerPoint Presentation</vt:lpstr>
      <vt:lpstr>  Categories of Data Structures  </vt:lpstr>
      <vt:lpstr>   Recap   </vt:lpstr>
      <vt:lpstr>   Agenda   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One Graph API</vt:lpstr>
      <vt:lpstr>Questions</vt:lpstr>
      <vt:lpstr>Mentimeter</vt:lpstr>
      <vt:lpstr>PowerPoint Presentation</vt:lpstr>
      <vt:lpstr>7.3.1 Detect whether there is a Cycle in an Undirected Graph</vt:lpstr>
      <vt:lpstr>7.3.1 Detect whether there is a Cycle in an Undirected Graph</vt:lpstr>
      <vt:lpstr>Questions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Mentimeter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586</cp:revision>
  <dcterms:created xsi:type="dcterms:W3CDTF">2020-04-14T17:15:24Z</dcterms:created>
  <dcterms:modified xsi:type="dcterms:W3CDTF">2021-11-09T17:14:10Z</dcterms:modified>
</cp:coreProperties>
</file>