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65" d="100"/>
          <a:sy n="65" d="100"/>
        </p:scale>
        <p:origin x="7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Queue implemented as an array.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October 14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1:00 - 5:30 pm EST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 by 3:30 pm EST or lose time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Students who have accommodations start as early as possible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 blank sheet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 of paper are allowed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Honorlock</a:t>
            </a: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Topics: Module 1-5 (includes Heaps and Priority Queues)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You can use both Iteration or Recursion to solve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Read the Topics and Expectations Guide on Canvas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2-5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thinking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for common operations or for solving a problem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1959</Words>
  <Application>Microsoft Office PowerPoint</Application>
  <PresentationFormat>Widescreen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405</cp:revision>
  <dcterms:created xsi:type="dcterms:W3CDTF">2020-04-14T17:15:24Z</dcterms:created>
  <dcterms:modified xsi:type="dcterms:W3CDTF">2021-10-12T15:38:39Z</dcterms:modified>
</cp:coreProperties>
</file>