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4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434" r:id="rId58"/>
    <p:sldId id="504" r:id="rId59"/>
    <p:sldId id="505" r:id="rId60"/>
    <p:sldId id="506" r:id="rId61"/>
    <p:sldId id="383" r:id="rId62"/>
    <p:sldId id="372" r:id="rId63"/>
    <p:sldId id="273" r:id="rId64"/>
    <p:sldId id="435" r:id="rId65"/>
    <p:sldId id="499" r:id="rId66"/>
    <p:sldId id="500" r:id="rId67"/>
    <p:sldId id="436" r:id="rId68"/>
    <p:sldId id="437" r:id="rId69"/>
    <p:sldId id="501" r:id="rId70"/>
    <p:sldId id="438" r:id="rId71"/>
    <p:sldId id="502" r:id="rId72"/>
    <p:sldId id="487" r:id="rId73"/>
    <p:sldId id="503" r:id="rId74"/>
    <p:sldId id="488" r:id="rId75"/>
    <p:sldId id="354" r:id="rId76"/>
    <p:sldId id="507" r:id="rId77"/>
    <p:sldId id="419" r:id="rId78"/>
    <p:sldId id="423" r:id="rId79"/>
    <p:sldId id="497" r:id="rId80"/>
    <p:sldId id="420" r:id="rId81"/>
    <p:sldId id="421" r:id="rId82"/>
    <p:sldId id="422" r:id="rId83"/>
    <p:sldId id="439" r:id="rId84"/>
    <p:sldId id="440" r:id="rId85"/>
    <p:sldId id="441" r:id="rId86"/>
    <p:sldId id="496" r:id="rId87"/>
    <p:sldId id="389" r:id="rId88"/>
    <p:sldId id="489" r:id="rId89"/>
    <p:sldId id="490" r:id="rId90"/>
    <p:sldId id="491" r:id="rId91"/>
    <p:sldId id="492" r:id="rId92"/>
    <p:sldId id="493" r:id="rId93"/>
    <p:sldId id="494" r:id="rId94"/>
    <p:sldId id="495" r:id="rId95"/>
    <p:sldId id="416" r:id="rId96"/>
    <p:sldId id="417" r:id="rId97"/>
    <p:sldId id="402" r:id="rId98"/>
    <p:sldId id="403" r:id="rId99"/>
    <p:sldId id="406" r:id="rId100"/>
    <p:sldId id="407" r:id="rId101"/>
    <p:sldId id="405" r:id="rId102"/>
    <p:sldId id="409" r:id="rId103"/>
    <p:sldId id="408" r:id="rId104"/>
    <p:sldId id="410" r:id="rId105"/>
    <p:sldId id="411" r:id="rId106"/>
    <p:sldId id="412" r:id="rId107"/>
    <p:sldId id="413" r:id="rId108"/>
    <p:sldId id="414" r:id="rId109"/>
    <p:sldId id="415" r:id="rId110"/>
    <p:sldId id="418" r:id="rId111"/>
    <p:sldId id="390" r:id="rId112"/>
    <p:sldId id="394" r:id="rId1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FFF2CC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49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Array 4;</a:t>
            </a:r>
          </a:p>
          <a:p>
            <a:pPr lvl="0"/>
            <a:r>
              <a:rPr lang="en-US" dirty="0"/>
              <a:t>Naive , </a:t>
            </a:r>
            <a:r>
              <a:rPr lang="en-US" dirty="0" err="1"/>
              <a:t>naivish</a:t>
            </a:r>
            <a:r>
              <a:rPr lang="en-US" dirty="0"/>
              <a:t>, efficient: 16 (n^2-n), 6 (n^2-n/2), 3 (n-1)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terabytes/ exabytes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2*10^9 * 10^9 * 0.5 * 10^-9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758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746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57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2y^2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997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SHYJzMAxD" TargetMode="Externa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E2E91F-6BF7-112B-0F9A-5095C400BDB9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004DB6-C900-24EF-4DCC-95903ED55D76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3AC0-22D3-3540-D555-70F03CB70D7C}"/>
              </a:ext>
            </a:extLst>
          </p:cNvPr>
          <p:cNvSpPr txBox="1"/>
          <p:nvPr/>
        </p:nvSpPr>
        <p:spPr>
          <a:xfrm>
            <a:off x="4155142" y="630650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https://onlinegdb.com/SHYJzMAxD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B39DD4-544B-043C-FBE4-2059A6280F5C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F2867F90-C798-CF42-76D7-F49C3690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7895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85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2C7CAA00-BCBB-A019-1132-0F709F4E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57759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94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E2A2DDBF-E588-F459-7C60-F0A049DA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257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05AA13-85E9-59AD-67CB-A2B405E6DE94}"/>
              </a:ext>
            </a:extLst>
          </p:cNvPr>
          <p:cNvSpPr txBox="1"/>
          <p:nvPr/>
        </p:nvSpPr>
        <p:spPr>
          <a:xfrm>
            <a:off x="1831312" y="6386350"/>
            <a:ext cx="7821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know that 2</a:t>
            </a:r>
            <a:r>
              <a:rPr lang="en-US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k-1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&lt;= n; k &lt;= (log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 + 1); k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n; </a:t>
            </a:r>
          </a:p>
          <a:p>
            <a:pPr>
              <a:defRPr/>
            </a:pP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01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A1BC1-7361-B49A-5079-6A1D4CC89AD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O(n+m)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  <a:blipFill>
                <a:blip r:embed="rId3"/>
                <a:stretch>
                  <a:fillRect t="-13684" r="-2486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1C1C0-C990-F4A8-7D19-4C35F0935E90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D76B7D-8CB8-6D6A-1309-16DAF2D12F9D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40B90-4387-7EC8-296C-29C314B68DC0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EC1D1C-038A-BF45-A835-60A3D64D6CA3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25331D-F865-98C9-13DF-843F3B2C3B9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CD4A7-AFEC-F311-F8AF-D36D2F1FA382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B8F3-AAF2-33AC-E718-3F0AA5E15F67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func2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7F7F7F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E0BB7-93F8-1378-C62C-425591626EFF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8AD0CB-F0BF-4457-256E-E941C8BEA8CD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/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O(n+n)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O(2n) </a:t>
                </a:r>
                <a:endParaRPr lang="en-US" sz="3200" dirty="0">
                  <a:solidFill>
                    <a:srgbClr val="EB6E19"/>
                  </a:solidFill>
                  <a:latin typeface="Gotham Bold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  <a:blipFill>
                <a:blip r:embed="rId5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0F3893-F930-5232-2114-3786404A6EC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T(x, y)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x+y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O(x) where x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DDFB1-4670-56C3-BD80-C7D7A0D4639E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3C7E0-8F86-8867-B29A-C18F17B43D68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func3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9CC589-3292-887B-5791-585AA76787FD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47B6F-B7A8-6919-C7B7-FEDD1BC39B3C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A61836-6E41-3552-B570-AB5989E655E4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n) </a:t>
                </a:r>
              </a:p>
              <a:p>
                <a:pPr marL="457200" marR="0" lvl="1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  <a:blipFill>
                <a:blip r:embed="rId3"/>
                <a:stretch>
                  <a:fillRect t="-7386" r="-481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442864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E51148-0052-2289-633B-7C592CF1997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59A3A6-8214-0321-3EEE-2D1A5CBB22FB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    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    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291864" y="4112991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question that n and m are growing at the same rate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you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E1782C-241B-F97B-30A5-CDE9033EBAF0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  <a:blipFill>
                <a:blip r:embed="rId3"/>
                <a:stretch>
                  <a:fillRect t="-13542" r="-27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361806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D0D2F5-5512-D127-19D3-F3B7BB464252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2382 1310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6FC5EFD-910E-61D5-EAD8-E231AD4A2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0" y="1019619"/>
            <a:ext cx="4818761" cy="48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4723 4641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BF8978D-2D4E-65A6-2B49-D51EB6842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43" y="1335982"/>
            <a:ext cx="4552351" cy="45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03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CDAD97-9769-5186-D27D-811B222D956F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3CCD83-7C44-FE2A-AA7A-15DCE7F2B01E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6B9F56-3611-122B-433E-76A01D95FEAA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6571</TotalTime>
  <Words>9523</Words>
  <Application>Microsoft Office PowerPoint</Application>
  <PresentationFormat>Widescreen</PresentationFormat>
  <Paragraphs>2055</Paragraphs>
  <Slides>111</Slides>
  <Notes>111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111</vt:i4>
      </vt:variant>
    </vt:vector>
  </HeadingPairs>
  <TitlesOfParts>
    <vt:vector size="124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Linux Biolinum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Logarithmic Growth Rate   </vt:lpstr>
      <vt:lpstr>   Logarithmic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310</cp:revision>
  <cp:lastPrinted>2021-01-13T16:00:44Z</cp:lastPrinted>
  <dcterms:created xsi:type="dcterms:W3CDTF">2020-04-14T17:15:24Z</dcterms:created>
  <dcterms:modified xsi:type="dcterms:W3CDTF">2023-01-13T19:20:11Z</dcterms:modified>
</cp:coreProperties>
</file>