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5"/>
  </p:notesMasterIdLst>
  <p:sldIdLst>
    <p:sldId id="268" r:id="rId3"/>
    <p:sldId id="440" r:id="rId4"/>
    <p:sldId id="659" r:id="rId5"/>
    <p:sldId id="495" r:id="rId6"/>
    <p:sldId id="414" r:id="rId7"/>
    <p:sldId id="492" r:id="rId8"/>
    <p:sldId id="597" r:id="rId9"/>
    <p:sldId id="582" r:id="rId10"/>
    <p:sldId id="627" r:id="rId11"/>
    <p:sldId id="628" r:id="rId12"/>
    <p:sldId id="629" r:id="rId13"/>
    <p:sldId id="631" r:id="rId14"/>
    <p:sldId id="633" r:id="rId15"/>
    <p:sldId id="634" r:id="rId16"/>
    <p:sldId id="703" r:id="rId17"/>
    <p:sldId id="635" r:id="rId18"/>
    <p:sldId id="704" r:id="rId19"/>
    <p:sldId id="636" r:id="rId20"/>
    <p:sldId id="705" r:id="rId21"/>
    <p:sldId id="637" r:id="rId22"/>
    <p:sldId id="638" r:id="rId23"/>
    <p:sldId id="630" r:id="rId24"/>
    <p:sldId id="626" r:id="rId25"/>
    <p:sldId id="579" r:id="rId26"/>
    <p:sldId id="639" r:id="rId27"/>
    <p:sldId id="640" r:id="rId28"/>
    <p:sldId id="642" r:id="rId29"/>
    <p:sldId id="641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6" r:id="rId42"/>
    <p:sldId id="762" r:id="rId43"/>
    <p:sldId id="655" r:id="rId44"/>
    <p:sldId id="654" r:id="rId45"/>
    <p:sldId id="657" r:id="rId46"/>
    <p:sldId id="658" r:id="rId47"/>
    <p:sldId id="761" r:id="rId48"/>
    <p:sldId id="760" r:id="rId49"/>
    <p:sldId id="270" r:id="rId50"/>
    <p:sldId id="354" r:id="rId51"/>
    <p:sldId id="661" r:id="rId52"/>
    <p:sldId id="664" r:id="rId53"/>
    <p:sldId id="677" r:id="rId54"/>
    <p:sldId id="675" r:id="rId55"/>
    <p:sldId id="669" r:id="rId56"/>
    <p:sldId id="676" r:id="rId57"/>
    <p:sldId id="665" r:id="rId58"/>
    <p:sldId id="667" r:id="rId59"/>
    <p:sldId id="668" r:id="rId60"/>
    <p:sldId id="750" r:id="rId61"/>
    <p:sldId id="751" r:id="rId62"/>
    <p:sldId id="752" r:id="rId63"/>
    <p:sldId id="753" r:id="rId64"/>
    <p:sldId id="754" r:id="rId65"/>
    <p:sldId id="738" r:id="rId66"/>
    <p:sldId id="723" r:id="rId67"/>
    <p:sldId id="724" r:id="rId68"/>
    <p:sldId id="725" r:id="rId69"/>
    <p:sldId id="726" r:id="rId70"/>
    <p:sldId id="727" r:id="rId71"/>
    <p:sldId id="728" r:id="rId72"/>
    <p:sldId id="729" r:id="rId73"/>
    <p:sldId id="730" r:id="rId74"/>
    <p:sldId id="731" r:id="rId75"/>
    <p:sldId id="732" r:id="rId76"/>
    <p:sldId id="733" r:id="rId77"/>
    <p:sldId id="734" r:id="rId78"/>
    <p:sldId id="735" r:id="rId79"/>
    <p:sldId id="736" r:id="rId80"/>
    <p:sldId id="737" r:id="rId81"/>
    <p:sldId id="755" r:id="rId82"/>
    <p:sldId id="756" r:id="rId83"/>
    <p:sldId id="7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EB6E19"/>
    <a:srgbClr val="0081E2"/>
    <a:srgbClr val="E60000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969A81-A917-BD08-BB5D-C7E3ED18C64C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49B7DD0-78B7-6EA7-8E41-D1A441A7A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893A59-FF89-3964-A413-1D9502030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291CAD-3BDF-F141-00DB-C1DDA960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E21F56-5815-B5CE-3F40-5665BC676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E3C6157-AE4B-C244-E989-DA403A871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57A7A1-DF31-BF22-AF55-CF17E9AE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3B70D9-E3E0-C65E-5282-C05098E1C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AB26CD-4E85-9F50-1DCA-739F5FEED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9A780D-4574-CA36-FB09-AE52CAFBF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AA95E1-63EB-5235-1D11-C694B7A8A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C7DA9F-5310-1ADB-663C-B42116D8A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DE2671-1E64-7B71-EADD-38FA654F1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DF881FA-D94A-7CE1-97AB-BB1253D999E9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4471F1-8ACA-E9A3-F780-275D28B6C2E8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9916E60-0322-4E30-BBC9-9516A2180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95AAFF-C3F9-E995-9F98-A9E8288BB5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424A88-5828-8A69-1FEF-A305D00BD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CFE919-F089-8E3B-734B-95604F85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4A1532-32F7-7B66-5459-D37D63A8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415774-54DA-007C-AC0D-FDA7307A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B33ED7-0693-4F09-8F8B-B2F0635508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78EEB2-278D-5998-0C7C-6C7352C95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C1E4E0F-C8A4-138B-D29D-7FF4C2A3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2441C0-C047-A46F-36C4-BCFACD5D8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74080C-4566-AB7F-4CFD-06AC16FBE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529B1E-1E20-FFAF-052D-F1B68712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E9B5C39-4A8A-1C95-0894-EF16B77396D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441336" y="1484829"/>
            <a:ext cx="9971982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</a:t>
            </a:r>
            <a:r>
              <a:rPr lang="en-US" sz="2800" dirty="0">
                <a:solidFill>
                  <a:schemeClr val="accent1"/>
                </a:solidFill>
                <a:latin typeface="Gotham Bold" pitchFamily="50" charset="0"/>
              </a:rPr>
              <a:t>e</a:t>
            </a:r>
            <a:r>
              <a:rPr lang="en-US" sz="2800" baseline="-25000" dirty="0">
                <a:solidFill>
                  <a:schemeClr val="accent1"/>
                </a:solidFill>
                <a:latin typeface="Gotham Bold" pitchFamily="50" charset="0"/>
              </a:rPr>
              <a:t>6 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with priority 17)</a:t>
            </a: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05B2A5-7FFA-4FD2-7AAA-C31862D8F8BA}"/>
              </a:ext>
            </a:extLst>
          </p:cNvPr>
          <p:cNvGrpSpPr/>
          <p:nvPr/>
        </p:nvGrpSpPr>
        <p:grpSpPr>
          <a:xfrm>
            <a:off x="2236585" y="2292630"/>
            <a:ext cx="4650208" cy="1257587"/>
            <a:chOff x="4465163" y="4630723"/>
            <a:chExt cx="4650208" cy="1257587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675DF29-90DF-DD8F-0406-DCC7B8A0D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022ED7E-2F25-F5E3-1956-5830A2F4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5791415-D7FD-6989-10FE-BA458737C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489617-A9AF-9EEE-D368-50C6775B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8B79C5-1991-D245-C22D-1DF2FB04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6D91D8-74E4-FFCC-D28E-679E2BD71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203CC8-D94A-31A4-F4DC-6F19CEB43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7328BF1-4EAA-D6AD-745D-FB1D0A919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C7A255-995A-C621-289B-4AA9DCF5B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297FB2E-D7AC-00C5-9D7B-AFA72DAE6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49684-3796-56B6-A369-7B0F570F0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159C974-9503-E733-C8EC-F773BB6AD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63E161F-9DE3-4FEB-6FB5-51F148558D20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741FC93-52C6-3776-349D-4028F7A58961}"/>
              </a:ext>
            </a:extLst>
          </p:cNvPr>
          <p:cNvGrpSpPr/>
          <p:nvPr/>
        </p:nvGrpSpPr>
        <p:grpSpPr>
          <a:xfrm>
            <a:off x="7320135" y="2281343"/>
            <a:ext cx="4650208" cy="1257587"/>
            <a:chOff x="4465163" y="4630723"/>
            <a:chExt cx="4650208" cy="1257587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C92D86-9792-6ED8-BDB4-FF52CA516E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EC2EB28-2D99-D6B6-A963-B3977EB22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76C0789-735D-302A-06F2-0F7B2292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7E193B-638A-9572-EBE6-51809986E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51CEB8-0C95-5832-D482-6116FA7EC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C2E89DD-6540-B2DD-5FB0-DCDDB886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8DE42B7-15C9-D008-CD92-953B07D39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6307631-4BD2-D773-D169-9002F835B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A92ADD-267C-8CEB-62D9-C8E9EBED2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BEB2BCB-5B43-A3CF-F2F8-E0372DEBF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2535DB-315B-D091-05D3-1A9758D24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4CF6939-4CC4-95DA-79C3-0D0A71C2B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6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EF46FB1-CD27-082B-4892-0E4AAFFBCD3B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08BB829-B2AB-B8A3-0264-239CB406D4F3}"/>
              </a:ext>
            </a:extLst>
          </p:cNvPr>
          <p:cNvCxnSpPr>
            <a:cxnSpLocks/>
          </p:cNvCxnSpPr>
          <p:nvPr/>
        </p:nvCxnSpPr>
        <p:spPr>
          <a:xfrm flipV="1">
            <a:off x="10842300" y="2710441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792ECA5-21F2-57A2-0B30-D17B02A20D98}"/>
              </a:ext>
            </a:extLst>
          </p:cNvPr>
          <p:cNvGrpSpPr/>
          <p:nvPr/>
        </p:nvGrpSpPr>
        <p:grpSpPr>
          <a:xfrm>
            <a:off x="2235475" y="4671018"/>
            <a:ext cx="4650208" cy="1257587"/>
            <a:chOff x="4465163" y="4630723"/>
            <a:chExt cx="4650208" cy="1257587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661A30-D34D-66FC-BB2B-77B5D8264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4C868B-A8A0-2E10-2C04-54A786CFA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03D5D7-3F3D-402E-C383-EBB5D9AD8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A466029-FE40-4422-E7F8-35A75C1E5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5A0BDC1-CA2E-436B-BA85-18978F549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05CF18B-8C90-1ED2-4FD7-AE62DBA37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747CBE4-0BE5-12F1-A58D-5164BD1F73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E5BE16-0E61-4B54-22AC-2E25FDA71F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AC56DCC-1BFF-396D-955A-7507B1FA0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3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3B1078F-938F-12E6-0C5E-C4675CE34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903CD90-364D-390E-A253-417328BA5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598A2F-827A-49F1-464F-5F3F68975F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A1B278-D808-5D40-03A4-F28553C7DB95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B553E88-ADE0-2B3B-6254-8DB7BB4CA4C5}"/>
              </a:ext>
            </a:extLst>
          </p:cNvPr>
          <p:cNvGrpSpPr/>
          <p:nvPr/>
        </p:nvGrpSpPr>
        <p:grpSpPr>
          <a:xfrm>
            <a:off x="7320135" y="4858535"/>
            <a:ext cx="4650208" cy="1039473"/>
            <a:chOff x="4465163" y="4848837"/>
            <a:chExt cx="4650208" cy="10394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252FDF-0D66-75C9-42EE-4836E9E5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965020-288B-D14D-C4FA-476526421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4EA346-9728-B187-79FE-378B08818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8E3BD3-5691-F59F-726B-AB46703BE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EB57F31-6B1E-E935-C8DD-BCADFA87D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9FE528A-EB02-102F-25D4-084658BDA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24B4CA2-6C33-C234-03FC-DCEE7989D8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1EB444E-34AB-D416-5E6B-5138D2955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489B1C8-6A9F-8138-A7C0-491FD4423A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5C0E4C-3EDF-BBF4-1D16-E76073C62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34E12C-8C7C-5886-BA98-111353878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D048CFD-09AA-7572-AF55-1AA11AD7E0A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D56E625-8617-0353-B867-FD0D28D2C5C8}"/>
              </a:ext>
            </a:extLst>
          </p:cNvPr>
          <p:cNvSpPr txBox="1"/>
          <p:nvPr/>
        </p:nvSpPr>
        <p:spPr>
          <a:xfrm>
            <a:off x="1443772" y="3889657"/>
            <a:ext cx="609460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094ADA-A2C7-55C1-CD58-D723DA0A53F3}"/>
              </a:ext>
            </a:extLst>
          </p:cNvPr>
          <p:cNvCxnSpPr>
            <a:cxnSpLocks/>
          </p:cNvCxnSpPr>
          <p:nvPr/>
        </p:nvCxnSpPr>
        <p:spPr>
          <a:xfrm flipV="1">
            <a:off x="10856252" y="5075783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F41CB3-1AB1-910C-3D0D-CC7CA0D95038}"/>
              </a:ext>
            </a:extLst>
          </p:cNvPr>
          <p:cNvCxnSpPr>
            <a:cxnSpLocks/>
          </p:cNvCxnSpPr>
          <p:nvPr/>
        </p:nvCxnSpPr>
        <p:spPr>
          <a:xfrm flipV="1">
            <a:off x="5766470" y="5095094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DFD85F-7682-97EB-8168-62D6C66F185B}"/>
              </a:ext>
            </a:extLst>
          </p:cNvPr>
          <p:cNvGrpSpPr/>
          <p:nvPr/>
        </p:nvGrpSpPr>
        <p:grpSpPr>
          <a:xfrm>
            <a:off x="391699" y="2493717"/>
            <a:ext cx="4652162" cy="2025440"/>
            <a:chOff x="1105746" y="2382897"/>
            <a:chExt cx="4652162" cy="20254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BF7447-A808-1DB9-EB9A-CD69E06C4146}"/>
                </a:ext>
              </a:extLst>
            </p:cNvPr>
            <p:cNvGrpSpPr/>
            <p:nvPr/>
          </p:nvGrpSpPr>
          <p:grpSpPr>
            <a:xfrm>
              <a:off x="1105746" y="2627293"/>
              <a:ext cx="3147922" cy="1781044"/>
              <a:chOff x="2947151" y="2790228"/>
              <a:chExt cx="3147922" cy="17810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2067A-50DC-4B3B-A941-515F73642C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284515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BA7F03-06E1-4DC9-9439-34FD6EF63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51B4E7-79A0-4AD4-A124-8F3CF803B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1ACB5-8D10-447A-8512-8CC77D028B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3196BC-65D8-4C10-87E1-25F4471540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564090-B42B-476E-AF5C-6D3874077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5757C9-C087-4FAF-884D-183400D216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A10777-D795-445A-9DD0-7C9888939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E43CD1-A952-45EE-8A06-B2B9ECE52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5ED36F-F3C0-4AB8-AD10-D772DBFE1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8978DC-8D44-459E-9984-49954373B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5A117-9D5E-44C2-85BD-04F934763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F5FA45-C520-4141-A16D-990321183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0B8080-326C-48CB-B7CE-F7634259D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812509-2640-493B-ACAE-3D8D204F2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4752591" y="2957626"/>
                <a:ext cx="716537" cy="330994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B851A3-DA63-4D8D-ABE6-F992F45E7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CE30687-F7B7-40D6-B457-8981B596D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4279F4-3FB3-4909-A81C-5D651E004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8CF59E-7EAA-48FE-A8C4-9706DB95C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5D3365-15F9-4289-9D44-E659CF098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8E6B03F-EDE4-4FEF-BC74-85BF6BF8D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7AB8B7A-3AA0-4714-BC2A-657863051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39D941E-7960-4022-8175-FBFCAEC72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C64B88-7C6F-4B42-B41F-16B1318DE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0BFA9DB-A978-449F-9F63-9DDBA4B06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207F50-D829-441E-A1B4-0A91BEEDE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088E9-1A57-451B-A4D9-D0493D3FC3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C61B35-F0FA-439E-904F-1E4CD8F96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4F9888-0E5D-44FD-8CCA-230171B60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87B08E-F810-48F6-98FD-8FC6E1FC2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8CD950-8C99-4070-8111-1C1171DBC0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95E7F-1157-4296-9575-75ABE9F775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1EFF9C-027F-44CB-9278-28DE7C644F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EA3ACF-2172-4675-AC74-9451CCF67A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5783097" y="4081725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93E32-E9EB-4322-877A-2B3A674BE3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0914" y="4245403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C09502A7-2356-9681-FEF3-851BDA9ABA20}"/>
                  </a:ext>
                </a:extLst>
              </p:cNvPr>
              <p:cNvCxnSpPr>
                <a:stCxn id="94" idx="3"/>
                <a:endCxn id="14" idx="3"/>
              </p:cNvCxnSpPr>
              <p:nvPr/>
            </p:nvCxnSpPr>
            <p:spPr>
              <a:xfrm flipH="1" flipV="1">
                <a:off x="4752591" y="2944117"/>
                <a:ext cx="1221761" cy="1455175"/>
              </a:xfrm>
              <a:prstGeom prst="curvedConnector3">
                <a:avLst>
                  <a:gd name="adj1" fmla="val -55103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CE8AE-C31A-3890-E32A-C04DAD6196F3}"/>
                </a:ext>
              </a:extLst>
            </p:cNvPr>
            <p:cNvSpPr txBox="1"/>
            <p:nvPr/>
          </p:nvSpPr>
          <p:spPr>
            <a:xfrm>
              <a:off x="3330682" y="2382897"/>
              <a:ext cx="24272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Copy last element to root and delete last element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E652D-ADDA-1DDB-3220-ECAF28BDA8A7}"/>
              </a:ext>
            </a:extLst>
          </p:cNvPr>
          <p:cNvGrpSpPr/>
          <p:nvPr/>
        </p:nvGrpSpPr>
        <p:grpSpPr>
          <a:xfrm>
            <a:off x="4336713" y="2556691"/>
            <a:ext cx="4447074" cy="1976600"/>
            <a:chOff x="5118255" y="2413645"/>
            <a:chExt cx="4447074" cy="19766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C11EEF-12F9-C078-1836-59D8B5B57833}"/>
                </a:ext>
              </a:extLst>
            </p:cNvPr>
            <p:cNvGrpSpPr/>
            <p:nvPr/>
          </p:nvGrpSpPr>
          <p:grpSpPr>
            <a:xfrm>
              <a:off x="5118255" y="2609201"/>
              <a:ext cx="3147922" cy="1781044"/>
              <a:chOff x="2947151" y="2790228"/>
              <a:chExt cx="3147922" cy="178104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1F3AE8-4D06-7C49-4085-1F11EA041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19150A-6A38-028E-1856-682BAB6C0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7B2F8A-9255-39BD-B85D-770B4A885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336F0D-D4A9-54DE-384C-EEA47979EB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44AE48-360C-6E8C-1905-A4EC624511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A83FBE-E784-3119-ACC3-B8F0A70A5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94ACF-74DE-5A71-B89A-7C8270591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548DD8-8BF3-F796-73E6-52C61CA0F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EA9E55-CDB9-151D-86F6-9CCAC09F7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7AEC1B-8BEB-3C9F-FDBA-3B9CE125D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85E4D-522D-DD43-8460-D36AFAE570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62A1C-C6F9-DADC-651A-24C231C1A7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5023B6-6B8D-2837-29E4-1C925800F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9EF3F7-2057-4CFB-305E-5BC8A6ED5B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8B6167-679E-FF7E-24F1-8376EF9AA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7125B24-72FD-0493-FE0F-EFD4F1B36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4ABB38-7704-42A4-14A0-A96172B23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A47272-C702-6A7F-6F48-5E554EC0A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06AC36-8AE8-4F02-4B42-E8A943466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C789D1-298B-F6A0-2C98-922C63DC97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3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EC198F8-6950-2004-F2D4-9329149D6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4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35FF07-AA00-9069-757A-0783C7044F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5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3BE074-4042-5C9A-7FAA-D70692C30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CB1F961-41CB-6E0E-D90A-764D93004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0EE2534-A989-CD53-ED8A-8FFEC00C1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CAFB51D-1F50-BBEA-2C8D-6D6FB2BC6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9A8310-015D-FC9B-B05D-40F1C861E9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C66D409-A5F2-D480-D7A3-9A1338C5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C21C97-B778-59CD-3340-A7B2AFA254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B8E06C-F14B-9898-6925-B97D65688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E5486E-5169-8689-9BE3-179F89787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3A1694-14F5-9947-32D1-C981E9FAD9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378340-0AE4-846E-B883-9BD89D6BAB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B275AF37-1658-78A7-D1FC-97C0DBDE8ED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022618" y="2763090"/>
              <a:ext cx="1453459" cy="991096"/>
            </a:xfrm>
            <a:prstGeom prst="curvedConnector3">
              <a:avLst>
                <a:gd name="adj1" fmla="val 1031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6801B1-3AA6-2EFD-6684-FB9578CE2195}"/>
                </a:ext>
              </a:extLst>
            </p:cNvPr>
            <p:cNvSpPr txBox="1"/>
            <p:nvPr/>
          </p:nvSpPr>
          <p:spPr>
            <a:xfrm>
              <a:off x="7138103" y="2413645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86D179-B4D1-52BF-2114-754CA231F865}"/>
              </a:ext>
            </a:extLst>
          </p:cNvPr>
          <p:cNvGrpSpPr/>
          <p:nvPr/>
        </p:nvGrpSpPr>
        <p:grpSpPr>
          <a:xfrm>
            <a:off x="8011855" y="2720021"/>
            <a:ext cx="5191710" cy="1781044"/>
            <a:chOff x="8591389" y="2627293"/>
            <a:chExt cx="5191710" cy="17810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5BAD35-005A-E2A6-053E-23CB97DE440D}"/>
                </a:ext>
              </a:extLst>
            </p:cNvPr>
            <p:cNvGrpSpPr/>
            <p:nvPr/>
          </p:nvGrpSpPr>
          <p:grpSpPr>
            <a:xfrm>
              <a:off x="8591389" y="2627293"/>
              <a:ext cx="3147922" cy="1781044"/>
              <a:chOff x="2947151" y="2790228"/>
              <a:chExt cx="3147922" cy="178104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0F9BEB8-E739-CFA4-435D-97B97933A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46B601-D989-7CD8-D573-EB40077A84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8E0A68-9A81-A5E4-4591-C5A483B45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F34C4EC-CA9C-CDD0-89D7-449F47CC1F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314F42-7012-A7C4-6822-7C29C3AF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159D6D-95A2-F29E-42B4-850D5859F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67AD70-2F35-F6A8-9FBE-1E2471F80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3B9157A-A1EC-F5ED-C9F7-8D56CDFB3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1FB342-A88B-DC42-AA5A-D7E21C251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2CAE2E-8828-194A-F96D-85F0FC9D7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CD9750-1746-6CB4-379F-383E1CAE4D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C4BAF-D982-0273-73B4-A95FE869C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776088-E38B-741A-3CA4-A11F41441B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C5F9C9-0D55-F00A-E585-70C197564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1E9AD5-A8E3-7D93-2F63-F7732E3489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893BC83-791E-FDDF-4214-A0C98EDF6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8C86501-C913-ECC5-874B-B1CB8FC3EE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F008063-297D-2581-AF31-6CEB26BC23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1B77173-DBA6-848B-6846-4CE60B137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E2FE011-DC0B-4CEE-F4CE-F94DF80BC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1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59D38AB-8B97-8690-C6DF-212AD707AC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2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063C65D-3D93-622A-D375-5356A3A494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3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0EBCCAE-230E-F47D-8CB9-7C1D745E3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A0548F3-72BD-C997-FC78-B86807BAE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AD1A9F-BA01-693A-AFC2-765873B77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829482-24CE-AEAD-14F5-E7E2C29E6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3BD8BF-FB33-4E86-1DF1-3629206E0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3F5F31-56A5-0411-ECC4-5FA15B25F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9032DBB-5C88-587C-D0D3-367FB208E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E7625B4-C580-180D-EFEB-B5A1CBCF6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063547-767F-8B32-AD7C-74D698400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5841C81-C017-6E97-95FE-19A0E28C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AC17B4-516F-CC60-4678-60710BE32D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4745B09A-A51F-9ACF-8F9F-25CBC54AA5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355354" y="3225730"/>
              <a:ext cx="637786" cy="636747"/>
            </a:xfrm>
            <a:prstGeom prst="curvedConnector3">
              <a:avLst>
                <a:gd name="adj1" fmla="val -5244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26FD3B-2710-9CD6-0DF3-031DCCFC37B7}"/>
                </a:ext>
              </a:extLst>
            </p:cNvPr>
            <p:cNvSpPr txBox="1"/>
            <p:nvPr/>
          </p:nvSpPr>
          <p:spPr>
            <a:xfrm>
              <a:off x="11355873" y="2831982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5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ExtractMin!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52607" y="1123711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73028" y="161281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4560" y="1608594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299773" y="209814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96166" y="2098142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78965" y="1318127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7122" y="1291109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22963" y="1943751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1956" y="1943751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371226" y="1943751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038290" y="1943752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8523865" y="2433300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851455" y="2433300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9412468" y="2442588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711871" y="2433300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292857" y="2433300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640092" y="2442588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167628" y="241520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75445" y="2578886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4978707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-&gt; stop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8798 8917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19FCAA4E-F35C-C333-5918-DD11E909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7" y="1302336"/>
            <a:ext cx="4888681" cy="48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DC25E-1D4A-4B97-8C91-D75849C7419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E29EC-C890-49CA-9B7D-51704896B634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539EF-6617-4E90-AF3D-450AA6C550A4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4FEBD-F437-42D4-9445-74A2745A5A6F}"/>
              </a:ext>
            </a:extLst>
          </p:cNvPr>
          <p:cNvCxnSpPr>
            <a:cxnSpLocks/>
          </p:cNvCxnSpPr>
          <p:nvPr/>
        </p:nvCxnSpPr>
        <p:spPr>
          <a:xfrm flipH="1" flipV="1">
            <a:off x="6068272" y="4630723"/>
            <a:ext cx="1" cy="6175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15949"/>
            <a:ext cx="0" cy="3322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4993375"/>
            <a:ext cx="0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108895"/>
            <a:ext cx="0" cy="1586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89DEE-E7D7-A76E-4DFD-E90D3BF2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5248230"/>
            <a:ext cx="4650208" cy="640080"/>
            <a:chOff x="4775555" y="4191218"/>
            <a:chExt cx="4650208" cy="6400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7EEF8C-80D4-7553-8158-ACDB26190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1F71B2-26B7-F05F-64E5-D94DA7253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89A6E5-1E3F-17B0-EF66-A1A19F64B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C5A857-9F0F-7F65-B887-97C4E8D8A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B50B82-8CED-AEF1-1A2D-3B9D9987D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8EB9E0-62C1-D3D8-01AC-B78FFF13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04EA396-C956-C614-DC5D-CD6271A134F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8767</TotalTime>
  <Words>7491</Words>
  <Application>Microsoft Office PowerPoint</Application>
  <PresentationFormat>Widescreen</PresentationFormat>
  <Paragraphs>2130</Paragraphs>
  <Slides>82</Slides>
  <Notes>81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   Tips for Proposal (3a): Recommended 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 Largest Elements – Idea 1</vt:lpstr>
      <vt:lpstr>K Largest Elements – Idea 1</vt:lpstr>
      <vt:lpstr>K Largest Elements – Idea 1</vt:lpstr>
      <vt:lpstr>K Largest Elements – Idea 1</vt:lpstr>
      <vt:lpstr>K Largest Elements</vt:lpstr>
      <vt:lpstr>K Largest Elements – Idea 2</vt:lpstr>
      <vt:lpstr>K Largest Elements – Idea 2</vt:lpstr>
      <vt:lpstr>K Largest Elements – Idea 2</vt:lpstr>
      <vt:lpstr>K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668</cp:revision>
  <dcterms:created xsi:type="dcterms:W3CDTF">2020-04-14T17:15:24Z</dcterms:created>
  <dcterms:modified xsi:type="dcterms:W3CDTF">2022-06-08T13:13:26Z</dcterms:modified>
</cp:coreProperties>
</file>