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486" r:id="rId27"/>
    <p:sldId id="3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Circular Queue implemented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that supports push, pop and min operations in O(1) time.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1 and 2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Feb 21 (3-10 pm, Start by 8 pm)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 blank sheet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 of paper are allowed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Honorlock</a:t>
            </a: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Topics: Module 1-4 (includes Balanced Trees)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You can use both Iteration or Recursion to solve problems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Read the Topics and Expectations Guide on Canvas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2-5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thinking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for common operations or for solving a problem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</TotalTime>
  <Words>1964</Words>
  <Application>Microsoft Office PowerPoint</Application>
  <PresentationFormat>Widescreen</PresentationFormat>
  <Paragraphs>256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407</cp:revision>
  <dcterms:created xsi:type="dcterms:W3CDTF">2020-04-14T17:15:24Z</dcterms:created>
  <dcterms:modified xsi:type="dcterms:W3CDTF">2022-02-18T19:36:37Z</dcterms:modified>
</cp:coreProperties>
</file>