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ink/ink1.xml" ContentType="application/inkml+xml"/>
  <Override PartName="/ppt/notesSlides/notesSlide6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ink/ink4.xml" ContentType="application/inkml+xml"/>
  <Override PartName="/ppt/notesSlides/notesSlide6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70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7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73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ink/ink21.xml" ContentType="application/inkml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26"/>
  </p:notesMasterIdLst>
  <p:handoutMasterIdLst>
    <p:handoutMasterId r:id="rId227"/>
  </p:handoutMasterIdLst>
  <p:sldIdLst>
    <p:sldId id="480" r:id="rId3"/>
    <p:sldId id="481" r:id="rId4"/>
    <p:sldId id="384" r:id="rId5"/>
    <p:sldId id="377" r:id="rId6"/>
    <p:sldId id="534" r:id="rId7"/>
    <p:sldId id="520" r:id="rId8"/>
    <p:sldId id="536" r:id="rId9"/>
    <p:sldId id="540" r:id="rId10"/>
    <p:sldId id="541" r:id="rId11"/>
    <p:sldId id="542" r:id="rId12"/>
    <p:sldId id="566" r:id="rId13"/>
    <p:sldId id="550" r:id="rId14"/>
    <p:sldId id="811" r:id="rId15"/>
    <p:sldId id="812" r:id="rId16"/>
    <p:sldId id="543" r:id="rId17"/>
    <p:sldId id="568" r:id="rId18"/>
    <p:sldId id="544" r:id="rId19"/>
    <p:sldId id="569" r:id="rId20"/>
    <p:sldId id="545" r:id="rId21"/>
    <p:sldId id="570" r:id="rId22"/>
    <p:sldId id="547" r:id="rId23"/>
    <p:sldId id="548" r:id="rId24"/>
    <p:sldId id="535" r:id="rId25"/>
    <p:sldId id="521" r:id="rId26"/>
    <p:sldId id="522" r:id="rId27"/>
    <p:sldId id="813" r:id="rId28"/>
    <p:sldId id="546" r:id="rId29"/>
    <p:sldId id="849" r:id="rId30"/>
    <p:sldId id="551" r:id="rId31"/>
    <p:sldId id="553" r:id="rId32"/>
    <p:sldId id="554" r:id="rId33"/>
    <p:sldId id="555" r:id="rId34"/>
    <p:sldId id="556" r:id="rId35"/>
    <p:sldId id="814" r:id="rId36"/>
    <p:sldId id="557" r:id="rId37"/>
    <p:sldId id="815" r:id="rId38"/>
    <p:sldId id="847" r:id="rId39"/>
    <p:sldId id="549" r:id="rId40"/>
    <p:sldId id="848" r:id="rId41"/>
    <p:sldId id="828" r:id="rId42"/>
    <p:sldId id="830" r:id="rId43"/>
    <p:sldId id="831" r:id="rId44"/>
    <p:sldId id="832" r:id="rId45"/>
    <p:sldId id="833" r:id="rId46"/>
    <p:sldId id="834" r:id="rId47"/>
    <p:sldId id="835" r:id="rId48"/>
    <p:sldId id="836" r:id="rId49"/>
    <p:sldId id="837" r:id="rId50"/>
    <p:sldId id="838" r:id="rId51"/>
    <p:sldId id="839" r:id="rId52"/>
    <p:sldId id="840" r:id="rId53"/>
    <p:sldId id="841" r:id="rId54"/>
    <p:sldId id="842" r:id="rId55"/>
    <p:sldId id="843" r:id="rId56"/>
    <p:sldId id="844" r:id="rId57"/>
    <p:sldId id="845" r:id="rId58"/>
    <p:sldId id="850" r:id="rId59"/>
    <p:sldId id="846" r:id="rId60"/>
    <p:sldId id="561" r:id="rId61"/>
    <p:sldId id="851" r:id="rId62"/>
    <p:sldId id="562" r:id="rId63"/>
    <p:sldId id="852" r:id="rId64"/>
    <p:sldId id="563" r:id="rId65"/>
    <p:sldId id="870" r:id="rId66"/>
    <p:sldId id="868" r:id="rId67"/>
    <p:sldId id="869" r:id="rId68"/>
    <p:sldId id="867" r:id="rId69"/>
    <p:sldId id="874" r:id="rId70"/>
    <p:sldId id="871" r:id="rId71"/>
    <p:sldId id="872" r:id="rId72"/>
    <p:sldId id="873" r:id="rId73"/>
    <p:sldId id="875" r:id="rId74"/>
    <p:sldId id="876" r:id="rId75"/>
    <p:sldId id="882" r:id="rId76"/>
    <p:sldId id="662" r:id="rId77"/>
    <p:sldId id="523" r:id="rId78"/>
    <p:sldId id="854" r:id="rId79"/>
    <p:sldId id="856" r:id="rId80"/>
    <p:sldId id="855" r:id="rId81"/>
    <p:sldId id="857" r:id="rId82"/>
    <p:sldId id="859" r:id="rId83"/>
    <p:sldId id="858" r:id="rId84"/>
    <p:sldId id="860" r:id="rId85"/>
    <p:sldId id="861" r:id="rId86"/>
    <p:sldId id="864" r:id="rId87"/>
    <p:sldId id="894" r:id="rId88"/>
    <p:sldId id="865" r:id="rId89"/>
    <p:sldId id="883" r:id="rId90"/>
    <p:sldId id="862" r:id="rId91"/>
    <p:sldId id="538" r:id="rId92"/>
    <p:sldId id="270" r:id="rId93"/>
    <p:sldId id="625" r:id="rId94"/>
    <p:sldId id="680" r:id="rId95"/>
    <p:sldId id="681" r:id="rId96"/>
    <p:sldId id="682" r:id="rId97"/>
    <p:sldId id="683" r:id="rId98"/>
    <p:sldId id="684" r:id="rId99"/>
    <p:sldId id="685" r:id="rId100"/>
    <p:sldId id="686" r:id="rId101"/>
    <p:sldId id="687" r:id="rId102"/>
    <p:sldId id="688" r:id="rId103"/>
    <p:sldId id="689" r:id="rId104"/>
    <p:sldId id="690" r:id="rId105"/>
    <p:sldId id="691" r:id="rId106"/>
    <p:sldId id="692" r:id="rId107"/>
    <p:sldId id="693" r:id="rId108"/>
    <p:sldId id="694" r:id="rId109"/>
    <p:sldId id="695" r:id="rId110"/>
    <p:sldId id="696" r:id="rId111"/>
    <p:sldId id="697" r:id="rId112"/>
    <p:sldId id="698" r:id="rId113"/>
    <p:sldId id="699" r:id="rId114"/>
    <p:sldId id="700" r:id="rId115"/>
    <p:sldId id="701" r:id="rId116"/>
    <p:sldId id="702" r:id="rId117"/>
    <p:sldId id="703" r:id="rId118"/>
    <p:sldId id="704" r:id="rId119"/>
    <p:sldId id="705" r:id="rId120"/>
    <p:sldId id="706" r:id="rId121"/>
    <p:sldId id="707" r:id="rId122"/>
    <p:sldId id="708" r:id="rId123"/>
    <p:sldId id="709" r:id="rId124"/>
    <p:sldId id="710" r:id="rId125"/>
    <p:sldId id="711" r:id="rId126"/>
    <p:sldId id="712" r:id="rId127"/>
    <p:sldId id="713" r:id="rId128"/>
    <p:sldId id="714" r:id="rId129"/>
    <p:sldId id="715" r:id="rId130"/>
    <p:sldId id="716" r:id="rId131"/>
    <p:sldId id="717" r:id="rId132"/>
    <p:sldId id="718" r:id="rId133"/>
    <p:sldId id="719" r:id="rId134"/>
    <p:sldId id="720" r:id="rId135"/>
    <p:sldId id="721" r:id="rId136"/>
    <p:sldId id="722" r:id="rId137"/>
    <p:sldId id="723" r:id="rId138"/>
    <p:sldId id="724" r:id="rId139"/>
    <p:sldId id="725" r:id="rId140"/>
    <p:sldId id="726" r:id="rId141"/>
    <p:sldId id="727" r:id="rId142"/>
    <p:sldId id="728" r:id="rId143"/>
    <p:sldId id="729" r:id="rId144"/>
    <p:sldId id="730" r:id="rId145"/>
    <p:sldId id="731" r:id="rId146"/>
    <p:sldId id="663" r:id="rId147"/>
    <p:sldId id="598" r:id="rId148"/>
    <p:sldId id="599" r:id="rId149"/>
    <p:sldId id="600" r:id="rId150"/>
    <p:sldId id="606" r:id="rId151"/>
    <p:sldId id="664" r:id="rId152"/>
    <p:sldId id="665" r:id="rId153"/>
    <p:sldId id="821" r:id="rId154"/>
    <p:sldId id="820" r:id="rId155"/>
    <p:sldId id="822" r:id="rId156"/>
    <p:sldId id="825" r:id="rId157"/>
    <p:sldId id="826" r:id="rId158"/>
    <p:sldId id="601" r:id="rId159"/>
    <p:sldId id="604" r:id="rId160"/>
    <p:sldId id="605" r:id="rId161"/>
    <p:sldId id="884" r:id="rId162"/>
    <p:sldId id="886" r:id="rId163"/>
    <p:sldId id="889" r:id="rId164"/>
    <p:sldId id="887" r:id="rId165"/>
    <p:sldId id="888" r:id="rId166"/>
    <p:sldId id="890" r:id="rId167"/>
    <p:sldId id="892" r:id="rId168"/>
    <p:sldId id="891" r:id="rId169"/>
    <p:sldId id="607" r:id="rId170"/>
    <p:sldId id="667" r:id="rId171"/>
    <p:sldId id="617" r:id="rId172"/>
    <p:sldId id="576" r:id="rId173"/>
    <p:sldId id="627" r:id="rId174"/>
    <p:sldId id="626" r:id="rId175"/>
    <p:sldId id="618" r:id="rId176"/>
    <p:sldId id="616" r:id="rId177"/>
    <p:sldId id="597" r:id="rId178"/>
    <p:sldId id="579" r:id="rId179"/>
    <p:sldId id="580" r:id="rId180"/>
    <p:sldId id="581" r:id="rId181"/>
    <p:sldId id="612" r:id="rId182"/>
    <p:sldId id="608" r:id="rId183"/>
    <p:sldId id="615" r:id="rId184"/>
    <p:sldId id="614" r:id="rId185"/>
    <p:sldId id="647" r:id="rId186"/>
    <p:sldId id="583" r:id="rId187"/>
    <p:sldId id="588" r:id="rId188"/>
    <p:sldId id="621" r:id="rId189"/>
    <p:sldId id="622" r:id="rId190"/>
    <p:sldId id="623" r:id="rId191"/>
    <p:sldId id="585" r:id="rId192"/>
    <p:sldId id="586" r:id="rId193"/>
    <p:sldId id="584" r:id="rId194"/>
    <p:sldId id="897" r:id="rId195"/>
    <p:sldId id="898" r:id="rId196"/>
    <p:sldId id="899" r:id="rId197"/>
    <p:sldId id="900" r:id="rId198"/>
    <p:sldId id="901" r:id="rId199"/>
    <p:sldId id="902" r:id="rId200"/>
    <p:sldId id="903" r:id="rId201"/>
    <p:sldId id="587" r:id="rId202"/>
    <p:sldId id="818" r:id="rId203"/>
    <p:sldId id="904" r:id="rId204"/>
    <p:sldId id="905" r:id="rId205"/>
    <p:sldId id="619" r:id="rId206"/>
    <p:sldId id="624" r:id="rId207"/>
    <p:sldId id="893" r:id="rId208"/>
    <p:sldId id="906" r:id="rId209"/>
    <p:sldId id="909" r:id="rId210"/>
    <p:sldId id="908" r:id="rId211"/>
    <p:sldId id="907" r:id="rId212"/>
    <p:sldId id="483" r:id="rId213"/>
    <p:sldId id="743" r:id="rId214"/>
    <p:sldId id="895" r:id="rId215"/>
    <p:sldId id="827" r:id="rId216"/>
    <p:sldId id="492" r:id="rId217"/>
    <p:sldId id="493" r:id="rId218"/>
    <p:sldId id="494" r:id="rId219"/>
    <p:sldId id="739" r:id="rId220"/>
    <p:sldId id="740" r:id="rId221"/>
    <p:sldId id="741" r:id="rId222"/>
    <p:sldId id="742" r:id="rId223"/>
    <p:sldId id="751" r:id="rId224"/>
    <p:sldId id="754" r:id="rId2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1E2"/>
    <a:srgbClr val="EB6E19"/>
    <a:srgbClr val="00DA63"/>
    <a:srgbClr val="000000"/>
    <a:srgbClr val="E60000"/>
    <a:srgbClr val="3B3838"/>
    <a:srgbClr val="740000"/>
    <a:srgbClr val="F7FA82"/>
    <a:srgbClr val="00B050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2" autoAdjust="0"/>
    <p:restoredTop sz="86722" autoAdjust="0"/>
  </p:normalViewPr>
  <p:slideViewPr>
    <p:cSldViewPr snapToGrid="0">
      <p:cViewPr varScale="1">
        <p:scale>
          <a:sx n="90" d="100"/>
          <a:sy n="90" d="100"/>
        </p:scale>
        <p:origin x="13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notesMaster" Target="notesMasters/notesMaster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handoutMaster" Target="handoutMasters/handoutMaster1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228" Type="http://schemas.openxmlformats.org/officeDocument/2006/relationships/presProps" Target="presProps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229" Type="http://schemas.openxmlformats.org/officeDocument/2006/relationships/viewProps" Target="viewProps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230" Type="http://schemas.openxmlformats.org/officeDocument/2006/relationships/theme" Target="theme/them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slide" Target="slides/slide218.xml"/><Relationship Id="rId225" Type="http://schemas.openxmlformats.org/officeDocument/2006/relationships/slide" Target="slides/slide223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6" Type="http://schemas.openxmlformats.org/officeDocument/2006/relationships/slide" Target="slides/slide24.xml"/><Relationship Id="rId231" Type="http://schemas.openxmlformats.org/officeDocument/2006/relationships/tableStyles" Target="tableStyles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slide" Target="slides/slide220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slide" Target="slides/slide22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slide" Target="slides/slide222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Relationship Id="rId3" Type="http://schemas.openxmlformats.org/officeDocument/2006/relationships/slide" Target="slides/slide1.xml"/><Relationship Id="rId214" Type="http://schemas.openxmlformats.org/officeDocument/2006/relationships/slide" Target="slides/slide2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F2F99A-E8CA-4A49-BFEE-977545FD9C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3F472-54FB-40A7-A9A8-93F2FC3C5F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181-D33B-49A1-ADBF-ABDAD33FE37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2AEDF-23FA-4FA0-859E-D460BBD2CB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F5B8B-85FB-4AD1-B8AB-F73D34F5F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C4F9-1F66-4EA9-B6B6-30D61F15F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93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29:02.2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24271 6632 0,'0'-17'422,"0"52"1078,0 0-1484,18 0-16,-18 1 15,0-19-15,0 1 16,0 17 15,0-17-31,0 0 16,17-18 203,1 0-204,-18-18-15,71-17 32,-71 17-32,17 18 15,1-18 1,-1 18-16,1-17 15,0 17 1,-1 0 15,1 0 1,0 17-17,-18 1 1,17 0-1,1 17 1,0 0 0,-18 0-16,17-17 15,1 17-15,-18 36 32,0-53-32,0-1 15,0 1 1,0-1 15,0 1-15,-18-18 31,-17 0-32,17 0 1,-35 0-1,36 0-15,-1 0 16,-17 0 0,17 0-1,-17 0 1,17 0 0,1 0-16,-1 0 15,0 0 1,1 0-1,17-18 142</inkml:trace>
  <inkml:trace contextRef="#ctx0" brushRef="#br0" timeOffset="1164.11">24306 6579 0,'36'-17'156,"34"-1"-140,-35 0-16,1 18 15,-1 0-15,-17 0 16,-18-17-16,17 17 16,1 0-16,0 0 31,-1 0-16,19 0 1,-19 0 0,1 0-1,-1 0 17,1 0-17,0 0-15,-1 0 31,19-18-15,-19 18 0,1-18-16,0 18 15,-18-17 1,17 17 0</inkml:trace>
  <inkml:trace contextRef="#ctx0" brushRef="#br0" timeOffset="2629.08">24359 7426 0,'-17'0'141,"-1"18"-126,-70 87 17,53-87-32,17 17 15,0-17-15,-70 70 32,70-53-32,-17-17 15,18 17-15,-1-35 16,0 36-16,1-36 15,-1 17-15,0 19 16,1-19 0,-1 1-16,0-1 15,1 1-15,-36 53 32,35-71-32,18 17 15,0 1 1,-17 0-16,17-1 31</inkml:trace>
  <inkml:trace contextRef="#ctx0" brushRef="#br0" timeOffset="7117.44">22913 8449 0,'18'0'219,"-18"-18"-219,17 18 15,1-17 1,-1-1-16,1 0 16,0 18-16,-1-17 15,1 17 1,0-18-16,-1 18 31,1-17-15,0 17-1,-1 0 32,1 0-31,-1 0 15,-17 17-15,18-17-1,-18 18 17,18-18-17,-1 0 16,-17 17-15,18-17 15,-18 18-15,0 0 0,0-1-1,0 1 16,-18 0-15,1-1-16,-1 1 16,0 17 15,18-17-15,-17-18 15,-1 0 47,36 0 94,17 17-141,-17 1-31,17-18 0,-17 0 16,17 18-1,0-18 1,-17 0-16,17 0 16,-17 0 15,-1 0-31,1 0 47,-18 17-32,0 1 1,0 0 15,0 35 0,0-36-15,0 1 0,0 0-1,-18-18 1,-17 52 15,18-52-15,17 18-1,-18-18 1,0 0 0,1 0-1,-19 0 1,19 0 0,-1 0 15,-17 0-16,17 0 1,0 0 0,1 0 46,-1 0 32</inkml:trace>
  <inkml:trace contextRef="#ctx0" brushRef="#br0" timeOffset="8694.18">22966 9172 0,'0'18'109,"-35"17"-93,-18 36-1,17-1-15,19-17 16,-19-18-16,19 1 15,-54 70 1,54-89-16,-19 54 31,36-54-15,-17-17 0,-1 36-1,18-19-15,-18 1 16,18 0-16,-17 17 31,17-18-31,-18-17 16,18 18-1,-18-18-15,18 18 32,0-1-1,-17-17-16,17 18 1,0 0 0,-18-18-1,18 17 1</inkml:trace>
  <inkml:trace contextRef="#ctx0" brushRef="#br0" timeOffset="11157.76">22084 10830 0,'18'0'62,"-1"-35"-15,1 35-31,-1-18-16,1 1 15,-18-1 1,35 0 15,-17 18-31,0 0 16,17 0 15,-17 0 0,-1 0 1,1 0-1,-1 0 0,-17 36 0,18-19-15,-18 36 15,0-35-31,0 0 0,0-1 16,0 1 15,0-1-31,0 1 0,0 17 16,0 1 15,0-19-31,0 1 31,0 17-31,-18-17 31,1-1-31,17 1 16,-53 0 15,35-1-15,1-17 0,-1 0-1,0 0 16,1 0-15,-1 0 15,0 0-15,1 0 15,34 0 110,1 18-110,0-18-15,-1 18-1,1-18-15,0 0 0,17 0 32,-17 17-17,-1-17-15,1 0 16,17 0-1,0 0-15,-17 0 16,17 18-16,36 0 31,-54-18-15,1 0-16,17 0 31,-17 0-15,0 0-1,-1 0 32,1 0-31,0 0 15,-1 0-15,1 0 15,0 0-15,-1 0 15,1 0 0,-1 0 0,19 17 1,-19-17-32,1 0 31,0 0 156</inkml:trace>
  <inkml:trace contextRef="#ctx0" brushRef="#br0" timeOffset="12582.4">23460 9278 0,'17'0'32,"1"0"14,17 18-30,-17-1-16,0-17 16,-1 18-16,36 53 31,-18-19-31,18 19 16,-35-36-16,70 71 31,-53-88-16,-17 17-15,0-17 16,-1 17-16,19-17 16,-36-1-16,17 1 15,1-1 1,0-17-16,-18 18 16,17 0-16,18 17 31,-35-17-16,18 17-15,17-17 16,-35-1 0,18 1-16,0 0 15,-1-18 1,-17 17 0,18 1-1,-18-1 1,18-17-16,-18 18 15,17-18 1,-17 18 15,18-18-15,-18 17-16,17 1 78,-17 0 0</inkml:trace>
  <inkml:trace contextRef="#ctx0" brushRef="#br0" timeOffset="15068.05">24130 10548 0,'0'53'172,"0"-18"-157,0-17-15,0 0 16,0-1-16,0 1 16,0-1 15,0 1 16,0 0 31,18-18 16,-18 17-1,0 1-61,0 17-17,0-17-15,0 0 281,17-18-218,-17 17-47,18-17-1,0 0-15,17 0 16,53 0 15,-53 18-31,1-18 0,16 0 31,-34 0-31,0 0 0,17 0 16,-17 0 15,-18-18-15,17 18-1,-17-17 32,0-1 0,-17-17-16,17 17-31,-18 0 16,0 1 0,18-1 15,0 53 141,0 54-141,0-54-31,0 18 16,0 17-1,0-17-15,18-18 16,-18 1 0,0-19-16,0 1 15,0 0 1,18-18-1,-18 17-15,0 1 0,0 0 16,0-1 15,0 1-15,0 0 0,0-1-1,17-17 16,-17 18 63</inkml:trace>
  <inkml:trace contextRef="#ctx0" brushRef="#br0" timeOffset="17885.32">25135 7091 0,'18'17'156,"0"1"-156,-1 0 16,1 17-1,53 53 1,-36-70 0,0 35-1,-17-36-15,-1 19 16,1-19-16,0 1 16,17 17-1,-17 1 1,-1-19-16,1 18 15,35 18 1,-53-35 0,35 0-1,-35-1 1,18-17 0,-1 18-1,-17 0 1,18-18 15,-18 17-15,18-17 15,-18 18-15,17-18 15,-17 17-16,0 1 32,18-18-31,-18 18 15,17-18 32,1 17-32,-18 1-15,18 0-1,-18-1-15,17 1 16,-17 0-1,0-1 17,18-17-1,0 0-31,-18 18 31,17-1 235,1 19-251,17 34 1,-17-34-16,0-1 16,17 53 15,-18-70-31</inkml:trace>
  <inkml:trace contextRef="#ctx0" brushRef="#br0" timeOffset="21107.15">26423 8237 0,'-18'0'157,"-52"71"-142,35-18 1,-1-18-16,19-17 16,-1 35-16,-17-36 15,17 19 1,18-19-1,-18 1 1,18-1 0,0 1-16,0 0 15,-17-1 1,17 1 0,0 17-1,0-17 1,0 0 15,17-18-31,-17 35 16,18-35-1,-18 18 1,18-1 0,-18 1 15,17-1 0,1-17-31,-18 18 16,18 0 15,-1-18 47,-17 17-47,18-17-15,-18 18 0,18-18-16,-1 0 15,1 18 16,-1-18 1,1 0-17,0 17 1,-1-17 15,1 0 16,0 0 31,-1 0-62,1 0 15,0 0-15,-18-17-1,0-1 17,17 0-32,-17 1 109,0-1-31,0 0 0,-17 18-62,17-17-1,-18 17 17,18-18-17,-18 18-15,1 0 32,-1 0 30,18-17-46,-18 17-1,1 0 17,-1 0-17,18-18 16,-18 18-15,1 0 31,-1 0-16,1 0 16,-1 0 94,0 0-32,1 0 94,-1 0-125,0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7:27.9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22225 6879 0,'-18'0'47,"1"0"-31,-19-17 0,1 17-1,18 0 1,-1 0-16,0 0 15,-17 0-15,-18 0 16,18 0-16,-1 17 16,19-17-16,-18 0 15,17 0 1,-35 18 0,35-1-1,1 1 1,-1-18-1,0 0 1,18 18 0,-17-18-1,17 35 1,-35-17-16,35-1 16,-18 1-1,18 0 1,-18-18-1,18 17-15,0 1 16,-17-1-16,17 19 31,0-19-31,0 19 16,0-19 0,0 1-1,0 0 1,0-1-16,0 1 15,0-1-15,0 1 16,0 0 15,0-1 1,17 1-17,-17 0-15,18-18 31,0 17-15,-18 1 0,35 0-1,-18-1 1,1-17 0,0 0-16,-18 18 15,17 0-15,1-18 16,0 0-16,-18 17 15,17-17 1,1 18 0,0-1-16,-1-17 15,1 18 1,-1-18 0,1 0-16,0 18 15,-1-18 1,-17 17-1,18-17 1,0 0 0,-18 18-16,17-18 15,1 0-15,0 0 16,-1 0-16,1 0 16,17 0-16,-17 0 15,-1 0-15,1 0 16,0 0-16,-1 0 15,19 0 1,-19-18 0,1 18-1,0-17 1,-1-19 0,1 19-1,-18-1 1,17 1-16,1-1 15,-18-17-15,0 17 16,18-17-16,-18 17 16,0 0-16,0 1 15,17-54 1,-17 36 0,0 17-16,0 1 15,0-1 1,0-17 15,0 17-31,0 0 0,-17 1 16,-1-1-16,18 1 15,-18-1 1,-17 0 15,18 1-15,-1 17-1,18-18-15,-18 0 32,1 18-17,-1 0-15,18-17 32,-18 17-32,18-18 31,-17 18-16,-1 0 17,0 0-32</inkml:trace>
  <inkml:trace contextRef="#ctx0" brushRef="#br0" timeOffset="7866.23">23230 7426 0,'0'35'125,"0"53"-109,0-17-16,0-36 15,-17 36 1,17-54-1,0 1 1,0 0 15,0-1-15,0 19 15,0-19-15,0 1 15,17-18 188,36-18-204,-17 18 1,17-17-16,35-1 16,-53 0-16,-17 18 15,17 0-15,-35-17 16,18 17 0</inkml:trace>
  <inkml:trace contextRef="#ctx0" brushRef="#br0" timeOffset="9070.24">23883 7355 0,'0'18'141,"0"53"-126,0-18-15,18-1 16,-1 19-16,-17-36 15,18-17-15,-18 17 16,0-17 0,18-1-16,-18 1 15,0 0 1,0-36 140,35-35-140</inkml:trace>
  <inkml:trace contextRef="#ctx0" brushRef="#br0" timeOffset="9710.54">24359 7232 0,'0'35'47,"0"0"-31,0 54-16,0-54 15,0 18-15,-17 53 16,17-53-16,0-18 15,0 0 1,0 18 15,0-35-31,0-54 203</inkml:trace>
  <inkml:trace contextRef="#ctx0" brushRef="#br0" timeOffset="10942.06">24059 7567 0,'-17'0'78,"34"0"125,1-35-187,35 17 0,-18-17-1,-17 35-15,0 0 32,-1 0-1,1-18-16,-1 18 1,1 0 15,0 0-15,-1 0 0,1 0 15,0 0 31</inkml:trace>
  <inkml:trace contextRef="#ctx0" brushRef="#br0" timeOffset="21569.65">17533 8908 0,'0'-18'125,"-18"18"-110,-35 0 16,36 0-15,-1 0-16,-17 0 16,-53 0-1,52 0 1,1 0-16,0 18 16,0-18-1,35 17-15,-18 1 16,-35 17-1,53-17-15,-35-18 16,35 17 0,-35 36-1,17-35 1,18 17 0,-18-17-1,18 17-15,-17-17 16,17-1-16,-18 1 15,18 17 1,0-17-16,-18 17 16,1 18-1,17-35 1,0 0-16,0-1 16,0 1-1,0-1-15,-18-17 16,18 18-16,0 17 31,0-17-15,0 0-16,0 17 15,0-17 1,0 17 0,0-18-1,0 1 1,0 0-1,18 35 1,-1-36 0,-17 1-1,36 35 1,-19-36 0,1 1-1,0 0 16,-1-1-31,-17 1 16,18 0 0,-1-1-1,1 1 1,0 0 15,-1-18-31,1 17 16,0 1 15,-1 0-15,1-18-1,-18 17-15,35-17 16,-35 18-16,18-18 16,-1 17-1,54 1 16,-71 0-31,18-18 16,-18 17-16,17-17 16,19 0 15,-19 0-15,1 0-16,-1 0 15,1 0-15,0 0 16,-1 0-16,1 0 15,17 0 1,1 0-16,-19 0 16,36-17-16,-35-1 15,17 0 1,0 1-16,-17-18 16,17 17-16,-35 0 15,36 1 1,-19-1-16,1 0 0,-1 1 15,-17-1 1,36-35 0,-36 18-16,17 17 15,1-35 1,0 36-16,-1-1 16,1-88-1,-18 71-15,18-71 31,-18 71-15,0-71 0,0 88-16,0-35 15,0 0 1,-18 18-16,0 18 16,18-1-16,0-17 15,-17 17-15,-1 0 16,0 1-1,18-1 1,-35 0 0,17 1-16,18-1 15,-35 1-15,0-1 32,17 18-32,1 0 31,17-18-31,-18 18 0,0 0 31,1-17-31,-1 17 16,-17 0-1,17 0-15,1 0 32,-36 0-17,35 0-15,-17 0 16</inkml:trace>
  <inkml:trace contextRef="#ctx0" brushRef="#br0" timeOffset="23326.23">15452 9437 0,'17'0'15,"1"0"1,-18 53 0,18 105-1,-18-105 1,0-17-16,0 17 16,17 35-1,-17-71 1,0 1-1,18-18 1,-36-88 78,1-36-79,17 71 1,0 18-16,0-53 16,0 35-1,17 35-15,1-17 16,17-35 15,-17 52-31,-1 18 16,-17-18-1,18 18 1,0 18 31,-1 0-47,19 70 31,-19-53-31,-17-17 0,18 17 16,0 53-1,-18-70 1,-18-1-16,0 19 16,-17-36-1,17 17-15,1-17 16,-36 18 15,17-18-31,36-18 0,-17 18 16,-1-17-1,1 17 17,34 0 46,1 0-63,-1 17-15,1-17 16,0 18-16,17 0 16,0-1 15,-17 1-31,0 0 0,17-1 16,-35 1-1,18-1-15,-1-17 16,1 18-1,-1-18 64,-17 18-64,18-1 16</inkml:trace>
  <inkml:trace contextRef="#ctx0" brushRef="#br0" timeOffset="24027.32">16034 9331 0,'0'71'93,"0"-19"-93,0-16 16,0 17-16,0-18 16,0 18-1,0 17-15,0-52 16,35 105-1,-35-105 1,0 17 15,0-70 110</inkml:trace>
  <inkml:trace contextRef="#ctx0" brushRef="#br0" timeOffset="24634.9">16281 9437 0,'0'35'78,"17"124"-47,-17-124-31,0 0 16,0 18 0,0-35-16,0 0 0,0-1 15,0 1 1,18-18 31,-18 35-16,0-17-15</inkml:trace>
  <inkml:trace contextRef="#ctx0" brushRef="#br0" timeOffset="25603.02">16051 9701 0,'0'-17'47,"18"17"31,17 0-62,1-18-16,-19 0 15,1 18-15,17 0 16,-17-17-16,-1-1 16,1 18-1,0 0 63,-1 0 32,1 0-63,0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7:27.9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22225 6879 0,'-18'0'47,"1"0"-31,-19-17 0,1 17-1,18 0 1,-1 0-16,0 0 15,-17 0-15,-18 0 16,18 0-16,-1 17 16,19-17-16,-18 0 15,17 0 1,-35 18 0,35-1-1,1 1 1,-1-18-1,0 0 1,18 18 0,-17-18-1,17 35 1,-35-17-16,35-1 16,-18 1-1,18 0 1,-18-18-1,18 17-15,0 1 16,-17-1-16,17 19 31,0-19-31,0 19 16,0-19 0,0 1-1,0 0 1,0-1-16,0 1 15,0-1-15,0 1 16,0 0 15,0-1 1,17 1-17,-17 0-15,18-18 31,0 17-15,-18 1 0,35 0-1,-18-1 1,1-17 0,0 0-16,-18 18 15,17 0-15,1-18 16,0 0-16,-18 17 15,17-17 1,1 18 0,0-1-16,-1-17 15,1 18 1,-1-18 0,1 0-16,0 18 15,-1-18 1,-17 17-1,18-17 1,0 0 0,-18 18-16,17-18 15,1 0-15,0 0 16,-1 0-16,1 0 16,17 0-16,-17 0 15,-1 0-15,1 0 16,0 0-16,-1 0 15,19 0 1,-19-18 0,1 18-1,0-17 1,-1-19 0,1 19-1,-18-1 1,17 1-16,1-1 15,-18-17-15,0 17 16,18-17-16,-18 17 16,0 0-16,0 1 15,17-54 1,-17 36 0,0 17-16,0 1 15,0-1 1,0-17 15,0 17-31,0 0 0,-17 1 16,-1-1-16,18 1 15,-18-1 1,-17 0 15,18 1-15,-1 17-1,18-18-15,-18 0 32,1 18-17,-1 0-15,18-17 32,-18 17-32,18-18 31,-17 18-16,-1 0 17,0 0-32</inkml:trace>
  <inkml:trace contextRef="#ctx0" brushRef="#br0" timeOffset="7866.23">23230 7426 0,'0'35'125,"0"53"-109,0-17-16,0-36 15,-17 36 1,17-54-1,0 1 1,0 0 15,0-1-15,0 19 15,0-19-15,0 1 15,17-18 188,36-18-204,-17 18 1,17-17-16,35-1 16,-53 0-16,-17 18 15,17 0-15,-35-17 16,18 17 0</inkml:trace>
  <inkml:trace contextRef="#ctx0" brushRef="#br0" timeOffset="9070.24">23883 7355 0,'0'18'141,"0"53"-126,0-18-15,18-1 16,-1 19-16,-17-36 15,18-17-15,-18 17 16,0-17 0,18-1-16,-18 1 15,0 0 1,0-36 140,35-35-140</inkml:trace>
  <inkml:trace contextRef="#ctx0" brushRef="#br0" timeOffset="9710.54">24359 7232 0,'0'35'47,"0"0"-31,0 54-16,0-54 15,0 18-15,-17 53 16,17-53-16,0-18 15,0 0 1,0 18 15,0-35-31,0-54 203</inkml:trace>
  <inkml:trace contextRef="#ctx0" brushRef="#br0" timeOffset="10942.06">24059 7567 0,'-17'0'78,"34"0"125,1-35-187,35 17 0,-18-17-1,-17 35-15,0 0 32,-1 0-1,1-18-16,-1 18 1,1 0 15,0 0-15,-1 0 0,1 0 15,0 0 31</inkml:trace>
  <inkml:trace contextRef="#ctx0" brushRef="#br0" timeOffset="21569.65">17533 8908 0,'0'-18'125,"-18"18"-110,-35 0 16,36 0-15,-1 0-16,-17 0 16,-53 0-1,52 0 1,1 0-16,0 18 16,0-18-1,35 17-15,-18 1 16,-35 17-1,53-17-15,-35-18 16,35 17 0,-35 36-1,17-35 1,18 17 0,-18-17-1,18 17-15,-17-17 16,17-1-16,-18 1 15,18 17 1,0-17-16,-18 17 16,1 18-1,17-35 1,0 0-16,0-1 16,0 1-1,0-1-15,-18-17 16,18 18-16,0 17 31,0-17-15,0 0-16,0 17 15,0-17 1,0 17 0,0-18-1,0 1 1,0 0-1,18 35 1,-1-36 0,-17 1-1,36 35 1,-19-36 0,1 1-1,0 0 16,-1-1-31,-17 1 16,18 0 0,-1-1-1,1 1 1,0 0 15,-1-18-31,1 17 16,0 1 15,-1 0-15,1-18-1,-18 17-15,35-17 16,-35 18-16,18-18 16,-1 17-1,54 1 16,-71 0-31,18-18 16,-18 17-16,17-17 16,19 0 15,-19 0-15,1 0-16,-1 0 15,1 0-15,0 0 16,-1 0-16,1 0 15,17 0 1,1 0-16,-19 0 16,36-17-16,-35-1 15,17 0 1,0 1-16,-17-18 16,17 17-16,-35 0 15,36 1 1,-19-1-16,1 0 0,-1 1 15,-17-1 1,36-35 0,-36 18-16,17 17 15,1-35 1,0 36-16,-1-1 16,1-88-1,-18 71-15,18-71 31,-18 71-15,0-71 0,0 88-16,0-35 15,0 0 1,-18 18-16,0 18 16,18-1-16,0-17 15,-17 17-15,-1 0 16,0 1-1,18-1 1,-35 0 0,17 1-16,18-1 15,-35 1-15,0-1 32,17 18-32,1 0 31,17-18-31,-18 18 0,0 0 31,1-17-31,-1 17 16,-17 0-1,17 0-15,1 0 32,-36 0-17,35 0-15,-17 0 16</inkml:trace>
  <inkml:trace contextRef="#ctx0" brushRef="#br0" timeOffset="23326.23">15452 9437 0,'17'0'15,"1"0"1,-18 53 0,18 105-1,-18-105 1,0-17-16,0 17 16,17 35-1,-17-71 1,0 1-1,18-18 1,-36-88 78,1-36-79,17 71 1,0 18-16,0-53 16,0 35-1,17 35-15,1-17 16,17-35 15,-17 52-31,-1 18 16,-17-18-1,18 18 1,0 18 31,-1 0-47,19 70 31,-19-53-31,-17-17 0,18 17 16,0 53-1,-18-70 1,-18-1-16,0 19 16,-17-36-1,17 17-15,1-17 16,-36 18 15,17-18-31,36-18 0,-17 18 16,-1-17-1,1 17 17,34 0 46,1 0-63,-1 17-15,1-17 16,0 18-16,17 0 16,0-1 15,-17 1-31,0 0 0,17-1 16,-35 1-1,18-1-15,-1-17 16,1 18-1,-1-18 64,-17 18-64,18-1 16</inkml:trace>
  <inkml:trace contextRef="#ctx0" brushRef="#br0" timeOffset="24027.32">16034 9331 0,'0'71'93,"0"-19"-93,0-16 16,0 17-16,0-18 16,0 18-1,0 17-15,0-52 16,35 105-1,-35-105 1,0 17 15,0-70 110</inkml:trace>
  <inkml:trace contextRef="#ctx0" brushRef="#br0" timeOffset="24634.9">16281 9437 0,'0'35'78,"17"124"-47,-17-124-31,0 0 16,0 18 0,0-35-16,0 0 0,0-1 15,0 1 1,18-18 31,-18 35-16,0-17-15</inkml:trace>
  <inkml:trace contextRef="#ctx0" brushRef="#br0" timeOffset="25603.02">16051 9701 0,'0'-17'47,"18"17"31,17 0-62,1-18-16,-19 0 15,1 18-15,17 0 16,-17-17-16,-1-1 16,1 18-1,0 0 63,-1 0 32,1 0-63,0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3:20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25277 11942 0,'17'0'265,"1"0"-249,-1 0-16,36 0 31,-35 0-15,0 0-16,17 0 15,0 0 1,0 0-16,1 0 16,17 0-16,-18 0 15,-17 0 1,34 0-1,-34 0 1,17 0 0,-17 0-1,88 0 17,-88 0-17,17 0 1,-18 0-1,1 0-15,0 0 16,35 0 0,-18 0-1,-17 0-15,17 0 16,71 0 15,-89 0-31,1 0 16,0 0-16,-1 0 15,1 0-15,17 0 16,-17 0 0,17 0-16,-17 0 15,-1 0 1,1 0-16,0 0 16,-1 0-16,1 0 15,0 0 1,-1 0-16,1 0 15,-1 0 1,19 0 0,-1 0-1,-17 0 1,17 0-16,18 0 31,-36 0-31,1 0 16,0 0 15,-1 0-31,19 0 16,-1 0 15,-17 0-31,17 0 16,-18 0-1,36 0 16,-17 0-31,-1 0 16,0-18 0,53 18 15,-70 0-31,0 0 16,-1 0-1,19 0 16,-36-18-31,17 18 16,1 0-16,0 0 16,-1 0-16,1 0 15,17 0 17,-17-17-32,-1 17 31,1 0-16,0 0 1,-1 0 15,1 0 32,0 0 15</inkml:trace>
  <inkml:trace contextRef="#ctx0" brushRef="#br0" timeOffset="1327.06">27340 11730 0,'18'0'140,"52"17"-124,-34 1-1,-19 0-15,54 17 32,-53-35-32,-1 0 15,1 18 1,-1-18-16,-17 17 31,18-17-15,0 0 78,-18 18-48,0 0 79,0 17-109,-71 18 15,71-36-31,-35 19 16,-18-1 0,53-17-16,-18-1 15,1-17-15,-1 18 31,0 0-31,1-18 16,-18 35 15,17-35-31,18 17 16,-35-17 0,35 18-16,-18-18 31,18 18-16,-18-18 1,18 17-16,-35 1 31,35 0-15,-18-18 15,1 0 0,17 17 1</inkml:trace>
  <inkml:trace contextRef="#ctx0" brushRef="#br0" timeOffset="18207.22">18609 12823 0,'-18'0'172,"1"-35"-156,17 0-1,-18 35 1,0-18-16,1 1 31,-1-1-15,18 0-1,-17 18 1,17-17 0,-36 17 15,19-18-16,-1 0 17,0 18-32,1-17 15,-1 17-15,0 0 32,1-18-32,-1 18 15,1 0-15,-89-35 31,88 35-31,-17-18 16,-36 18 0,18 0-16,36 0 15,-19 0 1,19 0 0,-1 0-16,0 0 15,1 0 1,-1 0 15,18 18 110,0 17-110,0-17-15,0-1-1,0 1 1,0 0-1,0-1 1,0 19 0,0-19-1,18 1 1,-18 0 0,0-1-1,0 1 1,0-1-1,17 1 1,-17 0 15,0-1-15,0 1 15,18 0-15,-18-1 15,0 1 0,0 0 32,0-1-32</inkml:trace>
  <inkml:trace contextRef="#ctx0" brushRef="#br0" timeOffset="19785.18">17833 12982 0,'35'0'125,"-17"18"-94,-1-1 0,1-17-15,-18 18-16,18-18 15,-18 18 1,17-18-16,-17 17 31,0 1-31,18-18 16,-18 18 15,18-1 0,-1-17-31,-17 18 63,18-18 15,0-18-31,-1-17-31,1 0-16,-1 17 15,1-17 16,-18 17-31,18 18 0,-1-17 32,-17-1-17,0 0 17</inkml:trace>
  <inkml:trace contextRef="#ctx0" brushRef="#br0" timeOffset="24501.57">19650 10777 0,'0'-17'125,"17"-19"-125,-17-34 15,36 35 1,-19-1-16,19 1 16,34-71-1,-35 53-15,1 18 16,-1 17-16,0-17 15,36-35 1,-36 52-16,0 0 16,-17 1-1,53 17 1,-54 0 0,18 0-1,1 17-15,-19-17 16,19 18-1,-36 0-15,17-18 16,19 35 0,-19 0-16,-17-17 15,35 17 1,-17 0 0,0 18-1,-1-18-15,1-17 16,-18 0-16,18 17 31,-18-17-31,0 17 16,0-17-1,17 70 17,-17-53-17,0-17 16,0-1-31,0 1 32</inkml:trace>
  <inkml:trace contextRef="#ctx0" brushRef="#br0" timeOffset="25320.85">20426 10689 0,'17'0'94,"1"35"-79,0-17-15,-1 17 16,-17 1 0,36 17 15,-19-36-31,1 1 15,0-18 64,34-71-48,-16 36-31,-19 0 15,19-1 1,-19 19-16,-17-1 16,18 18 15,0 0-15,-18-17-1</inkml:trace>
  <inkml:trace contextRef="#ctx0" brushRef="#br0" timeOffset="28353.28">28363 10583 0,'18'18'47,"0"53"-32,-18-36-15,17 0 16,-17 0 0,18 54-1,-18-37 1,0-16-16,0-1 16,0-17-1,0 17 1,0-17-16,0-1 15,0 1 1,0-1 31,18-17 0,-18 18-32,0 0 1</inkml:trace>
  <inkml:trace contextRef="#ctx0" brushRef="#br0" timeOffset="29471.53">28663 10724 0,'18'0'94,"-18"18"-78,0 0 15,17-18-31,1 17 15,0-17 1,17 0 15,-17 0-31,-1 0 16,36 0 15,-35 0-15,-1 0-1,1 0-15,0 0 16,-1 0 0,1 0 15,0 0-31,-18 18 16,0 17 15,0-17-31,0 35 31,0-36-31,0 1 16,0 0-1,0-1 1,-18-17 15,0 18-15,1-18-16,-19 0 31,19 0-31,-1 18 16,-17-18 15,17 0-31,1 0 16,-1 0 15,0 0-16,1 0 17,17-18 15,-18 18-32</inkml:trace>
  <inkml:trace contextRef="#ctx0" brushRef="#br0" timeOffset="30105.55">28681 10654 0,'0'0'0,"0"-18"31,17 18-15,54-70-1,-53 52 1,35-17-16,-1-1 0,37-16 31,-72 34-15,19-17 0,-19 35-1,1-18 1,0 18-1,-1 0 79</inkml:trace>
  <inkml:trace contextRef="#ctx0" brushRef="#br0" timeOffset="32033.55">28698 11465 0,'0'18'78,"0"0"-62,0-1 0,-35 71-1,18-17-15,17-36 16,-36 0-16,36 1 16,-35 70-1,0-53 1,35-18-16,0-18 15,-18 19-15,0-19 16,1 54 15,-1-18-31,18-36 16,-17 1 0,17 0-16,-18-1 31,0 1-31,18 0 15,-17 17 17,17-17-17,-18-1 17,18 1-17,0-1 16,-18-17-15,18 18 15,-17 0 1,17-1-1,0 1-16,-18-18 17,18 18-17,0-1 17</inkml:trace>
  <inkml:trace contextRef="#ctx0" brushRef="#br0" timeOffset="34483.21">28063 12982 0,'0'35'78,"0"18"-78,0 0 16,0 0-16,-17-17 16,17-1-1,-18-18-15,18 19 16,0 17-16,0-36 31</inkml:trace>
  <inkml:trace contextRef="#ctx0" brushRef="#br0" timeOffset="35574.4">28363 13088 0,'0'18'141,"-17"17"-110,-1-35-31,18 18 16,-18-1-1,18 1 1,0 0-1,0 17 1,0 0 0,18-17-1,0-1 1,-18 1-16,17 0 31,1-1-15,0-17-1,-1 18 1,19-18 0,-1 0 15,-18 0-31,19 0 0,-19-18 16,19-17-1,-19 17 1,1 1-16,-18-1 15,35-35 17,-35 36-32,0-19 31,0 19-31,0-1 16,0-17-1,-17 35 1,-1 0-16,18-18 15,-18 18 1,1-18 0,-1 1-1,0 17 1,-35 0 0,36 0-1,-18 0 1,17 17 15,0 1-15,1-18-16,-1 18 15</inkml:trace>
  <inkml:trace contextRef="#ctx0" brushRef="#br0" timeOffset="36367.71">28011 13758 0,'-18'0'47,"18"18"-31,-53 88 15,18-36-31,-1 1 31,1-18-31,18 0 0,-19-18 16,-17 71 15,53-71-31,-17-17 16,17-1-1,0 1 32,-18-18 31</inkml:trace>
  <inkml:trace contextRef="#ctx0" brushRef="#br0" timeOffset="37604.65">27182 14958 0,'17'0'110,"1"0"-95,-18 17 1,70 1 15,-52 0-31,0-18 16,70 17 15,-35-17-31,-36 18 31,1-18-15,-18 18 15,18-18-31,-18 17 16,0 1 15,0 0-31,0-1 16,-36 36-1,19-53 1,-19 18-16,19-18 15,-1 17 1,1-17-16,-1 0 31,0 0-31,1 0 0,-1 0 32,0 0 46</inkml:trace>
  <inkml:trace contextRef="#ctx0" brushRef="#br0" timeOffset="38421.36">27217 14958 0,'17'-18'62,"1"18"-46,53-35-1,-36 17-15,18 1 16,35-19 0,-53 36-16,18-17 15,-18 17 1,1-18-1,-19 18 1,1 0 47,-18-18-17,18 18-30,-1 0 0</inkml:trace>
  <inkml:trace contextRef="#ctx0" brushRef="#br0" timeOffset="49366.8">27005 15734 0,'0'35'78,"0"0"-63,-35 107 1,0-90 0,-1 54-1,1-18-15,0-35 16,17-17-16,-17 70 31,35-71-15,-18-18-16,1 1 15,17 0-15,-18-18 79,0 0-33,1 0-46</inkml:trace>
  <inkml:trace contextRef="#ctx0" brushRef="#br0" timeOffset="50725.65">26229 16898 0,'0'18'62,"0"-1"-46,0 19-1,0 69 1,0-69 0,0 17-1,0-36-15,0 1 16,0 35-1,0-36 1,0 1 15,18-18 79,17-18-95,-17 18 1,34 0 0,-34-17-16,0 17 15,-1 0-15,19-35 31,-19 17-31,-17 0 16,0-35 15,0 36-15,0-1 0,0 0-1,0 36 63,0 53-62,0-36-16,0 18 16,0 35-1,18-35 1,0 0-16,-18 17 15,0-34 1,35 34 0,-35-52-1</inkml:trace>
  <inkml:trace contextRef="#ctx0" brushRef="#br0" timeOffset="54443.52">29263 11218 0,'0'18'110,"35"0"-95,18 87 1,-35-69-16,-1-19 15,36 89 1,-17-71-16,-19-17 16,18 70-1,1-70 1,-1 52 0,-17-52-16,-18 17 15,35-17-15,0 35 31,-35-18-31,36 1 16,-19-19 0,-17 1-16,18 17 31,-1-35-31,-17 18 31,0-1-31,18-17 16</inkml:trace>
  <inkml:trace contextRef="#ctx0" brushRef="#br0" timeOffset="55337.61">29968 12559 0,'0'35'110,"0"0"-95,0 18 1,0-17-1,36 69 1,-36-69 0,0 17-1,17-36-15,-17 1 32</inkml:trace>
  <inkml:trace contextRef="#ctx0" brushRef="#br0" timeOffset="56295.7">30127 12577 0,'18'0'109,"17"0"-93,-17 0-16,35 0 31,-36-18-31,1 18 16,17 0 0,-17 0-16,0 18 15,17 17 1,-18 0-1,19-17 1,-19-18 31,-17 17-31,0 1-1,18 0 16,-18-1-31,0 1 16,0 17 0,0-17-1,0 52 1,0-52 0,0 0-16,0 17 15,0 18 1,0-36-16,0 19 15,0-1-15,0-17 16,0-1 0</inkml:trace>
  <inkml:trace contextRef="#ctx0" brushRef="#br0" timeOffset="56849.85">30304 12894 0,'0'-18'47,"17"18"-31,54-35-1,-36 17-15,0 18 16,54-35 0,-72 35-16,36 0 31,-35 0-16,-1 0 1</inkml:trace>
  <inkml:trace contextRef="#ctx0" brushRef="#br0" timeOffset="57735.12">30021 13423 0,'0'35'63,"0"1"-48,0 17-15,0-18 16,0 0-16,-17 36 16,-1-18-16,18 0 15,-35 52 1,35-69 0,-18-1-16,1-17 15,-19 87 1,19-87-1,17 0-15,0-1 16,0 36 15,0-35-31,0 0 16,0-1 15,-18 1 0,18-1 16</inkml:trace>
  <inkml:trace contextRef="#ctx0" brushRef="#br0" timeOffset="58527.74">29598 14764 0,'0'17'62,"18"72"-31,-1-37-31,-17-16 16,0 52 0,0-53-16,0 18 31,0-18-31,0-17 0,0 17 31,0-17-31,0 0 31</inkml:trace>
  <inkml:trace contextRef="#ctx0" brushRef="#br0" timeOffset="60147.23">29863 14658 0,'0'18'94,"0"-1"-94,0 1 16,0-1 15,0 1-31,-18 17 31,18-17-31,-18 0 16,18-1-16,0 1 16,0 17-1,0-17-15,0 17 16,0 0-1,0-17-15,0 0 16,18 35 15,-18-36-31,0 1 32,18 0-17,-18-1-15,17 1 16,-17-1-1,18-17-15,0 0 16,-18 18 0,17-18-16,1 18 31,-1-1-15,1-17-16,0 18 15,-1-18 16,1 0-15,0 0 0,-1 0-1,1 0 17,-18-18-17,0 1 1,18-1-1,-18 0 17,0 1-17,0-1 32,0 1-31,0-1 31,-18 18-16,18-18-15,-18 18-1,1 0 32,-1 0-31,0 0-1,1 0 17,-1 0-1,0 0 0,1 0 0</inkml:trace>
  <inkml:trace contextRef="#ctx0" brushRef="#br0" timeOffset="61571.01">28328 13899 0,'18'18'110,"35"70"-95,-18-35 1,-17 0-16,17 18 15,18 17-15,-36-53 16,-17 0-16,18 1 16,0-1-16,-1-17 15,1-1 1,-18 1 0,18 0-1,17 17 16,-35-18 1,17-17-17,-17 18 1,18 0 0,-18-1-1,18-17 79</inkml:trace>
  <inkml:trace contextRef="#ctx0" brushRef="#br0" timeOffset="62262.44">28469 14852 0,'0'18'31,"0"-1"-15,0 18 0,0 71-1,0-53-15,0-17 16,0 34 0,0-52-16,0-1 15,0 19 1,0-19-1,18 1 17</inkml:trace>
  <inkml:trace contextRef="#ctx0" brushRef="#br0" timeOffset="63627.78">28628 14993 0,'18'0'31,"-1"-18"-15,1 18 15,-1 0-16,1-17 1,0-1-16,-1 18 16,19 0 15,-19 0-31,1 0 31,0 0-15,-18 18-1,17-18 1,1 17-16,-18 1 16,0 0-16,0 35 31,0-18-31,0-17 16,0-1-1,0 1 1,-18-18 46,1 0-15,17-18 0,17 18-16,18 0-15,-17-17 0,0 17-1,-1 0-15,1 0 31,0 17 1,-18 1-17,17-1 1,-17 1 0,0 0-16,0-1 15,0 1 16,0 0-31,0-1 16,0 1 0,-17-18-1,17 18 1,-18-18-16,18 17 16,-18-17-1,1 0 16,-1 0 1,0 0-1,1 0 0,-1 0 32,1 0 15,17 18-47</inkml:trace>
  <inkml:trace contextRef="#ctx0" brushRef="#br0" timeOffset="70196.03">29316 10001 0,'17'0'94,"19"0"-79,70-88 1,-71 70-16,53-70 16,71-35-1,-106 70 1,158-124 0,-140 107-1,-18 35 1,-36 17-16,1 0 15,0 1 1,-18-1-16,0 0 31,17 18-15</inkml:trace>
  <inkml:trace contextRef="#ctx0" brushRef="#br0" timeOffset="71351.17">30480 8643 0,'0'-18'47,"0"1"-31,18-1-1,-18 0 1,35 1-16,-17-1 16,-1 18-1,1 0-15,-1 0 16,1 0 0,0 0-16,-1 0 15,-17 18 1,36-1-16,-36 1 0,17 17 15,1-35-15,-18 18 16,0 17 0,0 54-1,0-54 1,0 0-16,0-17 16,0 17-1,-53 18 1,35-35-1,-17-1 1,17-17 0,1 18-1,-1-18 1,18 17-16,0 1 94,88-18-79,-70 0 1,0 0-16,-1 0 16,54 0-1,-54 0 1,19-18-16,-19 18 31,1 0-15,-18-17-1,18 17 17</inkml:trace>
  <inkml:trace contextRef="#ctx0" brushRef="#br0" timeOffset="72419.23">30956 8590 0,'18'18'93,"-18"-1"-77,0 1 0,18 17 15,-1-17-16,1 0 1,-1-18 0,1 0-1,0 0 1,-1 17 0,1-17-1,17 18 16,-17 0-31,0-18 16,-1 35 0,1-35-16,-18 17 31,17-17-31,-17 18 0,0 17 16,18-17 15,-18 0-31,18-1 15,-18 1 1,0 0 15,0-1 1,-36 1-1,1-18-31,18 0 31,-1 0-31,0 0 31,1 0-15,-1 0 15,0 0 16,18-18-31,-17 18-1</inkml:trace>
  <inkml:trace contextRef="#ctx0" brushRef="#br0" timeOffset="73306.89">31115 8484 0,'18'0'156,"35"-17"-140,-36 17 0,36 0-1,-35 0-15,-1 0 16,1 0-16,0 0 16,-1 0-1,1 0 1,0 17-16,17-17 31,-18 0-15,1 0-1,0 18 1,-1-18 0,1 0 15,0 0 0,-1 0 0</inkml:trace>
  <inkml:trace contextRef="#ctx0" brushRef="#br0" timeOffset="74297">30992 8590 0,'0'-18'94,"0"1"-94,35-1 31,-18 1-31,19-1 31,-19 18-31,-17-18 0,36 18 32,-19 0-32,1-17 0,0 17 31,-1 0-31,1 0 16,-1 0 15</inkml:trace>
  <inkml:trace contextRef="#ctx0" brushRef="#br0" timeOffset="77357.39">31168 9454 0,'18'0'188,"17"0"-173,-35 18 1,53 35 15,-36-35-31,1-1 16,17 1-1,-35 0-15,71 17 0,-36 18 32,0-18-32,-17 0 0,35 1 15,18 52 16,-54-71-31,36 19 32,-53-19-32,35 1 31,-17-18-15,0 35 15,-18-17-16,35-18 17,-35 18-32,18-18 15,-18 17 17,17 1-1,1-1 0,-1-17 32,-17 18-32,18-18 0,-18 18 0,0-1-15,18-17 15</inkml:trace>
  <inkml:trace contextRef="#ctx0" brushRef="#br0" timeOffset="78980.08">31732 10777 0,'0'-17'62,"18"-1"-15,17 0-31,-35-17-16,36 35 15,-19-17-15,54-1 32,-36 18-32,-17 0 15,-1 0 1,1 0-16,0 0 31,-18 18-15,17-1-16,-17 18 15,0-17 1,0 17 0,0-17-1,0 0 1,-17-18 15,17 17 0,17-17 126,18 0-126,-17 18-16,0-18 1,-18 18 0,17-18-1,-17 17-15,18-17 16,-18 18 0,0-1-16,18-17 15,-18 18 1,0 0-1,0-1 1,0 1 0,0 0-1,0-1 1,-89 36 0,54-35-1,-18-1 1,36 1-16,-1-18 15,0 0-15,1 0 16,-1 0 0,0 0-1,1 0 17,-1 0-1</inkml:trace>
  <inkml:trace contextRef="#ctx0" brushRef="#br0" timeOffset="80269.5">32456 10901 0,'-18'17'157,"18"1"-157,0 0 31,-18 17-16,18-17 1,0-1 0,0 1-1,0 0 1,0-1 0,0 1-16,0-1 15,18 19-15,0-19 31,-1-17-31,1 0 16,-18 18-16,17-18 31,1 0-31,0 0 32,-1 0-32,19-35 31,-19 17-16,1 0 1,0 18-16,-1-17 16,-17-1 15,18 18-31,-18-17 16,17 17-1,-17-18-15,0 0 31,0 1-15,0-1-16,0-17 16,0 17-1,0 0 17,-17 18-17,17-17 1,0-1-16,-18 18 15,1-17 1,-1 17 0,-17-18-1,17 18 1,0-18 0,1 18-1,-1 0 1,18-17-1,-18 17-15,1 0 32,-1 0-17,1 0 17</inkml:trace>
  <inkml:trace contextRef="#ctx0" brushRef="#br0" timeOffset="81869.42">32138 11289 0,'0'18'110,"0"-1"-95,0 54 1,0-54-16,0 19 15,-18 17-15,18-18 16,-17 53 0,17-53-1,-18-17-15,18 17 16,0 0 0,0-17 15,-18 17-16,18 1 1,0-19 0,0 36-1,0-35 17,-17 0-17,17-1 126,-18-17-110,18 18 0,0-1-15,0 1 0,0 0-1,-17-18 1,17 17-1,0 1 48</inkml:trace>
  <inkml:trace contextRef="#ctx0" brushRef="#br0" timeOffset="83681.42">31750 12559 0,'0'-18'94,"0"1"-94,18-19 31,-1 36-31,1-17 0,0-1 16,-1 0-16,18 1 16,-17 17-1,0 0-15,35 0 32,-36 0-17,1 17 1,0-17-16,-18 18 15,17 17 1,1-17-16,-18 17 16,0 1-16,0-1 15,0 0 17,0-17-17,0-1 1,-18 1 15,1 0-15,-1-18-1,0 0-15,18 17 16,-17-17 0,17 18-1,-18 0 16,18-1 16,0 1-15,0-1 61,18-17-15,-1 0-46,19 0-17,-19 0-15,1 0 16,-1-17 0,1 17-16,0 0 15,-18-18 1,17 18-1,1 0 1,0 0 15,-1 0 1,1 0-17,0 0 16,-1 0 1,1 0 15,0 0-47,-1 0 46,1 0-14</inkml:trace>
  <inkml:trace contextRef="#ctx0" brushRef="#br0" timeOffset="84919.5">32456 12206 0,'0'18'109,"-18"52"-78,18-34-31,-18-1 0,1 0 16,-1 53 15,18-52-31,0-1 16,-18 18 15,18-36-31,0 1 16,0 17-1,0-17-15,18 0 32,-18-1-17,18 1 1,-18 0-16,17-1 31,1-17-31,-18 18 16,35-18 15,-17 17-31,-1-17 31,1 0-31,0 0 31,-1 0-15,1 0 0,0 0-1,-18-35 17,0 18-32,0-1 15,0 0 16,0 1-15,-18 17 31,0-18-31,1 18 15,-19 0-31,19 0 15,-1 0 1,1 0 15,-1 0 1,18 18 14</inkml:trace>
  <inkml:trace contextRef="#ctx0" brushRef="#br0" timeOffset="86106.1">32667 11518 0,'18'0'62,"-1"0"-46,72 88-1,-54-52 1,-17-19-16,17 36 16,-17-35-1,17 17-15,-18 0 16,54 18 0,-71-35-1,18-18-15,-18 18 16,17-18-1,1 0-15,-18 17 16,18-17 0,-18 18-1,17-18 1,-17 18 15,18-18-31,-1 17 16,-17 1 15,18-18-15,-18 17 62</inkml:trace>
  <inkml:trace contextRef="#ctx0" brushRef="#br0" timeOffset="87454.4">33020 12435 0,'0'-35'94,"18"17"-78,-1 18-1,19-17 17,-1 17-32,-18 0 15,1 0 16,0 17-31,-18 19 16,17-36 0,-17 35-1,0-17-15,0 35 32,0-36-17,0 1 16,-17-18 1,-1 0-32,0 0 31,36 0 125,0 0-125,-1 0-31,1 0 32,-18 18-17,0-1 1,18 1 0,-1-1 15,-17 1-16,0 0 17,0 17-1,0-17-31,0-1 16,-17 1 15,-1-18-16,0 0 1,-17 0 0,17 0-1,1 0 32,-1 0-16</inkml:trace>
  <inkml:trace contextRef="#ctx0" brushRef="#br0" timeOffset="88421.71">33443 12365 0,'0'17'94,"0"1"-94,18 0 16,0 17 15,-18-17-31,17-1 16,1-17 15,-18 18-31,18-18 0,-1 0 16,1 0-1,-1 0 1,1 0-1,0 18 17,-1-18-32,-17 17 15,0 71 17,18-70-32,-18 0 0,0 17 31,0-17-16,0-1 17,0 1-17,-18-18 17,1 18-1,-1-18-31,0 0 31,1 0-31,-1 0 31,1 0 16,-1 0 0,0 0-31</inkml:trace>
  <inkml:trace contextRef="#ctx0" brushRef="#br0" timeOffset="89069.85">33443 12400 0,'36'-35'31,"-1"0"-31,0-1 31,-17 19-31,-1-1 16,1 0 0,0 18-1,-1 0 1,1-17 0,0 17-1,-1-18 1,1 0-1,0 18 48,-1 0-16,1 0-16,-18-17-15</inkml:trace>
  <inkml:trace contextRef="#ctx0" brushRef="#br0" timeOffset="112943.16">30110 10407 0,'0'-18'94,"0"1"-79,17-19 1,-17 19 0,35-1-16,1-17 15,-1 0 1,0 17-16,18 0 15,-35 1 1,70-1 0,-53 18-1,36 0 1,-53 0 0,-1 0-16,18 18 15,-17-1 1,17-17-16,-17 18 15,35 17 1,-35 0 0,17-35-1,-35 36-15,35-19 32,-17 19-17,17 34 1,-35-52-1,18 52 1,-18-52 0,17 0-16,-17 35 15,0-36 1,0 1-16,18 35 16,-18-36-1,0 1-15,0 35 16,0-35-1,0-1 1,0 1 0,0 0 15,0-1-15</inkml:trace>
  <inkml:trace contextRef="#ctx0" brushRef="#br0" timeOffset="113873.61">30692 10795 0,'17'0'78,"1"0"-62,17 35 15,-17-17-31,-18 0 16,53 17 15,-36-18-31,1 1 16,0 0 15,-18-1-31,17-17 15,1 0 1,0 0 15,-1 0-15,19 0 15,-19 0-15,18-17-1,-17-1-15,17-17 32,-17 17-32,0 1 0,-18-1 15,17 18 1,-17-18-16,18 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5:36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25277 11942 0,'17'0'265,"1"0"-249,-1 0-16,36 0 31,-35 0-15,0 0-16,17 0 15,0 0 1,0 0-16,1 0 16,17 0-16,-18 0 15,-17 0 1,34 0-1,-34 0 1,17 0 0,-17 0-1,88 0 17,-88 0-17,17 0 1,-18 0-1,1 0-15,0 0 16,35 0 0,-18 0-1,-17 0-15,17 0 16,71 0 15,-89 0-31,1 0 16,0 0-16,-1 0 15,1 0-15,17 0 16,-17 0 0,17 0-16,-17 0 15,-1 0 1,1 0-16,0 0 16,-1 0-16,1 0 15,0 0 1,-1 0-16,1 0 15,-1 0 1,19 0 0,-1 0-1,-17 0 1,17 0-16,18 0 31,-36 0-31,1 0 16,0 0 15,-1 0-31,19 0 16,-1 0 15,-17 0-31,17 0 16,-18 0-1,36 0 16,-17 0-31,-1 0 16,0-18 0,53 18 15,-70 0-31,0 0 16,-1 0-1,19 0 16,-36-18-31,17 18 16,1 0-16,0 0 16,-1 0-16,1 0 15,17 0 17,-17-17-32,-1 17 31,1 0-16,0 0 1,-1 0 15,1 0 32,0 0 15</inkml:trace>
  <inkml:trace contextRef="#ctx0" brushRef="#br0" timeOffset="1">27340 11730 0,'18'0'140,"52"17"-124,-34 1-1,-19 0-15,54 17 32,-53-35-32,-1 0 15,1 18 1,-1-18-16,-17 17 31,18-17-15,0 0 78,-18 18-48,0 0 79,0 17-109,-71 18 15,71-36-31,-35 19 16,-18-1 0,53-17-16,-18-1 15,1-17-15,-1 18 31,0 0-31,1-18 16,-18 35 15,17-35-31,18 17 16,-35-17 0,35 18-16,-18-18 31,18 18-16,-18-18 1,18 17-16,-35 1 31,35 0-15,-18-18 15,1 0 0,17 17 1</inkml:trace>
  <inkml:trace contextRef="#ctx0" brushRef="#br0" timeOffset="2">18609 12823 0,'-18'0'172,"1"-35"-156,17 0-1,-18 35 1,0-18-16,1 1 31,-1-1-15,18 0-1,-17 18 1,17-17 0,-36 17 15,19-18-16,-1 0 17,0 18-32,1-17 15,-1 17-15,0 0 32,1-18-32,-1 18 15,1 0-15,-89-35 31,88 35-31,-17-18 16,-36 18 0,18 0-16,36 0 15,-19 0 1,19 0 0,-1 0-16,0 0 15,1 0 1,-1 0 15,18 18 110,0 17-110,0-17-15,0-1-1,0 1 1,0 0-1,0-1 1,0 19 0,0-19-1,18 1 1,-18 0 0,0-1-1,0 1 1,0-1-1,17 1 1,-17 0 15,0-1-15,0 1 15,18 0-15,-18-1 15,0 1 0,0 0 32,0-1-32</inkml:trace>
  <inkml:trace contextRef="#ctx0" brushRef="#br0" timeOffset="3">17833 12982 0,'35'0'125,"-17"18"-94,-1-1 0,1-17-15,-18 18-16,18-18 15,-18 18 1,17-18-16,-17 17 31,0 1-31,18-18 16,-18 18 15,18-1 0,-1-17-31,-17 18 63,18-18 15,0-18-31,-1-17-31,1 0-16,-1 17 15,1-17 16,-18 17-31,18 18 0,-1-17 32,-17-1-17,0 0 17</inkml:trace>
  <inkml:trace contextRef="#ctx0" brushRef="#br0" timeOffset="4">19650 10777 0,'0'-17'125,"17"-19"-125,-17-34 15,36 35 1,-19-1-16,19 1 16,34-71-1,-35 53-15,1 18 16,-1 17-16,0-17 15,36-35 1,-36 52-16,0 0 16,-17 1-1,53 17 1,-54 0 0,18 0-1,1 17-15,-19-17 16,19 18-1,-36 0-15,17-18 16,19 35 0,-19 0-16,-17-17 15,35 17 1,-17 0 0,0 18-1,-1-18-15,1-17 16,-18 0-16,18 17 31,-18-17-31,0 17 16,0-17-1,17 70 17,-17-53-17,0-17 16,0-1-31,0 1 32</inkml:trace>
  <inkml:trace contextRef="#ctx0" brushRef="#br0" timeOffset="5">20426 10689 0,'17'0'94,"1"35"-79,0-17-15,-1 17 16,-17 1 0,36 17 15,-19-36-31,1 1 15,0-18 64,34-71-48,-16 36-31,-19 0 15,19-1 1,-19 19-16,-17-1 16,18 18 15,0 0-15,-18-17-1</inkml:trace>
  <inkml:trace contextRef="#ctx0" brushRef="#br0" timeOffset="6">28363 10583 0,'18'18'47,"0"53"-32,-18-36-15,17 0 16,-17 0 0,18 54-1,-18-37 1,0-16-16,0-1 16,0-17-1,0 17 1,0-17-16,0-1 15,0 1 1,0-1 31,18-17 0,-18 18-32,0 0 1</inkml:trace>
  <inkml:trace contextRef="#ctx0" brushRef="#br0" timeOffset="7">28663 10724 0,'18'0'94,"-18"18"-78,0 0 15,17-18-31,1 17 15,0-17 1,17 0 15,-17 0-31,-1 0 16,36 0 15,-35 0-15,-1 0-1,1 0-15,0 0 16,-1 0 0,1 0 15,0 0-31,-18 18 16,0 17 15,0-17-31,0 35 31,0-36-31,0 1 16,0 0-1,0-1 1,-18-17 15,0 18-15,1-18-16,-19 0 31,19 0-31,-1 18 16,-17-18 15,17 0-31,1 0 16,-1 0 15,0 0-16,1 0 17,17-18 15,-18 18-32</inkml:trace>
  <inkml:trace contextRef="#ctx0" brushRef="#br0" timeOffset="8">28681 10654 0,'0'0'0,"0"-18"31,17 18-15,54-70-1,-53 52 1,35-17-16,-1-1 0,37-16 31,-72 34-15,19-17 0,-19 35-1,1-18 1,0 18-1,-1 0 79</inkml:trace>
  <inkml:trace contextRef="#ctx0" brushRef="#br0" timeOffset="9">28698 11465 0,'0'18'78,"0"0"-62,0-1 0,-35 71-1,18-17-15,17-36 16,-36 0-16,36 1 16,-35 70-1,0-53 1,35-18-16,0-18 15,-18 19-15,0-19 16,1 54 15,-1-18-31,18-36 16,-17 1 0,17 0-16,-18-1 31,0 1-31,18 0 15,-17 17 17,17-17-17,-18-1 17,18 1-17,0-1 16,-18-17-15,18 18 15,-17 0 1,17-1-1,0 1-16,-18-18 17,18 18-17,0-1 17</inkml:trace>
  <inkml:trace contextRef="#ctx0" brushRef="#br0" timeOffset="10">28063 12982 0,'0'35'78,"0"18"-78,0 0 16,0 0-16,-17-17 16,17-1-1,-18-18-15,18 19 16,0 17-16,0-36 31</inkml:trace>
  <inkml:trace contextRef="#ctx0" brushRef="#br0" timeOffset="11">28363 13088 0,'0'18'141,"-17"17"-110,-1-35-31,18 18 16,-18-1-1,18 1 1,0 0-1,0 17 1,0 0 0,18-17-1,0-1 1,-18 1-16,17 0 31,1-1-15,0-17-1,-1 18 1,19-18 0,-1 0 15,-18 0-31,19 0 0,-19-18 16,19-17-1,-19 17 1,1 1-16,-18-1 15,35-35 17,-35 36-32,0-19 31,0 19-31,0-1 16,0-17-1,-17 35 1,-1 0-16,18-18 15,-18 18 1,1-18 0,-1 1-1,0 17 1,-35 0 0,36 0-1,-18 0 1,17 17 15,0 1-15,1-18-16,-1 18 15</inkml:trace>
  <inkml:trace contextRef="#ctx0" brushRef="#br0" timeOffset="12">28011 13758 0,'-18'0'47,"18"18"-31,-53 88 15,18-36-31,-1 1 31,1-18-31,18 0 0,-19-18 16,-17 71 15,53-71-31,-17-17 16,17-1-1,0 1 32,-18-18 31</inkml:trace>
  <inkml:trace contextRef="#ctx0" brushRef="#br0" timeOffset="13">27182 14958 0,'17'0'110,"1"0"-95,-18 17 1,70 1 15,-52 0-31,0-18 16,70 17 15,-35-17-31,-36 18 31,1-18-15,-18 18 15,18-18-31,-18 17 16,0 1 15,0 0-31,0-1 16,-36 36-1,19-53 1,-19 18-16,19-18 15,-1 17 1,1-17-16,-1 0 31,0 0-31,1 0 0,-1 0 32,0 0 46</inkml:trace>
  <inkml:trace contextRef="#ctx0" brushRef="#br0" timeOffset="14">27217 14958 0,'17'-18'62,"1"18"-46,53-35-1,-36 17-15,18 1 16,35-19 0,-53 36-16,18-17 15,-18 17 1,1-18-1,-19 18 1,1 0 47,-18-18-17,18 18-30,-1 0 0</inkml:trace>
  <inkml:trace contextRef="#ctx0" brushRef="#br0" timeOffset="15">27005 15734 0,'0'35'78,"0"0"-63,-35 107 1,0-90 0,-1 54-1,1-18-15,0-35 16,17-17-16,-17 70 31,35-71-15,-18-18-16,1 1 15,17 0-15,-18-18 79,0 0-33,1 0-46</inkml:trace>
  <inkml:trace contextRef="#ctx0" brushRef="#br0" timeOffset="16">26229 16898 0,'0'18'62,"0"-1"-46,0 19-1,0 69 1,0-69 0,0 17-1,0-36-15,0 1 16,0 35-1,0-36 1,0 1 15,18-18 79,17-18-95,-17 18 1,34 0 0,-34-17-16,0 17 15,-1 0-15,19-35 31,-19 17-31,-17 0 16,0-35 15,0 36-15,0-1 0,0 0-1,0 36 63,0 53-62,0-36-16,0 18 16,0 35-1,18-35 1,0 0-16,-18 17 15,0-34 1,35 34 0,-35-52-1</inkml:trace>
  <inkml:trace contextRef="#ctx0" brushRef="#br0" timeOffset="17">29263 11218 0,'0'18'110,"35"0"-95,18 87 1,-35-69-16,-1-19 15,36 89 1,-17-71-16,-19-17 16,18 70-1,1-70 1,-1 52 0,-17-52-16,-18 17 15,35-17-15,0 35 31,-35-18-31,36 1 16,-19-19 0,-17 1-16,18 17 31,-1-35-31,-17 18 31,0-1-31,18-17 16</inkml:trace>
  <inkml:trace contextRef="#ctx0" brushRef="#br0" timeOffset="18">29968 12559 0,'0'35'110,"0"0"-95,0 18 1,0-17-1,36 69 1,-36-69 0,0 17-1,17-36-15,-17 1 32</inkml:trace>
  <inkml:trace contextRef="#ctx0" brushRef="#br0" timeOffset="19">30127 12577 0,'18'0'109,"17"0"-93,-17 0-16,35 0 31,-36-18-31,1 18 16,17 0 0,-17 0-16,0 18 15,17 17 1,-18 0-1,19-17 1,-19-18 31,-17 17-31,0 1-1,18 0 16,-18-1-31,0 1 16,0 17 0,0-17-1,0 52 1,0-52 0,0 0-16,0 17 15,0 18 1,0-36-16,0 19 15,0-1-15,0-17 16,0-1 0</inkml:trace>
  <inkml:trace contextRef="#ctx0" brushRef="#br0" timeOffset="20">30304 12894 0,'0'-18'47,"17"18"-31,54-35-1,-36 17-15,0 18 16,54-35 0,-72 35-16,36 0 31,-35 0-16,-1 0 1</inkml:trace>
  <inkml:trace contextRef="#ctx0" brushRef="#br0" timeOffset="21">30021 13423 0,'0'35'63,"0"1"-48,0 17-15,0-18 16,0 0-16,-17 36 16,-1-18-16,18 0 15,-35 52 1,35-69 0,-18-1-16,1-17 15,-19 87 1,19-87-1,17 0-15,0-1 16,0 36 15,0-35-31,0 0 16,0-1 15,-18 1 0,18-1 16</inkml:trace>
  <inkml:trace contextRef="#ctx0" brushRef="#br0" timeOffset="22">29598 14764 0,'0'17'62,"18"72"-31,-1-37-31,-17-16 16,0 52 0,0-53-16,0 18 31,0-18-31,0-17 0,0 17 31,0-17-31,0 0 31</inkml:trace>
  <inkml:trace contextRef="#ctx0" brushRef="#br0" timeOffset="23">29863 14658 0,'0'18'94,"0"-1"-94,0 1 16,0-1 15,0 1-31,-18 17 31,18-17-31,-18 0 16,18-1-16,0 1 16,0 17-1,0-17-15,0 17 16,0 0-1,0-17-15,0 0 16,18 35 15,-18-36-31,0 1 32,18 0-17,-18-1-15,17 1 16,-17-1-1,18-17-15,0 0 16,-18 18 0,17-18-16,1 18 31,-1-1-15,1-17-16,0 18 15,-1-18 16,1 0-15,0 0 0,-1 0-1,1 0 17,-18-18-17,0 1 1,18-1-1,-18 0 17,0 1-17,0-1 32,0 1-31,0-1 31,-18 18-16,18-18-15,-18 18-1,1 0 32,-1 0-31,0 0-1,1 0 17,-1 0-1,0 0 0,1 0 0</inkml:trace>
  <inkml:trace contextRef="#ctx0" brushRef="#br0" timeOffset="24">28328 13899 0,'18'18'110,"35"70"-95,-18-35 1,-17 0-16,17 18 15,18 17-15,-36-53 16,-17 0-16,18 1 16,0-1-16,-1-17 15,1-1 1,-18 1 0,18 0-1,17 17 16,-35-18 1,17-17-17,-17 18 1,18 0 0,-18-1-1,18-17 79</inkml:trace>
  <inkml:trace contextRef="#ctx0" brushRef="#br0" timeOffset="25">28469 14852 0,'0'18'31,"0"-1"-15,0 18 0,0 71-1,0-53-15,0-17 16,0 34 0,0-52-16,0-1 15,0 19 1,0-19-1,18 1 17</inkml:trace>
  <inkml:trace contextRef="#ctx0" brushRef="#br0" timeOffset="26">28628 14993 0,'18'0'31,"-1"-18"-15,1 18 15,-1 0-16,1-17 1,0-1-16,-1 18 16,19 0 15,-19 0-31,1 0 31,0 0-15,-18 18-1,17-18 1,1 17-16,-18 1 16,0 0-16,0 35 31,0-18-31,0-17 16,0-1-1,0 1 1,-18-18 46,1 0-15,17-18 0,17 18-16,18 0-15,-17-17 0,0 17-1,-1 0-15,1 0 31,0 17 1,-18 1-17,17-1 1,-17 1 0,0 0-16,0-1 15,0 1 16,0 0-31,0-1 16,0 1 0,-17-18-1,17 18 1,-18-18-16,18 17 16,-18-17-1,1 0 16,-1 0 1,0 0-1,1 0 0,-1 0 32,1 0 15,17 18-47</inkml:trace>
  <inkml:trace contextRef="#ctx0" brushRef="#br0" timeOffset="27">29316 10001 0,'17'0'94,"19"0"-79,70-88 1,-71 70-16,53-70 16,71-35-1,-106 70 1,158-124 0,-140 107-1,-18 35 1,-36 17-16,1 0 15,0 1 1,-18-1-16,0 0 31,17 18-15</inkml:trace>
  <inkml:trace contextRef="#ctx0" brushRef="#br0" timeOffset="28">30480 8643 0,'0'-18'47,"0"1"-31,18-1-1,-18 0 1,35 1-16,-17-1 16,-1 18-1,1 0-15,-1 0 16,1 0 0,0 0-16,-1 0 15,-17 18 1,36-1-16,-36 1 0,17 17 15,1-35-15,-18 18 16,0 17 0,0 54-1,0-54 1,0 0-16,0-17 16,0 17-1,-53 18 1,35-35-1,-17-1 1,17-17 0,1 18-1,-1-18 1,18 17-16,0 1 94,88-18-79,-70 0 1,0 0-16,-1 0 16,54 0-1,-54 0 1,19-18-16,-19 18 31,1 0-15,-18-17-1,18 17 17</inkml:trace>
  <inkml:trace contextRef="#ctx0" brushRef="#br0" timeOffset="29">30956 8590 0,'18'18'93,"-18"-1"-77,0 1 0,18 17 15,-1-17-16,1 0 1,-1-18 0,1 0-1,0 0 1,-1 17 0,1-17-1,17 18 16,-17 0-31,0-18 16,-1 35 0,1-35-16,-18 17 31,17-17-31,-17 18 0,0 17 16,18-17 15,-18 0-31,18-1 15,-18 1 1,0 0 15,0-1 1,-36 1-1,1-18-31,18 0 31,-1 0-31,0 0 31,1 0-15,-1 0 15,0 0 16,18-18-31,-17 18-1</inkml:trace>
  <inkml:trace contextRef="#ctx0" brushRef="#br0" timeOffset="30">31115 8484 0,'18'0'156,"35"-17"-140,-36 17 0,36 0-1,-35 0-15,-1 0 16,1 0-16,0 0 16,-1 0-1,1 0 1,0 17-16,17-17 31,-18 0-15,1 0-1,0 18 1,-1-18 0,1 0 15,0 0 0,-1 0 0</inkml:trace>
  <inkml:trace contextRef="#ctx0" brushRef="#br0" timeOffset="31">30992 8590 0,'0'-18'94,"0"1"-94,35-1 31,-18 1-31,19-1 31,-19 18-31,-17-18 0,36 18 32,-19 0-32,1-17 0,0 17 31,-1 0-31,1 0 16,-1 0 15</inkml:trace>
  <inkml:trace contextRef="#ctx0" brushRef="#br0" timeOffset="32">31168 9454 0,'18'0'188,"17"0"-173,-35 18 1,53 35 15,-36-35-31,1-1 16,17 1-1,-35 0-15,71 17 0,-36 18 32,0-18-32,-17 0 0,35 1 15,18 52 16,-54-71-31,36 19 32,-53-19-32,35 1 31,-17-18-15,0 35 15,-18-17-16,35-18 17,-35 18-32,18-18 15,-18 17 17,17 1-1,1-1 0,-1-17 32,-17 18-32,18-18 0,-18 18 0,0-1-15,18-17 15</inkml:trace>
  <inkml:trace contextRef="#ctx0" brushRef="#br0" timeOffset="33">31732 10777 0,'0'-17'62,"18"-1"-15,17 0-31,-35-17-16,36 35 15,-19-17-15,54-1 32,-36 18-32,-17 0 15,-1 0 1,1 0-16,0 0 31,-18 18-15,17-1-16,-17 18 15,0-17 1,0 17 0,0-17-1,0 0 1,-17-18 15,17 17 0,17-17 126,18 0-126,-17 18-16,0-18 1,-18 18 0,17-18-1,-17 17-15,18-17 16,-18 18 0,0-1-16,18-17 15,-18 18 1,0 0-1,0-1 1,0 1 0,0 0-1,0-1 1,-89 36 0,54-35-1,-18-1 1,36 1-16,-1-18 15,0 0-15,1 0 16,-1 0 0,0 0-1,1 0 17,-1 0-1</inkml:trace>
  <inkml:trace contextRef="#ctx0" brushRef="#br0" timeOffset="34">32456 10901 0,'-18'17'157,"18"1"-157,0 0 31,-18 17-16,18-17 1,0-1 0,0 1-1,0 0 1,0-1 0,0 1-16,0-1 15,18 19-15,0-19 31,-1-17-31,1 0 16,-18 18-16,17-18 31,1 0-31,0 0 32,-1 0-32,19-35 31,-19 17-16,1 0 1,0 18-16,-1-17 16,-17-1 15,18 18-31,-18-17 16,17 17-1,-17-18-15,0 0 31,0 1-15,0-1-16,0-17 16,0 17-1,0 0 17,-17 18-17,17-17 1,0-1-16,-18 18 15,1-17 1,-1 17 0,-17-18-1,17 18 1,0-18 0,1 18-1,-1 0 1,18-17-1,-18 17-15,1 0 32,-1 0-17,1 0 17</inkml:trace>
  <inkml:trace contextRef="#ctx0" brushRef="#br0" timeOffset="35">32138 11289 0,'0'18'110,"0"-1"-95,0 54 1,0-54-16,0 19 15,-18 17-15,18-18 16,-17 53 0,17-53-1,-18-17-15,18 17 16,0 0 0,0-17 15,-18 17-16,18 1 1,0-19 0,0 36-1,0-35 17,-17 0-17,17-1 126,-18-17-110,18 18 0,0-1-15,0 1 0,0 0-1,-17-18 1,17 17-1,0 1 48</inkml:trace>
  <inkml:trace contextRef="#ctx0" brushRef="#br0" timeOffset="36">31750 12559 0,'0'-18'94,"0"1"-94,18-19 31,-1 36-31,1-17 0,0-1 16,-1 0-16,18 1 16,-17 17-1,0 0-15,35 0 32,-36 0-17,1 17 1,0-17-16,-18 18 15,17 17 1,1-17-16,-18 17 16,0 1-16,0-1 15,0 0 17,0-17-17,0-1 1,-18 1 15,1 0-15,-1-18-1,0 0-15,18 17 16,-17-17 0,17 18-1,-18 0 16,18-1 16,0 1-15,0-1 61,18-17-15,-1 0-46,19 0-17,-19 0-15,1 0 16,-1-17 0,1 17-16,0 0 15,-18-18 1,17 18-1,1 0 1,0 0 15,-1 0 1,1 0-17,0 0 16,-1 0 1,1 0 15,0 0-47,-1 0 46,1 0-14</inkml:trace>
  <inkml:trace contextRef="#ctx0" brushRef="#br0" timeOffset="37">32456 12206 0,'0'18'109,"-18"52"-78,18-34-31,-18-1 0,1 0 16,-1 53 15,18-52-31,0-1 16,-18 18 15,18-36-31,0 1 16,0 17-1,0-17-15,18 0 32,-18-1-17,18 1 1,-18 0-16,17-1 31,1-17-31,-18 18 16,35-18 15,-17 17-31,-1-17 31,1 0-31,0 0 31,-1 0-15,1 0 0,0 0-1,-18-35 17,0 18-32,0-1 15,0 0 16,0 1-15,-18 17 31,0-18-31,1 18 15,-19 0-31,19 0 15,-1 0 1,1 0 15,-1 0 1,18 18 14</inkml:trace>
  <inkml:trace contextRef="#ctx0" brushRef="#br0" timeOffset="38">32667 11518 0,'18'0'62,"-1"0"-46,72 88-1,-54-52 1,-17-19-16,17 36 16,-17-35-1,17 17-15,-18 0 16,54 18 0,-71-35-1,18-18-15,-18 18 16,17-18-1,1 0-15,-18 17 16,18-17 0,-18 18-1,17-18 1,-17 18 15,18-18-31,-1 17 16,-17 1 15,18-18-15,-18 17 62</inkml:trace>
  <inkml:trace contextRef="#ctx0" brushRef="#br0" timeOffset="39">33020 12435 0,'0'-35'94,"18"17"-78,-1 18-1,19-17 17,-1 17-32,-18 0 15,1 0 16,0 17-31,-18 19 16,17-36 0,-17 35-1,0-17-15,0 35 32,0-36-17,0 1 16,-17-18 1,-1 0-32,0 0 31,36 0 125,0 0-125,-1 0-31,1 0 32,-18 18-17,0-1 1,18 1 0,-1-1 15,-17 1-16,0 0 17,0 17-1,0-17-31,0-1 16,-17 1 15,-1-18-16,0 0 1,-17 0 0,17 0-1,1 0 32,-1 0-16</inkml:trace>
  <inkml:trace contextRef="#ctx0" brushRef="#br0" timeOffset="40">33443 12365 0,'0'17'94,"0"1"-94,18 0 16,0 17 15,-18-17-31,17-1 16,1-17 15,-18 18-31,18-18 0,-1 0 16,1 0-1,-1 0 1,1 0-1,0 18 17,-1-18-32,-17 17 15,0 71 17,18-70-32,-18 0 0,0 17 31,0-17-16,0-1 17,0 1-17,-18-18 17,1 18-1,-1-18-31,0 0 31,1 0-31,-1 0 31,1 0 16,-1 0 0,0 0-31</inkml:trace>
  <inkml:trace contextRef="#ctx0" brushRef="#br0" timeOffset="41">33443 12400 0,'36'-35'31,"-1"0"-31,0-1 31,-17 19-31,-1-1 16,1 0 0,0 18-1,-1 0 1,1-17 0,0 17-1,-1-18 1,1 0-1,0 18 48,-1 0-16,1 0-16,-18-17-15</inkml:trace>
  <inkml:trace contextRef="#ctx0" brushRef="#br0" timeOffset="42">30110 10407 0,'0'-18'94,"0"1"-79,17-19 1,-17 19 0,35-1-16,1-17 15,-1 0 1,0 17-16,18 0 15,-35 1 1,70-1 0,-53 18-1,36 0 1,-53 0 0,-1 0-16,18 18 15,-17-1 1,17-17-16,-17 18 15,35 17 1,-35 0 0,17-35-1,-35 36-15,35-19 32,-17 19-17,17 34 1,-35-52-1,18 52 1,-18-52 0,17 0-16,-17 35 15,0-36 1,0 1-16,18 35 16,-18-36-1,0 1-15,0 35 16,0-35-1,0-1 1,0 1 0,0 0 15,0-1-15</inkml:trace>
  <inkml:trace contextRef="#ctx0" brushRef="#br0" timeOffset="43">30692 10795 0,'17'0'78,"1"0"-62,17 35 15,-17-17-31,-18 0 16,53 17 15,-36-18-31,1 1 16,0 0 15,-18-1-31,17-17 15,1 0 1,0 0 15,-1 0-15,19 0 15,-19 0-15,18-17-1,-17-1-15,17-17 32,-17 17-32,0 1 0,-18-1 15,17 18 1,-17-18-16,18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29:02.2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24271 6632 0,'0'-17'422,"0"52"1078,0 0-1484,18 0-16,-18 1 15,0-19-15,0 1 16,0 17 15,0-17-31,0 0 16,17-18 203,1 0-204,-18-18-15,71-17 32,-71 17-32,17 18 15,1-18 1,-1 18-16,1-17 15,0 17 1,-1 0 15,1 0 1,0 17-17,-18 1 1,17 0-1,1 17 1,0 0 0,-18 0-16,17-17 15,1 17-15,-18 36 32,0-53-32,0-1 15,0 1 1,0-1 15,0 1-15,-18-18 31,-17 0-32,17 0 1,-35 0-1,36 0-15,-1 0 16,-17 0 0,17 0-1,-17 0 1,17 0 0,1 0-16,-1 0 15,0 0 1,1 0-1,17-18 142</inkml:trace>
  <inkml:trace contextRef="#ctx0" brushRef="#br0" timeOffset="1164.1">24306 6579 0,'36'-17'156,"34"-1"-140,-35 0-16,1 18 15,-1 0-15,-17 0 16,-18-17-16,17 17 16,1 0-16,0 0 31,-1 0-16,19 0 1,-19 0 0,1 0-1,-1 0 17,1 0-17,0 0-15,-1 0 31,19-18-15,-19 18 0,1-18-16,0 18 15,-18-17 1,17 17 0</inkml:trace>
  <inkml:trace contextRef="#ctx0" brushRef="#br0" timeOffset="2629.08">24359 7426 0,'-17'0'141,"-1"18"-126,-70 87 17,53-87-32,17 17 15,0-17-15,-70 70 32,70-53-32,-17-17 15,18 17-15,-1-35 16,0 36-16,1-36 15,-1 17-15,0 19 16,1-19 0,-1 1-16,0-1 15,1 1-15,-36 53 32,35-71-32,18 17 15,0 1 1,-17 0-16,17-1 31</inkml:trace>
  <inkml:trace contextRef="#ctx0" brushRef="#br0" timeOffset="7117.44">22913 8449 0,'18'0'219,"-18"-18"-219,17 18 15,1-17 1,-1-1-16,1 0 16,0 18-16,-1-17 15,1 17 1,0-18-16,-1 18 31,1-17-15,0 17-1,-1 0 32,1 0-31,-1 0 15,-17 17-15,18-17-1,-18 18 17,18-18-17,-1 0 16,-17 17-15,18-17 15,-18 18-15,0 0 0,0-1-1,0 1 16,-18 0-15,1-1-16,-1 1 16,0 17 15,18-17-15,-17-18 15,-1 0 47,36 0 94,17 17-141,-17 1-31,17-18 0,-17 0 16,17 18-1,0-18 1,-17 0-16,17 0 16,-17 0 15,-1 0-31,1 0 47,-18 17-32,0 1 1,0 0 15,0 35 0,0-36-15,0 1 0,0 0-1,-18-18 1,-17 52 15,18-52-15,17 18-1,-18-18 1,0 0 0,1 0-1,-19 0 1,19 0 0,-1 0 15,-17 0-16,17 0 1,0 0 0,1 0 46,-1 0 32</inkml:trace>
  <inkml:trace contextRef="#ctx0" brushRef="#br0" timeOffset="8694.18">22966 9172 0,'0'18'109,"-35"17"-93,-18 36-1,17-1-15,19-17 16,-19-18-16,19 1 15,-54 70 1,54-89-16,-19 54 31,36-54-15,-17-17 0,-1 36-1,18-19-15,-18 1 16,18 0-16,-17 17 31,17-18-31,-18-17 16,18 18-1,-18-18-15,18 18 32,0-1-1,-17-17-16,17 18 1,0 0 0,-18-18-1,18 17 1</inkml:trace>
  <inkml:trace contextRef="#ctx0" brushRef="#br0" timeOffset="11157.76">22084 10830 0,'18'0'62,"-1"-35"-15,1 35-31,-1-18-16,1 1 15,-18-1 1,35 0 15,-17 18-31,0 0 16,17 0 15,-17 0 0,-1 0 1,1 0-1,-1 0 0,-17 36 0,18-19-15,-18 36 15,0-35-31,0 0 0,0-1 16,0 1 15,0-1-31,0 1 0,0 17 16,0 1 15,0-19-31,0 1 31,0 17-31,-18-17 31,1-1-31,17 1 16,-53 0 15,35-1-15,1-17 0,-1 0-1,0 0 16,1 0-15,-1 0 15,0 0-15,1 0 15,34 0 110,1 18-110,0-18-15,-1 18-1,1-18-15,0 0 0,17 0 32,-17 17-17,-1-17-15,1 0 16,17 0-1,0 0-15,-17 0 16,17 18-16,36 0 31,-54-18-15,1 0-16,17 0 31,-17 0-15,0 0-1,-1 0 32,1 0-31,0 0 15,-1 0-15,1 0 15,0 0-15,-1 0 15,1 0 0,-1 0 0,19 17 1,-19-17-32,1 0 31,0 0 156</inkml:trace>
  <inkml:trace contextRef="#ctx0" brushRef="#br0" timeOffset="12582.4">23460 9278 0,'17'0'32,"1"0"14,17 18-30,-17-1-16,0-17 16,-1 18-16,36 53 31,-18-19-31,18 19 16,-35-36-16,70 71 31,-53-88-16,-17 17-15,0-17 16,-1 17-16,19-17 16,-36-1-16,17 1 15,1-1 1,0-17-16,-18 18 16,17 0-16,18 17 31,-35-17-16,18 17-15,17-17 16,-35-1 0,18 1-16,0 0 15,-1-18 1,-17 17 0,18 1-1,-18-1 1,18-17-16,-18 18 15,17-18 1,-17 18 15,18-18-15,-18 17-16,17 1 78,-17 0 0</inkml:trace>
  <inkml:trace contextRef="#ctx0" brushRef="#br0" timeOffset="15068.05">24130 10548 0,'0'53'172,"0"-18"-157,0-17-15,0 0 16,0-1-16,0 1 16,0-1 15,0 1 16,0 0 31,18-18 16,-18 17-1,0 1-61,0 17-17,0-17-15,0 0 281,17-18-218,-17 17-47,18-17-1,0 0-15,17 0 16,53 0 15,-53 18-31,1-18 0,16 0 31,-34 0-31,0 0 0,17 0 16,-17 0 15,-18-18-15,17 18-1,-17-17 32,0-1 0,-17-17-16,17 17-31,-18 0 16,0 1 0,18-1 15,0 53 141,0 54-141,0-54-31,0 18 16,0 17-1,0-17-15,18-18 16,-18 1 0,0-19-16,0 1 15,0 0 1,18-18-1,-18 17-15,0 1 0,0 0 16,0-1 15,0 1-15,0 0 0,0-1-1,17-17 16,-17 18 63</inkml:trace>
  <inkml:trace contextRef="#ctx0" brushRef="#br0" timeOffset="17885.32">25135 7091 0,'18'17'156,"0"1"-156,-1 0 16,1 17-1,53 53 1,-36-70 0,0 35-1,-17-36-15,-1 19 16,1-19-16,0 1 16,17 17-1,-17 1 1,-1-19-16,1 18 15,35 18 1,-53-35 0,35 0-1,-35-1 1,18-17 0,-1 18-1,-17 0 1,18-18 15,-18 17-15,18-17 15,-18 18-15,17-18 15,-17 17-16,0 1 32,18-18-31,-18 18 15,17-18 32,1 17-32,-18 1-15,18 0-1,-18-1-15,17 1 16,-17 0-1,0-1 17,18-17-1,0 0-31,-18 18 31,17-1 235,1 19-251,17 34 1,-17-34-16,0-1 16,17 53 15,-18-70-31</inkml:trace>
  <inkml:trace contextRef="#ctx0" brushRef="#br0" timeOffset="21107.15">26423 8237 0,'-18'0'157,"-52"71"-142,35-18 1,-1-18-16,19-17 16,-1 35-16,-17-36 15,17 19 1,18-19-1,-18 1 1,18-1 0,0 1-16,0 0 15,-17-1 1,17 1 0,0 17-1,0-17 1,0 0 15,17-18-31,-17 35 16,18-35-1,-18 18 1,18-1 0,-18 1 15,17-1 0,1-17-31,-18 18 16,18 0 15,-1-18 47,-17 17-47,18-17-15,-18 18 0,18-18-16,-1 0 15,1 18 16,-1-18 1,1 0-17,0 17 1,-1-17 15,1 0 16,0 0 31,-1 0-62,1 0 15,0 0-15,-18-17-1,0-1 17,17 0-32,-17 1 109,0-1-31,0 0 0,-17 18-62,17-17-1,-18 17 17,18-18-17,-18 18-15,1 0 32,-1 0 30,18-17-46,-18 17-1,1 0 17,-1 0-17,18-18 16,-18 18-15,1 0 31,-1 0-16,1 0 16,-1 0 94,0 0-32,1 0 94,-1 0-125,0 0-31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7:31.30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18644 12012 0,'18'0'125,"0"0"-110,-1 0-15,18 0 32,1 0-32,-1 0 15,18 0 1,53 0-16,-71 0 15,159-18 1,-123 18-16,70-17 31,-88 17-31,0 0 16,-36 0 0,19 0-16,-19 0 15,1 0 16,-1 0-31,1 0 16,17 0 0,-17 0-16,35 0 31,-18 0-15,18 0-1,-35 0 1,-1 0-1,1 0 1,0 0 31,-1-18 15</inkml:trace>
  <inkml:trace contextRef="#ctx0" brushRef="#br0" timeOffset="1317.1">19703 11836 0,'35'0'141,"-17"0"-126,17 0 1,-18 0 0,19 0-1,-19 17-15,1-17 16,0 0-1,-1 18 17,1-18-1,0 18 31,-18-1-46,17 1 15,1-18-31,-18 18 0,17-18 16,-17 17 31,0 1 125,-17-1-141,-1 1-31,1 0 31,-1-1-31,18 1 16,-18 0-1,1-18-15,17 17 16,-18 1 15,18 0-31,0-1 16,0 1 62,-18-18-31</inkml:trace>
  <inkml:trace contextRef="#ctx0" brushRef="#br0" timeOffset="4732.55">23548 8802 0,'0'17'93,"18"36"-77,-18 53 0,0-53-16,0-35 15,0 17-15,17 88 32,-17-87-17,0-19-15,0 1 16</inkml:trace>
  <inkml:trace contextRef="#ctx0" brushRef="#br0" timeOffset="5895.19">23848 8837 0,'0'18'125,"0"17"-109,0-17-1,0-1 1,0 1-1,17-18 1,-17 18-16,18-18 16,0 17 15,-1-17-31,19 0 16,-19 0 15,1-17-31,0 17 15,-1 0 1,1 0 0,-1 0-1,-17 17 17,18 36-1,-18-18-31,0-17 15,0 0 17,0-1-32,0 1 31,-18-18-15,1 18-16,-36 17 46,35-18-46,1-17 32,-1 0-32,0 0 31,1 0-31,-1 0 31,0 0-31,1 0 31</inkml:trace>
  <inkml:trace contextRef="#ctx0" brushRef="#br0" timeOffset="6569.28">23901 8784 0,'0'-17'32,"0"-1"15,17 18-32,1-18 1,17 1-1,1 17-15,-1-18 16,-18 18-16,19-18 31,-19 18-31,1 0 16,0 0 0,-1 0 15,1 0-16,0 0 1,-1 0 0,1 0-1,-1 0 1,-17-17 0,18 17 46</inkml:trace>
  <inkml:trace contextRef="#ctx0" brushRef="#br0" timeOffset="7524.54">24589 9648 0,'17'18'78,"1"0"-78,17 17 16,71 36-1,-35-19-15,52 72 31,-35-53-31,-17-1 16,70 36 0,-106-88-16,18 17 15,-18 18 1,1-53-16,-1 17 31</inkml:trace>
  <inkml:trace contextRef="#ctx0" brushRef="#br0" timeOffset="8899.52">25982 10777 0,'0'-17'16,"18"17"-1,-18-18 16,35-35-15,-35 36 0,18-1-1,-1 18-15,1 0 32,0 0-17,-1 18 16,1-1-15,-1 1 0,-17 17-1,18-17-15,-18 52 16,0-34 0,0 34-1,0-35-15,-18 1 16,-17 34-1,35-35 1,-35 1-16,0-19 16,17-17-1,18 18 1,-18-18 0,36 0 140,88 0-141,-71 0 1,18 0 0,18-18-16,-54 18 15,1 0-15,-1 0 16,1 0 0,0 0-16,-1 0 31,1 0 16,0 0-16</inkml:trace>
  <inkml:trace contextRef="#ctx0" brushRef="#br0" timeOffset="9877.52">26547 10795 0,'0'18'109,"0"-1"-93,17-17-16,1 18 15,-1 0 1,1-1-16,17-17 15,18 18 1,0-18-16,-18 0 16,71 0 15,-88-18-31,0 18 16,-1 0-1,1 0 16,-18 18-31,0 17 32,0-17-32,0-1 31,0 19-31,-18-19 16,18 1-16,-53 35 31,36-53-31,-1 17 15,-17 1 1,-1 0 0,19-18-1,-1 0-15,-17 17 32,35 1-32,-18-18 15,1 0 1,-1 0-16,0 0 15,18 18 32,-17-18-31</inkml:trace>
  <inkml:trace contextRef="#ctx0" brushRef="#br0" timeOffset="10446.68">26599 10760 0,'0'-18'46,"0"0"-30,18 18 0,0-35-16,-1 35 15,54-70 1,-18 17 0,-36 35-16,54-35 15,-53 35 1,-1 1-1,1 17 1,0 0-16,-18-18 16,17 1 15,1 17-31,-1 0 16,1-18-1</inkml:trace>
  <inkml:trace contextRef="#ctx0" brushRef="#br0" timeOffset="11934.42">26987 11642 0,'18'0'62,"17"35"-46,1 0-16,70 53 31,-54-35-31,54 36 32,-88-54-32,17 0 15,36 18-15,-1 18 16,-52-54-1,17 1 17,-35-1-17,18 1 1,-1-18 0,-17 18-16,0-1 15,18 1 16,0-18-15,-1 18 0,-17-1 15,18-17-15,-18 18-1,18-18 1,-18 18 15,17-18 0,-17 17-31,18-17 16</inkml:trace>
  <inkml:trace contextRef="#ctx0" brushRef="#br0" timeOffset="13160.78">27975 12577 0,'18'0'15,"-18"-18"48,18 0-48,17 18 1,-35-17-16,53-1 16,0 18-1,17 0 1,-52 0-1,-1 18 1,1-1-16,-18 1 16,35 17-1,-35-17-15,0-1 16,0 19 0,0-19-1,-17 36 1,-1-35-1,0 0 1,1-18-16,-18 0 16,17 0-1,18 17 1,18-17 93,105 18-77,-88-1-17,-17 1-15,17 0 16,-35-1-1,18-17-15,-18 18 16,18 0 0,-18-1-1,17 1-15,-17 17 16,0-17 0,0 35-1,-17-36 1,17 1-1,-18-18-15,0 18 16,-17-18 0,17 0-1,-17 0 17,17 0-17,1 0 1</inkml:trace>
  <inkml:trace contextRef="#ctx0" brushRef="#br0" timeOffset="14566.81">28804 12823 0,'0'-17'47,"-17"17"78,-36 35-94,53-17-31,-36-1 0,36 1 16,-17 35 15,-1-35-31,18-1 16,0 36-1,0-35-15,18 52 32,-1-70-32,-17 18 0,18 0 15,0-1 16,-1-17-15,1 18 15,0-18-15,17 0 0,35-18 15,-34 1-31,-36-1 0,35 18 31,-35-18-31,18 18 16,-1-17-16,-17-1 31,18 0 0,-18 1-31,0-1 16,0 0-1,0-34 1,0 34-16,0 0 16,0 1-1,0-1 1,0 0 0,0 1-1,0-1 16,0-17-31,-18 17 16,1 1 0,17-1-16,-18 0 15,18 1 1,-18 17 15,1 0-15,17-18-1,-18 18 1,0 0-16,1 0 31,-1 0-15,1-18 15,-1 18-31,0 0 16,-17 0 15,17 0 0,18 18 1,-17-18-17,-1 18 16,0-18-15</inkml:trace>
  <inkml:trace contextRef="#ctx0" brushRef="#br0" timeOffset="15899.92">28328 13511 0,'0'18'78,"-71"176"-46,36-106-32,0-35 15,-36 88-15,1-70 16,52-18-16,-35 17 15,18-17-15,-18 18 16,18-36 0,0 18-16,-54 53 15,54-53 1,17 0-16,-17-18 16,-18 35-1,53-52 1,0 0-16,-17-1 15</inkml:trace>
  <inkml:trace contextRef="#ctx0" brushRef="#br0" timeOffset="17015.59">26987 15240 0,'0'0'16,"0"-18"0,0 1 15,18-1-15,0 18-16,-18-35 15,35 17-15,0 1 16,-17 17-16,17 0 31,-17 0-31,17 0 0,-17 0 16,-1 0-1,19 70 17,-19 1-32,-17-18 15,0 35 1,0-53-16,0 18 15,-17 0 17,-1-53-32,18 17 0,-18-17 15,-17 53 17,18-35-32,-1 0 31,18-1-16,18-17 32,-18 18-47,35-18 32,0 0-32,0 0 15,1 0 1,-1 0-16,-17 0 0,17 0 15,0 0 1,-17 0 0,-1 0 109</inkml:trace>
  <inkml:trace contextRef="#ctx0" brushRef="#br0" timeOffset="18125.09">27746 15028 0,'0'18'63,"0"0"-48,-18 17 1,-17 53 0,17-70-16,18 35 15,-17 0 1,-1 17-16,18-52 16,-18 35-1,18-18-15,0 18 31,0-36-31,0 19 16,18-1 0,-18-17-1,18-18 17,-1 17-17,1-17 1,0 0-1,-1 0 1,19 0 0,-19 0-1,1 0 1,0 0 0,-1-35-1,-17 17 1,0 1-1,0-1 17,0 0-1,-35 18 31,-18 0-30,35 0-17,1 0 1,-1 0-16,18 18 31,-18 0 0</inkml:trace>
  <inkml:trace contextRef="#ctx0" brushRef="#br0" timeOffset="19205">29157 13582 0,'18'0'63,"-18"18"-63,53 17 15,-36 0 1,124 142-1,-105-107-15,52 36 16,-35-53-16,0 17 16,-36-17-16,19-17 15,-1-1-15,-17-18 16,-1 1-16,1 0 16,35 17-1,-36 0 1,1-17-1,-18 0 1,18-18 0,-18 17-1,17 1 1,1-18 15,-18 18-15</inkml:trace>
  <inkml:trace contextRef="#ctx0" brushRef="#br0" timeOffset="20378.62">30039 14922 0,'0'-17'47,"0"-1"-16,18 1-15,-1-1-16,36 18 31,-18-18-16,1 18 17,-19 0-32,-17 18 0,18 17 31,17-35-31,-35 88 31,18-70-31,-18 17 31,0-17-31,0 0 0,0-1 32,-18 1-32,1 0 31,-1-18-15,18 17 109,53 1-110,-35-1 1,-1 1-16,71 70 31,-52-70-15,-19 17-1,-17 0-15,0-17 16,18 17 15,-18-17-31,0 0 31,-18-1-15,-35 19 0,36-19-1,-36-17 1,18 18-16,17-18 16,0 0-1,1 17-15,-1-17 16</inkml:trace>
  <inkml:trace contextRef="#ctx0" brushRef="#br0" timeOffset="21289.08">30727 15011 0,'-18'17'125,"1"19"-94,17-19-31,0 1 31,17 0-15,36-1 15,-35-17-15,17 0-16,-17 0 15,35 0 1,-18 0 0,-35 18-16,18 17 15,-18-17 1,35 35 0,-35-36-1,18 1-15,-18 17 0,0-17 16,17 17-1,-17-17 1,18 17 0,-1-35-1,-17 35 1,0-17 0,-17-18 15,-54 35-16,36-35 1,-18 0 0,18 0-1,17 0 1</inkml:trace>
  <inkml:trace contextRef="#ctx0" brushRef="#br0" timeOffset="21841.86">30815 14887 0,'0'-17'63,"35"-19"-32,1 19-31,-1 17 0,36-53 15,-36 53 1,71-53 15,-89 35-31,19 1 32</inkml:trace>
  <inkml:trace contextRef="#ctx0" brushRef="#br0" timeOffset="29207.17">23583 9684 0,'-17'17'78,"-19"1"-63,-52 123 17,53-88-32,-18 35 15,18-52-15,-1 52 16,1 0-16,0-53 16,17 18-16,-17 0 15,17 0 1,1-18-16,-19 0 0,19 1 31,17-1-31,-18-17 16,0-1-16,1 36 31,-1-53-31,0 18 31,18 0-15,-17-18-16</inkml:trace>
  <inkml:trace contextRef="#ctx0" brushRef="#br0" timeOffset="33739.21">22260 11077 0,'0'18'140,"0"-1"-124,0 72 0,0-54-16,0 0 15,0 36 1,0-54-16,0 1 16,0 0-1,0-1 1,0 1-1,0 0 17,0-1-17,0 1 1,0 0-16,0-1 16,18 54-1,0-71 1,-18 35-16,0-17 15,0-1 17</inkml:trace>
  <inkml:trace contextRef="#ctx0" brushRef="#br0" timeOffset="34954.71">22807 11342 0,'0'-18'31,"0"1"-31,0-1 16,-18 18 15,18-18-15,-17 18 15,-1 0-15,-35 18-1,36 0 1,-1-18-1,0 17-15,1 18 0,-1-35 16,0 36 15,18-19-31,0 1 16,0 0 0,0 17-16,0 18 31,0-18-16,53 18 17,-35-53-32,17 35 15,18-17 1,-35 0-16,17-1 16,-17-17-1,17 0 1,-17 0-16,-1 0 15,1 0 1,0 0-16,-1 0 0,1-17 16,17-1 15,-17 0-15,-18 1-1,0-1 1,0 0-1,17-17-15,-17 17 16,0-34 0,0 16-16,0 19 15,0-19 17,0 19-32,0-1 31,-17 0 0,17 1-15,-18 17-1,18-18-15,-18 18 16,1-17 15,-1 17-31,18-18 16,-17 0-1,-1 18 1,0 0 0,1 0 15,-1 0-31</inkml:trace>
  <inkml:trace contextRef="#ctx0" brushRef="#br0" timeOffset="36367.04">22472 12100 0,'-18'0'94,"-35"18"-79,36 17 1,-19 0-16,-52 89 16,35-71-1,-70 106 1,70-89-1,-18 1 1,36-36 0,17-17-16,-17 35 15,18-53 1,17 35-16,-18-18 16,18 1-1,-18-18-15,18 18 16</inkml:trace>
  <inkml:trace contextRef="#ctx0" brushRef="#br0" timeOffset="37465.57">21414 13141 0,'0'18'63,"-18"-1"-48,18 1 1,0 0 15,0-1-31,0 1 31,0-1-31,18-17 0,-1 18 16,1 0 15,0-18-31,-1 17 16,1-17-16,-1 0 16,36 18-1,0 0-15,18-18 31,-18 0-31,-18 0 16,0 17-16,18 1 16,-35-18-1,-18 18 1,17-18-16,-17 17 16,0 54 15,0-54-31,0 19 15,0-1 1,-17-17 0,-36 17-1,53-18 1,-35-17-16,17 0 16,-17 0-16,-1 0 15,1 0-15,-53 0 31,70 0-15,1 0 0,-1 0-1,0 0 1,18-17-16</inkml:trace>
  <inkml:trace contextRef="#ctx0" brushRef="#br0" timeOffset="38062.74">21467 13194 0,'0'0'0,"0"-18"15,0-17 16,0 17-31,52 18 32,-34-17-32,35 17 31,-35-18-31,35 18 0,-36 0 16,18 0-1,36 0-15,-18 0 0,35 0 31,-70 0-31,17 0 16,0-18 0,-17 18-1,0 0 1</inkml:trace>
  <inkml:trace contextRef="#ctx0" brushRef="#br0" timeOffset="39160.15">21255 14041 0,'-18'0'31,"1"0"0,-1 0-15,18 17 0,-53 18-1,35 18-15,-17-17 16,-53 69-1,53-69 1,-89 105 0,89-71-16,-18 1 15,-18 0-15,54-19 16,-19-16-16,19-1 16,-36 18-1,35-53 1,18 18-16,-17-1 15,-1 1 1,18-1 15,-18-17-15,18 18 15,-17 0-15,-1-18 62,18 17-47</inkml:trace>
  <inkml:trace contextRef="#ctx0" brushRef="#br0" timeOffset="40835.41">19756 15311 0,'-18'35'109,"18"-18"-109,0 1 16,0 35-16,0 0 15,0 0 1,0-18 0,0-17-16,0 17 0,0 0 15,0-17 1,0 17-16,0 1 16,0-19-16,0 18 15,18-17-15,-18 0 16,17-18 124,71 0-108,-52 0-32,17 0 15,-18 0-15,53 0 32,-53 0-32,-17 0 15,17-18 1,-17 0-1,-18 1 1,18 17-16,-18-18 47,0-17-31,-18 0-16,18 17 15,-35-35 1,17 35-16,18 1 15,0-1 17,-18 18-1,18 18 94,0 52-109,0-34-16,0-1 15,0 18-15,0 35 31,0-17-31,0-36 16,0 0-16,0 177 31,0-159-15,18-18-16,-18 0 16,18 18-16,-18-35 46</inkml:trace>
  <inkml:trace contextRef="#ctx0" brushRef="#br0" timeOffset="55776.84">23054 12100 0,'18'0'110,"-1"18"-79,1 17-15,0-17-16,-1 17 0,1-17 15,52 52 17,-70-34-32,18-19 0,17 36 31,-17-35-31,0 17 15,35 71 17,-18-71-32,-35-17 0,0-1 15,17 1 17,-17 0-32,18-18 0,-18 17 15,0 1 1,0 0-16,18-1 15,-1-17 1,-17 36 0,0-19-16,18-17 15,-18 35 17,18-35-32</inkml:trace>
  <inkml:trace contextRef="#ctx0" brushRef="#br0" timeOffset="56720.56">23177 13176 0,'0'18'63,"0"0"-48,0 17 1,0 53 0,0-70-1,0 52 1,0-35-16,0 1 15,18-1-15,0 36 32,-18-54-17,0 1-15,0-1 16,0 1 0,0 0-1,17-18-15,-17 17 94</inkml:trace>
  <inkml:trace contextRef="#ctx0" brushRef="#br0" timeOffset="58289.09">23372 13441 0,'0'0'16,"17"0"15,-17-18-15,0 1-1,0-1 1,0 0 0,18 1-1,-18-1 1,17 0-1,1 18 1,-18-17-16,18 17 16,-18-18-1,17 0 1,1 18-16,0 0 16,-1 0-1,1 0 16,17 18 1,-17-18-17,-18 18 1,17-1 0,1 1-1,-18 0 1,0-1-1,0 1 17,0 0-32,0-1 0,0 1 15,0-1 17,0 19-17,-18-36 1,18 17-1,-17-17 1,17 18-16,-18-18 16,36 0 140,17-35-125,-17 35-31,-1 0 0,1-18 31,0 18-31,-1 0 32,1 0-32,0 18 15,-1-1 17,-17 1-32,35 0 31,-35-1-16,18 19 1,-18-19-16,0 36 31,0-35-31,0-1 32,0 1-17,0 0 1,-35-1 15,35 1-31,-18-18 31,1 18 1,-1-18-17,0 0 1,1 0-1,-1 0 17,0 0-17,1 0 17,-1 0-17,0 0 16</inkml:trace>
  <inkml:trace contextRef="#ctx0" brushRef="#br0" timeOffset="63662.68">26229 11553 0,'-18'18'172,"18"0"-156,-35-1-16,-18 19 31,36-1-31,-89 53 31,88-70-15,-52 52-1,70-52-15,-36 17 16,-34 36 0,70-54-16,-18 1 15,-35 17 1,53 1-16,-18-36 15,-17 35 17,18-17-32,-1-1 15,0 1 1,18-1-16,-35 19 31,17-19-31,1 1 31,-1 0-31,0-1 32,1 1-17,17 0 1,-18-1 15,1-17-31,-19 35 31,19-35-15,17 18 15,-18 0-15,18-1 0,-35 1 15,35 0-16,-18-18-15,18 17 32</inkml:trace>
  <inkml:trace contextRef="#ctx0" brushRef="#br0" timeOffset="64716.71">25030 12823 0,'0'18'94,"0"35"-79,17 0 1,-17-18-16,0 36 16,0-36-1,0 0-15,18 36 16,-18-36-1,17 0 1,-17-17-16,0 0 16,0-1-16,18 19 31,0-36-15,-18 17-1,0 1 1,0 0-1,0-1 48,0 18-47</inkml:trace>
  <inkml:trace contextRef="#ctx0" brushRef="#br0" timeOffset="65696.66">25206 12894 0,'0'-18'94,"18"18"-78,-1 0-16,1 0 15,52-17 17,-34-1-32,-1 18 15,36-18 1,-36 18-16,-18 0 15,54-17 1,-36 17-16,-17 0 31,0 0-15,-1 0 0,-17 17 15,18 1-16,-18 53 17,0-36-32,0 53 31,0-17-31,0-18 16,0-18-16,0 88 31,0-87-16,0-19 1,0 1 0,0 0-1,17-18 17,-17 17-17</inkml:trace>
  <inkml:trace contextRef="#ctx0" brushRef="#br0" timeOffset="66403.56">25488 13106 0,'0'-18'62,"35"18"-46,1-18-1,70-17 1,-89 35 0,54 0-1,-36-18-15,-17 18 16,17-17-1,-17 17 1,-1 0-16,1 0 31,0 0-15,-1 0 15,1 0-15,-1 0-1,1 0 48</inkml:trace>
  <inkml:trace contextRef="#ctx0" brushRef="#br0" timeOffset="67445.53">25153 13988 0,'-18'0'47,"1"0"0,-19 17-31,19 1-1,-18 17-15,17-17 16,-123 176 15,123-159-31,-35 18 0,-35 88 31,53-53-31,0-52 16,-54 87 0,72-88-16,-19-17 15,-17 70 1,53-70-16,-35 35 31,35-36-31,-35 1 0,35 17 31,-18-35-31,18 18 0,-17 17 32,-1-35-32,18 18 31,0 0-31,-18-18 0</inkml:trace>
  <inkml:trace contextRef="#ctx0" brushRef="#br0" timeOffset="68727.3">23865 15275 0,'0'18'46,"0"0"-46,18 34 32,-18-16-32,0-19 15,0 36 1,18 53 0,-1-53-1,-17-18-15,18 18 16,-18-35-1,0 0-15,18-18 16,-18 17-16,0 1 16,0-1-1,0 1 1,0 0 0,0-1 30,17 1-30,-17 0 0,0-1 77,0 1-61,0 0 15,0-1-16,0 1 0</inkml:trace>
  <inkml:trace contextRef="#ctx0" brushRef="#br0" timeOffset="70365.16">24342 15258 0,'-18'17'94,"0"19"-78,-17 16-1,35-34-15,-18 0 16,-17 70 15,35-70-31,0 34 16,0-16-1,0-19-15,0 19 16,0-1 0,0-17-16,18 17 31,-18 0-31,0-17 31,0-1-15,17 19 15,-17-19-15,18-17 15,-18 18-31,18-18 16,-1 35 15,1-17-16,0-18 17,-1 18-32,1-18 31,-18 17-15,18-17-1,-1 0-15,1 0 31,-1 0-15,1 0-16,0 0 16,-1 0-1,1 0-15,-18-17 16,18 17 0,-1-18-1,1 18 1,-18-18-1,0 1 1,0-1 78,-18 18-47,1-35-32,-1 35 1,0 0-16,1 0 16,-1 0-16,0-18 15,1 18 1,-1 0-1,1 0 1,-1 0 0,0 0-1,1 0 17,-1 0-1,0 0 0,1 0 0,17 18 16,-18-18-16</inkml:trace>
  <inkml:trace contextRef="#ctx0" brushRef="#br1" timeOffset="81808.64">24747 8096 0,'0'-17'15,"0"-1"1,-17 18 93,-1 0-93,-17 0 15,0 0-31,17 0 16,0 35 15,18-17-15,-17-18-1,17 35-15,0-17 16,0 35 15,0-18-31,0-17 16,0-1-1,0 1 1,0 0 15,17-18-15,-17 17 15,53 1-15,-35-18-1,-1 0 1,1 0-16,0 0 16,-1 0-1,1 0 1,0 0 0,-1 0-1,1 0 1,-18-18 15,18 18-15,-18-17-1,17 17 1,-17-18 0,0 0-16,18 1 15,-18-1 1,0 0-1,0 1 1,0-1 15,0 0 1,0-17-17,-18 18 1,1-1-1,-1 0 17,18 1-17,-18 17 1,18-18-16,-17 18 31,-1 0-15,18-18 15</inkml:trace>
  <inkml:trace contextRef="#ctx0" brushRef="#br1" timeOffset="83664.53">31627 14411 0,'0'-18'32,"0"1"-1,-18 17-16,18-18 1,-18 18-16,18-18 16,-17 18 31,-1 0-16,0 36 0,1-36-31,17 17 16,-18-17-1,18 36 1,0-19 0,0 1-1,0 0-15,0-1 16,0 1 15,0-1-15,18-17-1,-18 18 1,17-18 0,1 0-16,17 18 31,-17-18-16,0 0-15,-18-18 16,35 18-16,-35-18 16,17 1-1,1 17-15,-18-18 16,0 1 15,0-1-15,0-17-1,0 17 1,0 0 0,0 1-16,0-1 15,0-17 1,0 17-16,0 0 16,0 1-1,0-1 1,-18 1-1,1-1 1,-1 18 0,1 0 15,-19 0-15,19 0-1,-1 18 1,0-1-1,-17-17-15,-18 53 16,35-18 0</inkml:trace>
  <inkml:trace contextRef="#ctx0" brushRef="#br1" timeOffset="85278.19">28169 14693 0,'-17'0'141,"-19"0"-126,36 18 1,-17-1 0,-1 1-1,18 0 1,0-1 0,0 1-1,0 0 1,18-18-1,-1 17-15,-17 1 32,18-18-32,0 0 15,-1 0 1,19 0-16,-19 0 16,36 0-1,-18 0-15,1 0 31,-19 0 1,1-18-17,-18 1-15,18-1 16,-18-17 0,0 17-16,0 0 15,0 1 1,-18 17-16,0-18 31,18 1-15,-17 17-1,-1 0 1,-17-18 0,35 0-16,-36 18 31,19 0-16,-18 0 17,17 0-1,0 0-15,1 0 15,-1 0-16</inkml:trace>
  <inkml:trace contextRef="#ctx0" brushRef="#br1" timeOffset="86576.1">29774 12224 0,'0'-18'62,"-17"18"-46,-54 0 15,54 0-15,-1 0-16,-17 0 15,17 0 1,0 0-16,-17 18 16,17-18-1,18 17 1,-17-17-1,17 18-15,-18 0 16,18 52 0,0-52-1,0-1-15,18 19 16,-18-19 0,17 1-16,1 0 15,0-18 1,-18 17 15,35-17-15,0 0-1,-17 0 17,0 0-32,-1 0 0,1-35 31,0 17-31,-1 1 15,1-19 1,-1 19-16,-17-1 31,0 1-31,18 17 0,-18-18 32,0 0-32,0 1 15,0-19 16,-35 1-15,17 17 15,18 1-31,0-1 16,-17 1 0,-1 17 46,0 0-31</inkml:trace>
  <inkml:trace contextRef="#ctx0" brushRef="#br1" timeOffset="88392.11">27464 10037 0,'-36'17'125,"1"1"-109,35-1-16,-17 1 15,-1 0 16,0-1-31,18 1 32,0 0-32,0-1 15,0 1 1,0 0 0,18-1 15,0-17-31,17 18 31,0-1-15,-17 1-1,-1-18-15,-17 18 16,18-18-16,35 0 31,-35 0-31,17-18 31,-18 18-31,1-18 32,-18 1-32,18 17 15,-18-35 1,17 17-16,1-17 16,-18 17-1,0-17 1,0-1-16,0 19 31,0-18-15,-18 17-1,1 0 1,-1 1 15,0-1-15,1 0-1,-18 18-15,35-17 16,-18 17 0,0-18-16,1 18 31,-1 0-15,0 0-1,1 0 1,-1 0-1,18 18-15</inkml:trace>
  <inkml:trace contextRef="#ctx0" brushRef="#br1" timeOffset="90771.66">23618 14905 0,'0'-18'15,"-17"18"110,-1 0-46,1 0-48,17 35 0,-18-17-31,18 0 31,0-1 1,0 1-32,0 0 62,0-1-31,0 1 1,0 0-17,18-1 16,-1-17-15,1 18 15,35-18 1,-36 0-32,1 0 0,53 0 15,-54 0 1,1 0-16,-1 0 15,-17-18 1,18 1-16,-18-1 16,18-17-1,-18 17 1,0 0-16,0-17 31,0 17-31,-18 18 47,0-17-16,1 17-15,-1-18 15,1 1-15,-1-1 15,0 18-15,1 0 15,-19-18 0,19 18 32,-1 0-16</inkml:trace>
  <inkml:trace contextRef="#ctx0" brushRef="#br1" timeOffset="92200.56">24871 12171 0,'0'17'156,"0"1"-141,0 88 17,0-71-32,0-17 15,0-1 1,0 1 0,0 0-1,0-1 63,17-17-62,-17 18 0,18-18 15</inkml:trace>
  <inkml:trace contextRef="#ctx0" brushRef="#br1" timeOffset="93970.78">18944 15152 0,'-17'0'140,"-1"17"-124,0 1 15,18 0-31,0 17 31,0-17-15,0-1 0,0 19 15,0-19-31,18-17 16,-18 18 15,18-18-31,17 17 31,-18-17-15,19 0 15,-19 0-31,1 0 0,0 0 31,-1-17-31,1 17 16,0-18-1,-1 1-15,18-36 32,-35 35-17,18-17 1,-18 17-16,0-17 31,0 17-31,0 1 16,0-19 15,0 19-15,0-1 31,-35 18-16,17 0-31,-17 0 15,17 0 1,-17 0-16,17 0 16,1 0-16,-1 0 31,0 0-15,-34 0 15,34 0-16,18 18 1,-18-18 15,18 17-15,-17 1 0</inkml:trace>
  <inkml:trace contextRef="#ctx0" brushRef="#br1" timeOffset="96860.37">20973 12647 0,'0'18'94,"0"17"-79,0 0 1,0 1-16,0-1 15,0 35 1,0-52 0,0 53-1,0-54 1,0 1 0,17-1-16,-17 1 31</inkml:trace>
  <inkml:trace contextRef="#ctx0" brushRef="#br1" timeOffset="98394.3">24271 12929 0,'0'0'0,"-18"0"16,1 0-1,-1 0 1,1 18 0,-1-18-1,0 18 1,1-1-1,17 1 1,-36 35 0,36-36-1,0 54 1,0-53 0,0 17-1,0-17 1,0-1-1,18 1 1,0-18 15,-18 17-15,17-17 0,19 0-1,-19 0 1,18-17-16,-17-1 15,0 18-15,-1-17 16,1-1 0,-18 0-16,0 1 31,0-1-15,0 0-1,0-17 1,-18 35-1,18-18 1,-17 1 0,-1-1-1,18 0 1,-18 18 0,1 0-1,17-17 1,-18 17-1,18-18 32,-17 18-15,-1 0 14,0 0-46</inkml:trace>
  <inkml:trace contextRef="#ctx0" brushRef="#br1" timeOffset="100769.92">21837 10513 0,'0'35'125,"0"18"-109,0-18-16,0 1 16,0-19-16,0 89 31,0-88-16,0 17 1,0-17 0,0-1-1,18-17 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49:59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11465 0,'-17'-17'203,"-1"-19"-187,0 19-16,1-19 15,-1 19 1,0-36-1,18 18 1,-17 17 0,17-17-1,0 17 1,0 0-16,-18-17 16,18 17-1,0-17 16,0 0-15,0-18 0,53 0-1,-18 0 1,1 36-16,-19-1 16,18-17-1,1-1 1,52-17-1,-35-17 1,-18 52 0,18 1-16,-35-1 15,17 0 1,36-17 15,-1 17-15,1 18-1,-36-17-15,35 17 16,54 0 0,-54 0-16,19 0 15,105 0 1,-106 0-16,-35 0 16,141 0-1,-124 0 1,19 0-1,-72 0 1,1 0 0,0 0 62</inkml:trace>
  <inkml:trace contextRef="#ctx0" brushRef="#br0" timeOffset="1363.93">11412 10248 0,'71'71'156,"-18"-54"-140,17 54-1,-52-36 1,0-35-16,-18 18 15,17-1 1,1-17 0,-18 18 15,35 0-15,1 35-1,-19-18 1,1-35-1,-18 18-15,17-18 16,-87 0 125,-36 17-126,35-17-15,36 0 16,-71 18 0,53-18-1,1 35 1,34-17-1,0-18-15,-17 17 16,35 1 0,-18-18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2:43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3:08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4:28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8:19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11465 0,'-17'-17'203,"-1"-19"-187,0 19-16,1-19 15,-1 19 1,0-36-1,18 18 1,-17 17 0,17-17-1,0 17 1,0 0-16,-18-17 16,18 17-1,0-17 16,0 0-15,0-18 0,53 0-1,-18 0 1,1 36-16,-19-1 16,18-17-1,1-1 1,52-17-1,-35-17 1,-18 52 0,18 1-16,-35-1 15,17 0 1,36-17 15,-1 17-15,1 18-1,-36-17-15,35 17 16,54 0 0,-54 0-16,19 0 15,105 0 1,-106 0-16,-35 0 16,141 0-1,-124 0 1,19 0-1,-72 0 1,1 0 0,0 0 62</inkml:trace>
  <inkml:trace contextRef="#ctx0" brushRef="#br0" timeOffset="1">11412 10248 0,'71'71'156,"-18"-54"-140,17 54-1,-52-36 1,0-35-16,-18 18 15,17-1 1,1-17 0,-18 18 15,35 0-15,1 35-1,-19-18 1,1-35-1,-18 18-15,17-18 16,-87 0 125,-36 17-126,35-17-15,36 0 16,-71 18 0,53-18-1,1 35 1,34-17-1,0-18-15,-17 17 16,35 1 0,-18-18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8:25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9:41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11465 0,'-17'-17'203,"-1"-19"-187,0 19-16,1-19 15,-1 19 1,0-36-1,18 18 1,-17 17 0,17-17-1,0 17 1,0 0-16,-18-17 16,18 17-1,0-17 16,0 0-15,0-18 0,53 0-1,-18 0 1,1 36-16,-19-1 16,18-17-1,1-1 1,52-17-1,-35-17 1,-18 52 0,18 1-16,-35-1 15,17 0 1,36-17 15,-1 17-15,1 18-1,-36-17-15,35 17 16,54 0 0,-54 0-16,19 0 15,105 0 1,-106 0-16,-35 0 16,141 0-1,-124 0 1,19 0-1,-72 0 1,1 0 0,0 0 62</inkml:trace>
  <inkml:trace contextRef="#ctx0" brushRef="#br0" timeOffset="1">11412 10248 0,'71'71'156,"-18"-54"-140,17 54-1,-52-36 1,0-35-16,-18 18 15,17-1 1,1-17 0,-18 18 15,35 0-15,1 35-1,-19-18 1,1-35-1,-18 18-15,17-18 16,-87 0 125,-36 17-126,35-17-15,36 0 16,-71 18 0,53-18-1,1 35 1,34-17-1,0-18-15,-17 17 16,35 1 0,-18-18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4:01:38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4:01:38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35:29.96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25153 6085 0,'18'-17'157,"-1"-36"-157,1 18 15,0-1-15,-1 19 16,36-72-1,-35 72-15,-1-18 16,19-1-16,-36 19 16,35-19-16,53-52 31,-70 88-15,88-70-1,-53 34-15,-18 19 16,18-19-16,53-17 15,-53 36 1,35-36-16,-53 53 16,18-35-16,-18 17 15,0 18-15,-17-18 16,17 1-16,36-1 16,-53 18-1,105-35 1,-88 17-16,-17 18 15,35-17 1,17-1 0,-52 18-1,0 0-15,-1 0 16,1 0 0,0 0 15,-1-18-16,1 18 1,0 0 31,-1 0-16,1 0-15,-1 0 15</inkml:trace>
  <inkml:trace contextRef="#ctx0" brushRef="#br0" timeOffset="1603.3">25206 5680 0,'0'17'141,"0"36"-141,0 18 0,0-36 15,0 0 1,0 54 15,0-54-31,0-18 32,0 1-17,71-18 251,17-18-235,-35 1-31,-18 17 0,35-18 16,-34 18-16,-19 0 15,1-17-15,0 17 16</inkml:trace>
  <inkml:trace contextRef="#ctx0" brushRef="#br0" timeOffset="5230.39">27481 5062 0,'0'-17'94,"0"-1"-63,-17 18-15,-1-18 0,0 1 15,1 17-31,-1 0 16,1 0 15,-1 0 0,0 0 0,18 17 79,0 1-110,0 0 15,0 17 17,0-17-17,0-1 1,0 1-16,0 0 31,0-1-15,0 1-1,18-1 17,-18 1-17,18-18 1,-18 18 15,17-18-15,1 0-1,-18 17 1,17-17 0,1 0-1,0 0 16,-1 0-15,1 0-16,0 0 16,-1 0-1,1-17 1,-18-19 0,0 19-1,18-1 1,-18 1-1,0-1 1,0-17 0,17-1-16,-17 19 15,0-1-15,18-35 16,-18 18-16,0 0 16,0-1-16,0-17 31,0 36-31,0-1 15,0-17 1,0 17 0,0-52-1,0 52 1,0 0 0,0 1-16,0-1 31,-18 18 63,18-18-63,-17 18 0,-1 18 16,18 35-31,-18-18-1,18-17-15,-17 88 31,17-89-15,0 1-16,0 35 16,0-35-1,0 17 1,0-17 0,17-1-1,1 1 1,-18-1 15,53 1 0,-36-18-31,-17 18 16,18-18 0,0 17-16,-1-17 31,-17 18-16,18-18 1,0 0 15,-1 18 1,1-18-32,0 0 15,-1 0 16,1 0-31,0 0 16,-1 0 15,1 0-15,-1 0 0,1 0-1,-18-18 1,18-17 15,-1 35-31,-17-18 0,18 18 16,-18-18 15,0-17-31,0 18 31,0-1 63,-18 18-32,1 0-30,-1 0 30,0 18-15,1-18-47,17 17 63,0 1-32,0-1-16,0 36 17,0-35-1,17 0-31,-17-1 31,18 1-31,0 0 31,-1-1 1,1-17-32,0 0 31,-1 18-31,19-18 31,-1 17-15,-18-17-16,1 0 15,17 0 17,-17 0-32,0-17 31,-18-1 16</inkml:trace>
  <inkml:trace contextRef="#ctx0" brushRef="#br0" timeOffset="6618.18">28275 5168 0,'0'-35'188,"18"-124"-173,-1 106 1,-17 0-16,0 18 15,0 17 1,0-17-16,0 0 16,0-18-1,0 18 1,0-1 0,-35-17-1,17 53 1,18-17-1,-17 17 1,17-18 15,-18 18 1,1 0-17,-1 0 16,18 53-15,-18-18 0,18 54 15,0-54-31,0 0 0,0 36 31,0-54-31,0 1 0,18 17 31,-18-17-31,0 0 0,18 17 32,-18-18-32,17 1 15,1 0 17,-18-1-32,17-17 15,1 36 16,-18-19-31,18-17 0,-1 0 32,-17 18-32,18-18 15,0 0 1,-18 18-16,35-18 31,-17 0-31,-1 0 16,1 0 15,0 0-31,-1 0 0,1 0 16,-1 0-1,-17 17 32</inkml:trace>
  <inkml:trace contextRef="#ctx0" brushRef="#br0" timeOffset="7791.03">28698 5080 0,'0'0'0,"0"-35"141,18 17-126,-18-17-15,0 17 16,0 1-16,0-19 31,0 19-31,0-1 31,0 0-15,-18 18 93,1 36-77,-1-19-17,1 19 1,17-19 0,0 1 15,0-1-16,0 1 1,0 0 15,0-1-15,0 1 0,0 0-1,0-1 16,17 1-15,1 0 0,-1-18-1,-17 17 1,18-17 0,0 0 15,-1 0-16,1 0 1,0 0 0,-1 0 15,1 0-15,0 0-1,-1 0 16,1 0 1,-1 0-17,1-17-15,0 17 47</inkml:trace>
  <inkml:trace contextRef="#ctx0" brushRef="#br0" timeOffset="8885.44">29016 4568 0,'0'36'94,"0"-1"-94,0 88 31,0-52-31,0 0 31,0-36-31,0-17 16,0 34-1,0-34-15,0 0 16,0-1 0,0 1-1,18-18 17,-18 18-32,17-18 46,-17 17-14,18 1-1,0-18-31,-1 0 31,18 0-15,-17 0-16,0 0 15,-1 0 17,1 0-32,17 0 31,-35-18-31,18 18 16,0 0 15,-1 0-16,1 0 17</inkml:trace>
  <inkml:trace contextRef="#ctx0" brushRef="#br0" timeOffset="9595.5">28998 4886 0,'0'-18'109,"106"-35"-93,-71 36-1,18 17-15,0-18 16,18-17 0,-54 35-1,1 0 1,0 0-1</inkml:trace>
  <inkml:trace contextRef="#ctx0" brushRef="#br0" timeOffset="11432.37">29422 4921 0,'17'0'188,"1"0"-188,0 0 15,34-17 1,-34 17-16,17 0 15,1-36 1,-19 36-16,1 0 31,-18-17-15,0-1 31,0 0-16,0 1 0,0-1 1,-18 18-17,1 0 48,17-18-16,-18 18-1,0 0 1,-17 0-15,17 0-32,1 18 15,-1 0 1,18-1-16,-17-17 15,17 18 17,-18 0-32,18-1 31,-18 1-31,18 0 31,0-1 0,0 1 1,0 0-17,0-1 17,0 1-1,18-18 0,-18 17-31,0 1 31,18-18-31,-18 18 16,17-18 15,-17 17-15,18-17-1,-18 18 1,17 0 15,1-18-15,0 0 0,-18 17-1,17-17 1,1 0-1,0 0 17,-1 0-17,1 0 1,0 0 0,-1 0-1,19-17 1,-19 17-1,1-18 1,-1 18 0</inkml:trace>
  <inkml:trace contextRef="#ctx0" brushRef="#br0" timeOffset="14147.44">27605 8819 0,'17'0'0,"19"0"141,-1 0-126,124 0 16,-89 0-31,1-17 16,52 17-16,36-35 31,-53 17-31,-35 0 16,-19 18 0,1 0-16,18-17 0,-36 17 15,0 0 1,1 0-16,-19 0 0,19 0 15,122 17 17,-105-17-32,-17 0 15,34 0 1,-52 0-16,-1 0 16,1-17-1,0 17 1,-1 0 62,-34 0 63</inkml:trace>
  <inkml:trace contextRef="#ctx0" brushRef="#br0" timeOffset="15276.15">28981 8572 0,'106'71'141,"-71"-53"-141,-18-1 0,1 1 15,17 0-15,-17-1 16,0 1-16,17 0 16,-35-1-16,18-17 15,-1 18 1,1-18 0,-18 17 93,0 1-47,-18-18-46,1 18 0,-19-1-16,19 19 15,-19-19-15,1 19 16,-18 16-16,18-16 16,-18 17-16,35-18 15,-35 0 1,36-17-16,-19-1 15,1 54 17,18-71-32,17 18 15</inkml:trace>
  <inkml:trace contextRef="#ctx0" brushRef="#br0" timeOffset="21131.84">30992 4198 0,'-18'0'110,"0"0"-95,-52 53 17,34-35-32,19-1 0,-19 19 15,1-19-15,18 18 16,-19-17-16,19 0 15,-1-1 1,-35 36 0,35-35-16,1 0 15,-1 34 1,1-16-16,-1-19 16,18 1-16,-18 35 15,1-35-15,17-1 16,0 18-1,-18-35-15,0 18 16,18 0 0,0-1-16,0 1 15,-17 0 17,17 17-17,0-17-15,0-1 16,0 19-1,0-19-15,0 1 32,0-1-32,35 1 31,-17 0-31,17-1 16,-17 1 15,-1-18-31,-17 18 15,35-18 1,-17 17 0,0-17 15,-1 0-15,1 0-1,17 0-15,-35-35 0,36 17 16,-1 1-1,-18-19 17,-17 19-32,0-1 15,0 1 1,0-1 46,-17 0-46,-1 18-16,18-17 16,-17 17-1,-1 0 32,18-18 0,-18 18-47,1 0 16,-1 0 31,0 0-16,1 0 0,-1 0-15,0 0 15,1 0-15,-1 0 15,1 0 172,17 18-187,0-1-1,0 1 1,0 0 15,-18-18-15,18 17 15</inkml:trace>
  <inkml:trace contextRef="#ctx0" brushRef="#br1" timeOffset="37505.68">31291 6473 0,'0'18'94,"0"0"-63,0-1-31,0 1 16,0 0-1,0-1 1,0 1 15,18-18 32,17 0-63,1 0 15,52 0 1,-53 0-16,0 0 31,-17 0-31,17 18 0,-17-18 31,0 0-31,-1 17 16,1-17 0,-18 18 15,0-1-31,17 1 15,-17 17-15,18-17 16,-18 17 15,0-17-31,0 0 16,0-1 0,0 1 15,-35-18-31,35 18 0,-35-1 31,17-17-31,0 0 0,1 0 31,-1 0-31,0 0 16,1 0 0,-1 0-16,-35 18 31,18-18-31,-18 17 31,35-17-31</inkml:trace>
  <inkml:trace contextRef="#ctx0" brushRef="#br1" timeOffset="38261.18">31344 6438 0,'0'0'15,"0"-17"-15,0-1 32,18 18-1,-18-18-15,18 1-1,-1-1-15,18 0 16,1-17-1,17 17 1,88-34 0,-106 34-1,53-17 1,-52 35-16,-19 0 16,1-18-16,17 18 31,-17 0-16,-1 0 1,1-18 0,0 18-16,-18-17 15,17 17 1,1 0 0</inkml:trace>
  <inkml:trace contextRef="#ctx0" brushRef="#br1" timeOffset="39628.65">31538 7214 0,'-17'18'31,"-1"17"-15,0-17-1,-17 17-15,-18 53 16,36-35-1,-19-17-15,19-1 16,-19 35 0,-69 71-1,69-105 1,-17 34 0,36-17-16,-19-35 15,19-1-15,-1 19 16,-35 34-1,36-34-15,-19-19 16,1 19 0,17-1-16,18-18 31,-17-17 31,17 18-15,-18 0-31</inkml:trace>
  <inkml:trace contextRef="#ctx0" brushRef="#br1" timeOffset="41328.6">30286 8837 0,'18'-18'109,"52"-87"-77,-52 69-32,70-17 31,-35 18-31,-18 35 31,0-18-31,1 1 0,-19 17 31,1 0 1,0 0-17,-18 17 1,0 1-16,17 17 0,-17-17 16,0 0-1,0-1-15,0 19 16,0-1-1,0 0-15,0-17 32,-17 35-32,-19-18 15,1-17 1,17 17-16,-17-17 16,0 17-1,17-35-15,1 0 16,17 17-16,17-17 109,19-17-93,-1-1-16,0 18 15,18 0 17,-35 0-17,-1 18 1,1-1 0,0 1-1,-1-18 1,-17 53 15,0-35-31,18-1 16,-18 19-1,0 52 1,0-53-16,0-17 16,0 17-1,-18-35-15,1 0 16,-1 18-1,0-18 1,1 0 15,-19 0-15,-34 0 15,52 0-31,1 0 16,-1 0-16,-17 0 31,17 0-31,0-18 31,36 18 188</inkml:trace>
  <inkml:trace contextRef="#ctx0" brushRef="#br1" timeOffset="43333.28">30251 9701 0,'0'53'93,"-18"0"-77,-88 159 0,71-124-16,-36 53 15,36-88-15,0 0 16,0 0-16,17-35 15,0 17 1,18 0-16,-35 0 16,0 18-1,-1-17-15,36-19 16,-35 36 0,18-35-16,-1-1 15,0 1-15,1 17 16,-1-35-1,18 18 1</inkml:trace>
  <inkml:trace contextRef="#ctx0" brushRef="#br1" timeOffset="44772.5">28892 11465 0,'18'-17'79,"35"-36"-64,-18 35 1,1 0-16,-19 1 15,89-1 1,-88 18 0,17 0-16,-17 0 15,17 0 1,-17 0 0,-18 18-16,17-18 15,1 0 1,-18 17-1,17 36 1,1-35 0,-18 0-16,0 17 15,0 88 17,0-87-32,0-1 0,0 0 15,-18 0 1,1 1-1,-1-19 1,-17 19 15,17-36-31,1 17 0,-1-17 16,0 0 15,36 0 79,0 0-110,17 18 0,-17-18 15,34 0 16,-34 0-31,0 0 0,-1 0 16,1 0 15,0 0-31,-1 0 16,1 0 0,0 0 15,-1 0-31,1 0 15,-1 0 17,19 0-32,-19 0 15,1 0 17,0 0-32,-1 0 31,1 0 0</inkml:trace>
  <inkml:trace contextRef="#ctx0" brushRef="#br1" timeOffset="45650.84">30921 9772 0,'18'0'78,"-1"0"-62,160 212 0,-89-89-16,-35-70 15,53 88-15,-36-17 16,-35-72 0,18 1-16,-35 0 15,17-35-15,1 53 16,-19-54-1,-17 1-15,18-18 16</inkml:trace>
  <inkml:trace contextRef="#ctx0" brushRef="#br1" timeOffset="47136.93">31609 11060 0,'0'17'62,"0"18"-46,0 1-16,0-1 16,0 36-16,0 17 31,0-35-31,0-18 0,18-17 15,-1-18 173,212-18-157,-123 0-31,-18 1 31,-52 17-31,-1 0 16,-17 0 15,-18-18-31,0 0 16,0-70 15,0 35-31,0 36 0,0-1 31,0 36 110,0 35-141,0 141 31,0-141-31,-18 52 32,18-87-32,0 35 15,0 35 1,0-70-16,0-1 15,0 19-15,0 17 32,0-36-1,0 1 16,0 0 62</inkml:trace>
  <inkml:trace contextRef="#ctx0" brushRef="#br1" timeOffset="52806">8643 9878 0,'18'0'282,"-1"0"-189,1 0 298,0 0-344,-1 0-31,1 0 15,0 0 0,-1 0 16,1 0-31,-1 0 15,1 0-16,0 0 1,17 0 15,-17 0-15,-1 0 0,19-18-1,-19 18 1,54-18 15,-54 18-15,1 0-16,53-17 31,-54 17-15,18 0-1,1 0 1,-1 0-1,0 0 1,1 0 0,-19 0-1,36 0 1,-35 0 0,17 0-16,-17 0 15,-1 0-15,1 0 16,0 0-16,-1 0 15,1 0 1,0 0 0,34 0-1,-34 0 1,0 0-16,17 0 31,-17 0-31,-1 0 0,19 0 16,-19 0-1,1 0-15,-1 0 32,19 0-17,-19 0-15,19 0 32,-1 0-32,-17 0 0,35 0 15,-36 0 1,89 0 15,-88 0-31,17 0 16,-17 0-16,-1 0 15,1 0-15,17 0 16,0 0 0,1 0-1,17 0 16,-36 0-31,1 0 16,-1 0-16,19 0 16,-19 0-16,1 0 15,0 0 17,-1 0-17</inkml:trace>
  <inkml:trace contextRef="#ctx0" brushRef="#br1" timeOffset="54668.9">11412 9825 0,'18'0'78,"0"17"-31,17-17-47,-17 0 15,17 0 1,18 0-16,-36 0 15,19 0 1,-1 0-16,-17 0 16,-1 0-1,71 0 1,-70 0 0,0 0-16,-1 0 15,19 0 16,-19 0-31,19 0 16,16 0 15,-34 0-15,0 0 0,17 0-1,0 0 1,18 0-1,-35 0 1,17 0-16,-17 0 16,-1 0-16,36 0 15,-35 0 1,70 0 0,-70 0-16,17 0 15,-17 0-15,-1 0 31,54 0 1,-36 0-32,0 0 0,18 0 15,-17 0 1,-19 0-16,19 0 16,34 0 15,-35 0-31,-17 0 0,35 0 15,53 0 17,-71 0-32,0 0 0,1 0 15,52 0 17,-53 0-32,0 0 15,71 0 16,-53 0-31,-18 0 0,36 0 32,-36 0-32,-17 0 15,17 0-15,-17 0 16,70 0 0,-70 0-1,35 0 1,-36 0-16,18 0 31,-17 0-31,17 0 0,1-17 16,-19 17-1,71 0 1,-35 0 0,0 0-16,35 0 31,-52 17-31,-19-17 15,1 0-15,0 0 16,-1 0 15,1 0 1,0 0-32</inkml:trace>
  <inkml:trace contextRef="#ctx0" brushRef="#br1" timeOffset="56701.83">8484 14517 0,'18'0'16,"0"0"47,-1 0-48,1 0 1,-1 0-1,1 0 1,0 0 0,-1 0-1,1 0-15,35 0 32,0 0-32,-18 0 15,0 0-15,54 0 16,-36 0-16,-18 0 15,18 0 1,88 0 0,-71 0-16,-52 0 15,35 0-15,-35 0 32,-1 0-17,1 0 1,35 0-1,-18 0 1,89 0 0,-89 0-1,71 0 1,-71 0 0,-17 0-16,34-18 15,-34 18 1,0 0-16,35 0 15,-36 0 1,54 0 0,-53 0-1,17 0 1,35 0 15,-52 0-31,0 0 0,-1 0 16,36 0-1,-35 0-15,17 0 0,-17 0 16,-1 0 0,1 0-16,0 0 15,35 0 1,-36 0 0</inkml:trace>
  <inkml:trace contextRef="#ctx0" brushRef="#br1" timeOffset="57966.52">11889 14623 0,'-18'0'31,"36"0"63,87 0-79,-34 0-15,70 0 16,18 0-16,-18 0 15,53 17-15,247-17 32,-335 0-32,35 0 31,-88 0-31,0 0 0,53 0 31,-71 0-31,-18-17 16,1 17-1,-18-18 1,18 18 0,-1 0 15,1 0 0,0 0-15,-1 0 78</inkml:trace>
  <inkml:trace contextRef="#ctx0" brushRef="#br2" timeOffset="67998.7">29633 11077 0,'-17'0'234,"-1"0"-234,0 18 16,1-1 15,17 1-31,-18-18 16,18 18 30,0-1-14,0 1-17,0 0 17,0-1-1,0 1 31,18-18-15,-1 18-16,19-18-15,34 0 15,-70 17-31,18-17 0,0 0 32,-1 0 14,1 0 1,-1 0-15,1-17-17,0-1 16,-18 0 1,17 18-32,-17-17 31,18-1-31,-18 0 16,0 1-1,0-1 16,0 0 1,-18 18-17,18-17-15,-17 17 32,17-18-17,-18 18 16,18-17-31,-18 17 16,1 0 62,-1 0-62,18-18 15,-17 18-15,-1 0 15,0 0 0,1 0-15,-1 0-1</inkml:trace>
  <inkml:trace contextRef="#ctx0" brushRef="#br2" timeOffset="69684.58">32791 10777 0,'-18'0'110,"-17"0"-95,-18 0-15,18 18 16,-36 17 15,71-17-31,-35 0 32,35-1-17,-18-17 1,18 35-16,0-17 31,0 0-15,0-1-1,0 1-15,0 0 32,0-1-17,0 1 1,0 0 15,18-18 0,-1 0-31,-17 17 16,18-17 15,17 0 0,1 0-31,-1 0 0,35 0 32,-52 0-17,0 0 1,-1 0-16,1 0 0,0-17 16,-18-1-1,17 18-15,-17-18 0,18 18 31,-18-17-31,18-19 16,-18 19 15,17-19-15,-17 19 0,0-1 15,0 1 0,0-1 0,0 0-31,-17 1 32,17-1-17,-18 18 1,18-18-1,-18 18 32,1 0-15,17-17-32,-18 17 15,0 0 1,-35 0-1,18 0-15</inkml:trace>
  <inkml:trace contextRef="#ctx0" brushRef="#br2" timeOffset="71420.42">31415 8449 0,'-18'0'109,"1"0"-78,-36 0 1,17 0-32,19 18 0,-36-1 31,35 1-31,-17-18 16,17 35-1,18-17-15,-17-1 31,17 1-31,0 0 47,0-1-15,17 1-1,-17 0-31,18-18 15,0 17 1,-1-17 0,1 18 15,-1-18-15,1 0-1,0 0 1,17 0-16,-17 0 15,17-18 17,-17 18-32,17-17 31,-18-1-15,1 0 15,-18 1 0,18 17 0,-18-18 1,0 0-17,0 1 1,0-1-1,0 1 1,0-1 0,0 0-1,0 1 110,-18 17-109</inkml:trace>
  <inkml:trace contextRef="#ctx0" brushRef="#br2" timeOffset="76362.73">32279 5750 0,'18'0'172,"17"-35"-157,53 35 1,-70-18 0,17 18-16,-17 0 15,17 0-15,-17 0 16,17 0-1,-17 0 17,-1 18-1,-17 0-15,0-1-16,18 1 15,-18 0 1,0 17-1,0-18 1,0 1 15,0 0 1,-18-1-17,1 1 1,-1-18-1,0 0 1,18 18 0,-17-18-1,-1 0 17,0 0-17,18 17 1,-17-17 15,17 18 157,17-18-173,36 18 16,-35-18-31,0 0 16,52 0 0,-35 0-16,18 0 31,-17 0-31,-19 0 0,1 0 16,0 0-16,-1 0 31,1 0-31</inkml:trace>
  <inkml:trace contextRef="#ctx0" brushRef="#br2" timeOffset="81166.53">29545 12665 0,'-18'35'125,"-17"0"-109,-18 53 0,0-35-16,-17 36 15,35-37-15,-1 1 16,1 0-16,-53 36 15,53-54-15,-18 35 16,-18-17 0,-70 124-1,70-124 1,54-18-16,-71 35 16,52-34-16,-17 17 15,-17 17-15,35-35 16,-1-17-16,1 17 15,17-35-15,18 36 16,-35-36 0,35 17-16,-18-17 15,-17 36 1,17-19 15</inkml:trace>
  <inkml:trace contextRef="#ctx0" brushRef="#br2" timeOffset="82874.08">28240 13705 0,'-18'18'94,"18"17"-79,-17 18-15,17-35 16,-36 88 15,36-71-31,0-17 0,0-1 16,-17 1 15,17 0 250,17-18-171,-17 35-79,0-18 0,0 1 0,18-18 126,0 0-126,-1 0 0,1 0-31,-1 0 16,1 0-16,17 0 15,-17 0-15,17-18 16,1 18 0,-19-17-16,19-1 15,-1 1-15,0 17 16,-35-18-16,18 18 16,-1 0-1,1 0 1,0 0 93</inkml:trace>
  <inkml:trace contextRef="#ctx0" brushRef="#br1" timeOffset="98304.85">3545 11659 0,'53'0'234,"0"0"-218,-17 0-16,34 0 31,-35 18-31,54-18 16,52 0 0,-106 18-16,0-18 15,53 0 1,-52 17-16,-1-17 15,18 0-15,17 0 16,-17 0-16,-17 0 16,17 0-16,-1 0 15,1 0 1,-17 0-16,-1 0 16,-17-17-16,17 17 15,-18 0 1,1 0-1,0 0 17,-1 0-17,1 0 32,0 0-31,-1 0-1,1 0 17</inkml:trace>
  <inkml:trace contextRef="#ctx0" brushRef="#br1" timeOffset="99314.49">4639 11518 0,'18'0'109,"17"18"-93,18 17-16,53 18 31,-89-53-15,19 18-16,-19-1 16,1 1-1,0-18 1,-1 0-1,-17 18 64,0-1-64,0 1-15,-17-1 16,17 19-1,-36-19-15,36 1 16,-17 17 0,-36 1-1,17-19 1,1 1 0,17-18 15,1 0 16,-1 18-32</inkml:trace>
  <inkml:trace contextRef="#ctx0" brushRef="#br1" timeOffset="110204.56">4145 14429 0,'18'0'140,"70"0"-124,53-36-1,-35 19-15,17-1 16,-34 18-16,-1-18 16,18 1-16,-1-19 15,1 36 1,-53-17-16,71-1 16,-71 18-1,-1 0 1,-34 0-1,-18-17 1,18 17 15,-1 0-15,19 0 0,-19 0-1,19 0-15,-1 0 16,-17 0-1,-1 0-15,1 0 16,35 0 15,-18 0-31,-17 0 16,-1 0 0,1 0 15,0 0 94,-1 0-78</inkml:trace>
  <inkml:trace contextRef="#ctx0" brushRef="#br1" timeOffset="111010.73">5627 14041 0,'53'0'94,"0"0"-78,88 70-1,-88-70-15,-18 35 16,35-17 0,-52 0-16,0-18 15,-1 17 1,-17 1-1,18-18 1,-18 18 31,0 17-31,-53 18-16,-17 35 31,17-70-31,35-1 15,-17 19-15,-1-19 16,-16 18 0,34-35-16,0 18 15,1-18 1</inkml:trace>
  <inkml:trace contextRef="#ctx0" brushRef="#br1" timeOffset="116487.8">24836 13970 0,'17'0'219,"36"0"-204,0 0-15,0 18 32,-18-1-32,-17 1 0,17 0 31,-35-1-31,18-17 15,-1 0 1,-17 18-16,18-18 16,-18 17 15,18 1-15,-18 0-1,0 35 1,0-18-16,0-17 15,0 17 1,0-18-16,0 1 16,0 0-1,0-1 1,-18 19 0,0-36-16,-52 35 31,35-35-31,-36 18 31,53-18-31,-17 0 0,17 0 31,1 0 1,52 0 139,36 0-155,-54 0-16,19 0 16,-1 0-1,-18 0-15,36 0 16,-35 0-16,0 0 16,35 0 15,-36 0-16,-17 17 1,18-17 0,0 0-1,-18 18 1,0 0 0,0-1-1,0 36 1,0-35-16,0-1 15,0 36 17,-18-53-32,18 36 15,-18-36-15,-17 17 32,17-17-32,-17 0 31,-36 0-16,36 0-15,18 0 16,-19 0-16,-17 0 31,36 0-31,-1 0 32,0 0 61</inkml:trace>
  <inkml:trace contextRef="#ctx0" brushRef="#br1" timeOffset="117494.45">24571 15064 0,'0'53'125,"-35"-1"-109,-1-16-16,-105 193 31,106-158-31,-177 176 32,177-177-32,-35 1 31,34-36-31,1 0 0,17 0 31,1-17-31,-1 0 31</inkml:trace>
  <inkml:trace contextRef="#ctx0" brushRef="#br1" timeOffset="118657.98">23354 16845 0,'0'-35'32,"18"17"-32,-18-35 15,35 18-15,0-71 31,0 71-31,-17 17 0,17 1 16,-17-1-16,17 0 16,-17 18-1,17 0 1,-17 0-16,-1 0 31,1 18-15,-18 17-16,18-17 15,-18 17-15,17 71 32,-17-71-17,0 18 1,0-35 0,-17 52-1,-1-34 1,-88 52-1,71-53 1,-53-17 0,35-18-16,35 17 15,-17-17 1,35 18 93,141-18-93,-88 0 0,35-18-16,0 18 15,-35 0-15,53-17 16,53-1-1,-106 18 1,-18 0-16,-17 0 16</inkml:trace>
  <inkml:trace contextRef="#ctx0" brushRef="#br1" timeOffset="119820.81">25876 15117 0,'18'0'94,"52"70"-79,195 106 1,-89-70-16,-34 0 15,16-35-15,-87-36 16,88 36 0,-89-36-16,-17-18 15,-18 1 1,-35 0 140</inkml:trace>
  <inkml:trace contextRef="#ctx0" brushRef="#br1" timeOffset="120774.35">27552 16140 0,'0'17'79,"0"1"-79,0-1 15,-18 1-15,1 0 31,17-1-31,17-17 47,19 0-31,52 0-16,35 0 31,-17 0-31,-18 18 0,0-18 31,-88 18-31,18-18 16,-18 35 15,0 36 1,0-1-32,-18-35 0,-17 18 31,35-35-31,-17 0 15,-1 17-15,0-35 16,1 35 0,-19-35-16,19 18 15,-1-18-15,-35 17 32,36-17-32,-36 0 0,0 0 31,35 0-31,0-17 31,1 17 16,-1 0-16,18-18-31</inkml:trace>
  <inkml:trace contextRef="#ctx0" brushRef="#br1" timeOffset="121271.39">27693 16210 0,'0'-18'15,"0"1"1,18 17-16,-18-18 16,35-35-1,0 36-15,-17-19 16,35 1-16,53-71 31,-89 89-31,124-36 31,-105 35-31,34 0 32,-35 18-17,1 0 1,-19 0-16</inkml:trace>
  <inkml:trace contextRef="#ctx0" brushRef="#br1" timeOffset="122082.27">27711 17145 0,'-18'18'79,"0"-1"-79,-17 19 15,-18 16-15,0 1 31,-35 0-31,35 18 16,-88 52 15,123-87-31,1-36 16,17 17-16,0 1 16,-18-18-16,18 18 15,-17-18 1,17 35 15,-18-18-31,0-17 31</inkml:trace>
  <inkml:trace contextRef="#ctx0" brushRef="#br1" timeOffset="123499.12">26741 17974 0,'0'18'62,"0"17"-46,0 0-16,0 18 15,0 0-15,0-18 16,0 18-16,0 35 31,0-52-31,0-19 32,17-17 139,160 0-155,-107 0 0,-17 0-16,-35 0 15,17-35 1,-35 17 0,18 1-16,-18-54 31,0 54-16,0-1-15,0 0 16,0 36 109,0 0-125,0-1 16,0 19-1,0-19-15,0 18 16,0 18-16,17-17 16,-17-19-16,0 36 15,0 18 16,0-54-31,0 1 0,0 17 32,0-17-32,18-18 15,-18 18 32,0-1-16,18-17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0382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0001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09013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20998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86566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94093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54951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56284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46787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04686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783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029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53065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8473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25350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84048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36205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47718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3211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18184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32109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349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98527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46977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71638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36640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89748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1873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80967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03723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2047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80572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837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64458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96262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80706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9543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37968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93940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453552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69817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9182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24346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857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36722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61255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13415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31951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4347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677776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28441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01509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86015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8321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08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70497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22758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65445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09117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00405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61347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5728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85784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24618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4498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263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83578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02643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57444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3386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99130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652597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05040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251129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146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64368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318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34504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613222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547139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999079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897071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85905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076094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39073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75185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28529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061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9559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27569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277714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448019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92631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18341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99829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59403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267253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545070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403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964477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700737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9ABDA-3C44-0EE1-F832-1039BA851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DAE625-4C80-B17B-5FB7-9A5DBDEA0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2528CD-68F8-FDE1-9824-FEAC8DA47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F99AB-7315-9793-4929-055A20652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817856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14006-C202-578F-59D0-20BAEA159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95CBEE-0EB2-2A2C-861C-4A98410B1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B217CA-4B85-EA64-E2B9-C5996A0A5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E821E-BE72-5640-C95F-1DA19FB60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16485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E9C82-AC0B-347A-35FA-BF745C502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B19BD7-EAE0-7FD0-C64E-93BF45A90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60D417-C3A7-4CE3-15D5-49491FD8A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AA63E-E2CB-A512-8310-CD4F472F8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729013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F381A-7189-3255-DD21-EFF2141AE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D28456-21B9-87A2-3EBC-66DFB8C7F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39EBDD-7A16-0026-9A20-6B6FC199F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D9340-A055-09BD-28E3-347E342B3B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50988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C722A-423A-9DEA-1411-141E7D8F9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F0B3BA-29B2-FC92-F582-E937C7BB3A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CF6AB4-C747-2DD7-B79D-DAA8F7C38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3251F-BF14-63E8-1ECF-3B2800A01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97714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46F00-6FA6-DD0A-B6B9-1E6C3CAF4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2525F4-5BE0-2745-221F-7C01B57C5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5BB293-B89C-EA5E-86BF-2B886D00C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1CB2B-5604-2469-77E5-E68379C26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04056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280C6-7BBE-5703-6C76-32B3D2F7B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E18277-D5C0-7CDA-5634-971364FD4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BC94CD-CC9E-A51F-8F1D-17A4F3F1B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B8054-6603-9CF6-A038-A2319D0ED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957427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020816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75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0417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DB700-5611-DB90-0507-09EC8DAAC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FA7F2B-178B-40E5-4497-2BDFAC40F9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C9E96-DFCD-74B4-F163-891D8924B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2DA16-4A77-03BA-3C14-6643768DB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909062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B1ADF-8ECF-3A12-B5A7-FD1921550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E79735-3E54-57B1-D7BB-A426BA54DF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4B3FD7-5F84-72C7-E408-1DD4CA616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BB780-3B03-0399-A655-FA8BCB89AA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3081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625932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306693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1B74F-72B2-4212-AA01-6B0F8FCBE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2CCF42-9297-B3E8-C72D-3DA2D10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43C2F-D3DA-BAE6-FDDF-F9B340CD9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08287-B349-6E10-84F0-A40EAB15B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335091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F9941-F1D3-872E-6B5D-77455FBC3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33695E-E436-7AFD-BDCD-2C0E30A84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F151A6-1A76-51CA-88D5-4DAECFFDC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2320A-A54E-F0D3-41C4-3C4962003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8098712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2EEB3-0A95-1983-2D79-9FD0F01CB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2FE0F3-ADDD-9060-1D3B-E44AAD33C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4AB626-F9CD-D9C1-89AB-B48FB59EA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1A11B-3EE4-03DB-2E94-351F296F1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537555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83F23-BBAE-C89C-2F83-CF9C992EF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78AD00-D679-F86F-E290-6E0DA4CFFE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614FC4-41EF-B1D8-2979-07B4FF825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0100D-F745-4999-8D5F-7FC330280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575558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3976D-9853-8B57-E68F-77C142D15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AFC66C-8897-53A0-358F-3B58C5B607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D6A33C-D7C8-52E7-7798-A9E458292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07055-42A8-26B8-0815-F7EF13948A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208949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1882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626765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669440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B4640-1822-EAAE-3788-C2799EE02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C8F9DC-83FC-3799-49EE-A6D7EC42B4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912007-92F5-B83F-D8C7-7483A54E8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10533-65F9-09D1-10F5-92D475845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006531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38414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077007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284740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234962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101617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392832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55502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474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424374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173018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2342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812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4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494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056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808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716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39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66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458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182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24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166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5069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2200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991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886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1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673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570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0277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2083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3446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194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8631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1949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2129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34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15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9943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7505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3884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2593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9705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1284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4784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6116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9004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69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875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5294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95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1678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4640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7345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4867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7462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459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1039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96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404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9126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211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4585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4696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4129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6734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86462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5277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8696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218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401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73622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70244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54946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38906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7372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1824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013FA-8861-7EB3-0373-1E5ACC9FC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8799ED-6A2A-5927-5FE9-869E2CC00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0C3540-11F2-AD7C-7FE2-264EE2136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AF34B-8357-D867-0298-E8C9DDE13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7128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07084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22650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89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44826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11449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879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13800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7603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64567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7120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44072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21203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5566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36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8B8C-0632-40DF-95A7-31F41EE3D71D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B98-48AA-47FF-8497-5A5C25C9A6C4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3B2-C9D5-4446-AA28-51CA92752A65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B001-802A-4B28-856D-6C1810ED6E34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0C38-F785-4C4D-BFD8-52ED381078B1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13B9-B019-4AAF-8301-E3ECF19E22F3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60D2-714E-4ADB-AE36-15F13120EABA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A517-B30A-4AC4-A1FA-B048FFB3D5E4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D479-D5BC-4964-A7EF-841857330D58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89B-0614-44DF-BA15-98FBC303A374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C6D-A1A5-4E55-930C-1192ADE43F3B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E4F7-4A15-4D9E-8D38-452FA9492136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4C2F-1AA7-4918-A298-DC76678A64F4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8764-EC5C-4F0C-9EBF-70AF9D5BC37C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E5F-F9E2-4C05-9425-767809CCFB53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201-FC0F-4A05-91E5-C3F50F7DF51D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0665-02C6-42C8-8CF1-C76C222F66C0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A022-018B-4690-AC5D-B0FC33A1934D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4F-11E4-45D7-89A7-46EF3D287B44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902-7348-44FF-9247-7FC866BC1B3D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2BE-3B76-4D0A-B116-C1A10ED3249C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8CD1-6E76-41B2-9AE5-6F83A1FBC929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259F3-CB8E-4740-A1B5-6342113272A1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DC73-5D74-4822-9C4C-F0C732F7C8E0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pendsa-server.cs.vt.edu/ODSA/Books/Everything/html/RedBlack.html" TargetMode="Externa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lay_tree" TargetMode="External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customXml" Target="../ink/ink21.xml"/><Relationship Id="rId4" Type="http://schemas.openxmlformats.org/officeDocument/2006/relationships/image" Target="../media/image1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2.png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customXml" Target="../ink/ink22.xml"/><Relationship Id="rId4" Type="http://schemas.openxmlformats.org/officeDocument/2006/relationships/image" Target="../media/image1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customXml" Target="../ink/ink25.xml"/><Relationship Id="rId4" Type="http://schemas.openxmlformats.org/officeDocument/2006/relationships/image" Target="../media/image1.png"/><Relationship Id="rId9" Type="http://schemas.openxmlformats.org/officeDocument/2006/relationships/customXml" Target="../ink/ink27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ustomXml" Target="../ink/ink29.xml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customXml" Target="../ink/ink28.xml"/><Relationship Id="rId4" Type="http://schemas.openxmlformats.org/officeDocument/2006/relationships/image" Target="../media/image1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playTree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tackoverflow.com/questions/7467079/difference-between-avl-trees-and-splay-trees" TargetMode="External"/><Relationship Id="rId4" Type="http://schemas.openxmlformats.org/officeDocument/2006/relationships/hyperlink" Target="https://www.cs.cmu.edu/~sleator/papers/self-adjusting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%2B_tree" TargetMode="External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gif"/><Relationship Id="rId4" Type="http://schemas.openxmlformats.org/officeDocument/2006/relationships/image" Target="../media/image1.png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gif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9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11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1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8.xml"/><Relationship Id="rId3" Type="http://schemas.openxmlformats.org/officeDocument/2006/relationships/image" Target="../media/image2.png"/><Relationship Id="rId7" Type="http://schemas.openxmlformats.org/officeDocument/2006/relationships/customXml" Target="../ink/ink15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16.xml"/><Relationship Id="rId14" Type="http://schemas.openxmlformats.org/officeDocument/2006/relationships/image" Target="../media/image1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customXml" Target="../ink/ink19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talan_numb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291" y="526792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31862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5D021-AA12-4F29-AE2A-BF380100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A8C9FE-8F5B-44B6-8434-A012D1C21F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26A6320-4C0E-4238-825F-EC7DBD3A4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79DFDEE8-A8E5-4E46-9055-493FD76A4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821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246B2F-3BEF-4E56-8667-FA65DA0C223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B4A3AF-CED9-416D-A08B-ED24E2D7D9F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85B28C-EE7C-4C41-991F-C030AFB8E2F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300B80-7C4F-4B1B-B90B-882B8504A8B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FB0D059-7596-4B19-9EFB-922B692C202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4C85925F-514A-46FA-A491-6EDF46B635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FC8A433-FB95-478C-AED0-28BACBA776D9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AF803A96-565D-4801-A69D-6A26A375FB01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4B6B493-C273-4260-BABA-81DD07BE129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7A0013B-C411-4BD9-A208-464E234F2418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EE5D826-E5AA-4F57-A2E0-8A708BA35979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F7E1B55-8DDD-49B3-B5F6-A328F7332393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9E95117C-590B-4A8E-B263-149DF6EB3CF7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E5E400D-F2C0-4784-AE34-2E798BF7324B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163197-A4F8-42A3-A144-C755C8DD7F9B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4459176-F47B-4B79-8B0F-B61AAFEFFAC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AAD7DAC-0E9A-4540-B6AB-7A6C0E0D9B10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3FE3A-8819-4ED9-A430-172ABA1FF9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CB465A8-3D2F-482C-98FE-9E9307781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CACA253C-E266-4612-ABCC-B82B388AE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5069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CA4FF408-611F-421C-BE6F-13AA4A189BA7}"/>
              </a:ext>
            </a:extLst>
          </p:cNvPr>
          <p:cNvSpPr/>
          <p:nvPr/>
        </p:nvSpPr>
        <p:spPr bwMode="auto">
          <a:xfrm>
            <a:off x="1280342" y="2323380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085EEA-E42E-4DFF-83E3-BD41BDD6FDE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DBDF89-0442-44E8-84D5-892AB1D167D9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28B2E0-D6C9-4EE9-BA3F-CE383222FF79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56FCDA-41D4-484E-987F-1179ABE0CABA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EF4D52C-3FF9-427A-B5DA-A6D1BAE1B667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5BE46EC6-2DF2-407C-9835-61C3B06AC9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A45467E-75D6-442E-A81C-0156024F304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C7B0CBB-38C9-4344-9011-44083E6E1474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22F0A1B-27D0-4D92-B2B2-69F9B4565DE9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25FDE85-2407-4D18-8164-8CD09AD9AF75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251E5E6-F590-4C3A-AEC8-CE30753521FC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A2949C7-09A1-465D-9561-797E16AD257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65D6A226-1698-473E-9304-69AD03823D8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0A17E02-DE59-4D10-878A-808E8AB0D59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7D949CA-F1D0-46DF-8340-0BF92658E63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1980F88-0BBC-49CC-9BFA-360F033036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016E3EF-FB6F-4628-9F1B-B596AF521E11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1A717D-201C-42C2-A53B-BC2EDF31A3F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FCE2913B-D66C-490B-B854-26209335A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364D5345-3F62-448A-BFEF-30B4A9737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10249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F4C3BF-B2AE-44B0-995D-D47CC4865F2C}"/>
              </a:ext>
            </a:extLst>
          </p:cNvPr>
          <p:cNvGrpSpPr/>
          <p:nvPr/>
        </p:nvGrpSpPr>
        <p:grpSpPr>
          <a:xfrm>
            <a:off x="1280342" y="2323380"/>
            <a:ext cx="1841363" cy="533400"/>
            <a:chOff x="9201279" y="4905377"/>
            <a:chExt cx="1841363" cy="533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E5D171-4C71-4B26-906F-55D563283F76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CA4FF408-611F-421C-BE6F-13AA4A189BA7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7BACCD5-E172-48FE-A0A2-4D1D65ED9682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D3E8EA-0952-4A21-AB22-40CF3F7B768F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1FE719-9946-4D76-8BB2-7EC2A69F00EC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DE03A71-3ACC-48CF-8A3B-A1789EF2613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C87EC3-F614-43EE-9D80-14F11341F6A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3BD0BD-8C55-4C6F-B516-E27A84BCA73B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1" name="Group 18">
                  <a:extLst>
                    <a:ext uri="{FF2B5EF4-FFF2-40B4-BE49-F238E27FC236}">
                      <a16:creationId xmlns:a16="http://schemas.microsoft.com/office/drawing/2014/main" id="{39D864DA-8A11-400D-A4DD-81E7CE848B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35165F50-F15A-4B48-AC13-3208AFA685B5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C8097575-22CA-4DA3-BBA9-A49D2BF2E21E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AD31B50-933B-41D3-873E-8F0AFBF400D0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2BFB9B3-8474-4823-BE57-576165D0512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24209EA-DA62-4241-B627-8ED43D389C5E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82CF4B8-3754-4B56-B07C-791ED76411B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6" name="Oval 5">
                  <a:extLst>
                    <a:ext uri="{FF2B5EF4-FFF2-40B4-BE49-F238E27FC236}">
                      <a16:creationId xmlns:a16="http://schemas.microsoft.com/office/drawing/2014/main" id="{9ADA7916-191F-4FA0-8C31-C90C721A54F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F281AD-5ABE-4F28-AD32-952C4A1A5534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6D9F23A-B77B-43E3-9023-5ACB77A9948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398C55A-2E7D-44D9-82F9-042AA088CDC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4D9CCE9-4862-4ED2-BBE8-529A0C488A2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BC1494-0718-4AB5-A283-E712AA8479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0E2E7C52-A95A-479A-859C-3401A446D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C1D90931-1DF2-4572-B187-5713D445B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276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4851D8-278A-42BC-A6A3-3AE5632E5B9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B2318F-E1EB-4719-A883-D1AF40F6F60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9319C8-C762-4E5E-82AF-45A21D79343D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1F6361-D4B7-4D7E-8DD8-1AE0062B699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C686D24-4339-4CB0-8CE2-C9B224360499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BECE96E6-D29F-4302-852E-41FF98A117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EA459E74-8DA9-4A85-8CA2-538D79DB2C8D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3F15F957-B0FB-44F8-9CF4-3D9EFAF9795F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9482EA0-A2C2-49B3-804C-45786BB34C4C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A35AD9F-AA6B-4CE0-9D61-FED2FD6D48A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EC8EBD5-058A-416E-89A1-666AF7ECE7E5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427EFF0-FF30-4F64-8355-7CE0C3B8A82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928291F2-9665-4896-91F4-5CAA3B4CD56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3E3D6ED-DCB8-4DB4-A652-7F101511841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07DB3A8-F75F-4C39-B933-D051FF09D48F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3B7435E-985E-4B79-98D7-E28F68407F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FAE1A6-EA88-41D0-AEE6-1A35D26996E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939F87-3052-4A37-BBCF-748021FEF0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E18F8C6D-E86F-47B3-B130-13B9C09B8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68E9504D-020A-4895-9F48-4CBCF15ABF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05148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E599EE-CCE8-49FE-B078-2E4FBFB027D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3DBF24-88E0-4BFB-8556-EB30DBDAFE3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81C992F-E3A6-418C-9C83-CE0CC394354B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ADD574-197F-4162-89D2-3BDA3CB1B03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34F4677-24A4-4E42-B11B-1366A85B51DD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925098C6-B506-4ABE-A4AA-4670A937F4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6E7BC2F4-1A0E-45CD-8DFA-5CA40CDFBC78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B447554-385D-41BE-91C0-D93F42357BD6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CD5FC59-6110-41E7-ABD0-6ECEB6FF8E2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2A023DD-B519-4D1C-87FB-76A7C95A8B0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33A527A-6138-4460-A625-DCCCCE853C10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C27678E-7B14-4E1D-8F91-E957440EA88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A73A3C78-E206-4FF1-9B9A-817CBB4B764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F1D496-B4C8-4559-A3B0-16641A5B582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182158F-A734-4124-9B1D-29641AD775F8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6F63757-1375-4201-A198-DB7E58F1102F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CE9A551-D977-4488-AFBC-035257D6E20D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0ADAAD-A4E2-4692-B9C3-A7A2A08705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6BE61007-CCE4-471B-8B18-18C214C4B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9027311A-6780-4BE1-9EE5-EF0B868C8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5405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7E849-2763-4C3A-B442-90EBEC0A6F6A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81415B-C9C1-4BAF-AE75-1B1290F2219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9F8FA88-9AAC-46D8-8675-212EEDB69A32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5340A0-141A-4631-B799-4A6D2BB55DF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892814D-0F19-4F21-8440-F812CE3D82A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2CDB7B-5E92-41D0-BE93-0D4857BCCB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CF13966D-078B-4D8C-8106-546AF6FFEDAC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F1E6FB66-8225-4ADE-B9C0-AA93F6D3A45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6D9F4AE-349C-42E5-8493-C6279450B51E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401F31F-8DC7-4E0B-8923-1DBED9BE48CE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42A424A-24AB-4C74-850D-883B8F105972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882C65A-4857-45A0-B6A3-72C8EAD41B3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81F67B74-F9A9-49A4-B2C5-81D86673DC9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F6EE667-B01A-432B-B92F-E11DA7B338B6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C58306F-B95B-49E5-899B-B61D6604E1B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D80ADEF-B1EE-45A6-9891-8C1FD245E12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7C61D6A-FA3C-415D-8F23-3F39361FAD98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1B88EF-8794-40F6-A6CC-AB7BDBA7C6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7CB167F-5EE7-4855-8581-9870CB54A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B2604D3-CC18-4187-AAD5-344BDB7D0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3465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4E81CC-F028-4582-B5BC-62CB4DD02321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848147-5541-404F-AAC8-3A74A66C9A15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088A64-B61E-411F-A277-A78B382D55E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C1C85D-A002-435C-AB03-BB1DF70ACDD0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6770AE3-3C9D-4DC5-9C28-03AFFA4F3B95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9B4FEF-4CD2-4D65-9E74-8F8454E913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07415F10-B041-423A-AFC5-FFD2A695E89A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5E8AC93-1772-47F1-9E4F-2D52B2FB0BDB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DA68831-8279-46FC-AD8F-A76F266EA4E1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3E7A5BC-EC85-41FF-844C-C527B69402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36BC932-C064-4D01-9BD5-7DD1823BF4E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132D408-072D-423E-A1EC-447E3CE07C0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C6F2BE5B-0758-49C4-9328-82FCA13FDC1A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D1D5403-969E-4E5C-A420-FAA58B536669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481154D-A5DB-4254-8CDF-9F9F6A20782C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92B113C-13F7-4F7D-BFE8-3C1EE01F45E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8325E41-E92E-43A0-9B94-970BFA239AC2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5D310D-D4B7-4282-94BC-4166F8660C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2060B6B-A25F-4AF2-B5CD-48B231FBD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13F20A94-ED63-4F0B-8439-E3918E6A6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3578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11339C-1077-4DA5-AA01-31AB20BC7BA2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B67F94-DBE7-4B5D-AABC-1AB060D5416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930184-CADD-47D3-B54A-9BE162C20B7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B509D2-4DC6-479B-AD66-7DCBEDD4CE4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C79177C-BB0D-40C9-B7E2-6FD9DA7DF6B2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47B49C81-B085-46BD-AD89-7A0D2CCA1C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580C5469-763C-48A7-9C44-C849782AF92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D4F70DF-F4A1-47D1-BF40-E67D372BC18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A0AB8F1-8383-4C8A-82F5-412A90C6B34A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8D0AE6A-0EA6-4831-BF2B-0682F4FE8B9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A8C9622-DD20-4815-8B3C-947B09A5F53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0819F17-8A81-492A-887D-53D2E636C57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3AAB803F-17C2-4F56-90E0-BFEB1442A1C5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6B481F3-C124-4B4B-AE14-4C22B7679EDA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94B0B82-600E-4A83-A0EF-331388E8B5D6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15D51FC-19C2-42C7-AF60-D6120DDC4394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53AE753-8036-4B95-A3FE-1841E491077B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5DC667-7B64-4E4A-83B2-221BCF3AA5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B39E70F5-1A00-49A4-B245-A723B8C9E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5BBCBDBD-4E6B-4275-8999-5E7A00593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011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FABA8C-51E4-449C-A4FF-38E29E0ABDA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053ABB-2DE7-48D3-9466-1B198364A4E2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40C2965-2FE4-4025-A3EB-78E5292A85DA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D83856-1BBF-40A6-B48D-17E017DCE5BC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5C4142F-CF26-46A3-A348-BD147AA14321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9" name="Group 18">
                  <a:extLst>
                    <a:ext uri="{FF2B5EF4-FFF2-40B4-BE49-F238E27FC236}">
                      <a16:creationId xmlns:a16="http://schemas.microsoft.com/office/drawing/2014/main" id="{92489F85-EB64-40A2-B94A-62E9BD45FF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2AC80290-5021-4EE8-88C9-99123C112183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9373378C-1F44-491D-9C52-4DFBE569E2D8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574B8A0-2BD6-409F-8F00-EF4B24E1D2ED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8B29F70-6A11-45C6-B088-287BC00EB8E0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EF5000-DA5E-494A-8F74-B4FBE65BB41B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A5C23D4-B6E7-46CD-85BF-593EDC30941F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4" name="Oval 5">
                  <a:extLst>
                    <a:ext uri="{FF2B5EF4-FFF2-40B4-BE49-F238E27FC236}">
                      <a16:creationId xmlns:a16="http://schemas.microsoft.com/office/drawing/2014/main" id="{84DAAA4C-D48C-43FC-A4ED-C9007E13C91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02838DA-2854-4BF0-BD37-C66964DDA83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E50EE49-CFBF-42E5-B51E-C462E203707E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03F6E8E-5D36-4124-966A-266BEC0D494E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C8AD58C-4E06-497A-8D1D-2FE655B9A3AA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48126A-4C56-4008-A4FC-F51769F41B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6C89DEDE-F6E5-4C58-8C29-8F6A4B32B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2821C7F-78E7-4ADB-BA2D-4051FB92C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0415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BB89D3-92D7-434A-B644-89E2545EFD7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7F2CD59-7A6F-4DE1-9D71-C90E8326E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1B81C8B-8E84-438D-BD13-D594EFD782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3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58393A3-6857-4F6F-9666-BEC123000533}"/>
              </a:ext>
            </a:extLst>
          </p:cNvPr>
          <p:cNvSpPr/>
          <p:nvPr/>
        </p:nvSpPr>
        <p:spPr>
          <a:xfrm>
            <a:off x="4210001" y="2550427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6B478-008C-4F7C-82E4-CCD106AE6054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B62B37-1081-4B16-9B36-1F438054BED3}"/>
              </a:ext>
            </a:extLst>
          </p:cNvPr>
          <p:cNvSpPr/>
          <p:nvPr/>
        </p:nvSpPr>
        <p:spPr>
          <a:xfrm>
            <a:off x="4662934" y="3167373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25529-4EA2-43C0-8BAF-FCBF7E33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1CD3D7-5AC1-454B-8952-9BE318511D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9A552FEC-2288-4E26-B5A0-83D6B7DF8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3EE4372C-FBCD-4E91-9EFD-399D7BCEF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2738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91560A-1FE0-4D2A-B790-7B74E91591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7F2F180B-B4E7-4428-8AF5-8E411A59E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 descr="Logo COP3530">
              <a:extLst>
                <a:ext uri="{FF2B5EF4-FFF2-40B4-BE49-F238E27FC236}">
                  <a16:creationId xmlns:a16="http://schemas.microsoft.com/office/drawing/2014/main" id="{1329400C-4909-4E82-9EAD-E3982AE27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26137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3540457" y="44492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2888350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4211424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3134591" y="493584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3980570" y="4935847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4975678" y="6175887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4665210" y="5754452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281492-44B3-4945-A8F7-469E2189B4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CCBF89D0-47A7-4837-B84E-505CA9F76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71" descr="Logo COP3530">
              <a:extLst>
                <a:ext uri="{FF2B5EF4-FFF2-40B4-BE49-F238E27FC236}">
                  <a16:creationId xmlns:a16="http://schemas.microsoft.com/office/drawing/2014/main" id="{08C2BB63-4E8E-4274-8517-5552990A4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4435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E53AA7-8B0A-40BD-99A0-C073F978E1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70611787-EABE-4AE1-A1E6-CDF06036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6FCE655D-F8C9-4F12-932B-5320EA6D7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827373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1CC896-5AF5-437F-A919-F39E480AFA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522A12A8-E8D6-44A1-955B-69CCDDBD6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2A2D4C8E-42CC-42A4-82EB-6649CED6F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89068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6857AE-B7FF-42B8-AADD-FA2183C2778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10E62460-9E5A-4ED5-8608-4AC22F7E9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6937F8F7-6A03-4B1A-8B58-4BC9D7662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15390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3AD311-C362-4353-95D8-69E83742642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40AB98A4-228A-4343-BD49-42C3EF89B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362C3D71-8C94-492C-B239-D71D4D95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51192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91FA87-8166-4D2F-8AEF-1918400A835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026785C-1C04-4657-B4EF-23781B1D7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02AF7F18-C04D-47D4-A1B1-586FF9E8D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62369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EBFB83-A808-4F5A-BF01-62FF0D8AEE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291A8C40-1BB3-43BC-A621-A946B4616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B4C9004-6973-48D1-86C5-1A84F71F3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508382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3707072" y="4467986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80B278-9F6A-43D0-AE5F-22350F59EF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AEF2A138-744B-4CEA-A2D4-6F8FCD7E6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70" descr="Logo COP3530">
              <a:extLst>
                <a:ext uri="{FF2B5EF4-FFF2-40B4-BE49-F238E27FC236}">
                  <a16:creationId xmlns:a16="http://schemas.microsoft.com/office/drawing/2014/main" id="{69A5ACA0-4B06-475E-9294-D072CB115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800719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DC242A-510D-42C4-9987-728962CE96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6A02768A-74C0-488C-BBE4-6606080A3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5FAE8CBF-5DB6-45EA-9076-23F9D94EA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34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727683F-45CA-4117-B94E-CEB08899AA0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73D0BCD3-949B-40E7-86A9-82FC432A9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D79A0FE6-1FEB-44BE-B06E-E724DCE0A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416317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0695B0-5183-4442-BA90-43D77A6A7D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BDEC124-E75B-429A-A16C-F9A4AABC4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7D788D66-64B5-4BA5-803C-9EFB6A8AB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3612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E5C69A-6751-494A-86AF-B7E072B318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E301ACFE-CCAB-4194-A52E-00E192458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57C5207C-20C9-46DA-8971-8F88BB6C9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236668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2EFA0-EC65-41E7-B7C8-250BC0EB48A0}"/>
              </a:ext>
            </a:extLst>
          </p:cNvPr>
          <p:cNvSpPr txBox="1"/>
          <p:nvPr/>
        </p:nvSpPr>
        <p:spPr>
          <a:xfrm>
            <a:off x="1950534" y="3195114"/>
            <a:ext cx="231664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76FE4B-D908-4526-8D99-18D25C4167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7185727-3D32-4B03-9CD9-EB8CC2100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AFFF58E8-C9A3-493C-AA4F-E9C08E6D9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68553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23DE8B-AC8F-4DE2-9637-512B8DAA62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401413B5-53BA-437B-9E14-B0C3F96D8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8FE4770-1E96-4C9A-BB95-8903FC368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5472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6C8C5E-307D-4251-A5A3-7F7CD9F9A8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8B92CDE-1F6B-4D29-8AAA-D47696AA5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14DDB1AF-FB53-4EF1-A2D8-157093517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52711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992D3F-6041-4840-87D8-23F714C1005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43E41D2D-B2B4-4AE1-8BD2-0056FC2FB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F494EF0-D62D-4C19-8FE5-4A8D7F908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814253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E1F5EAA-B7D9-4D60-9FF5-C279D1E082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1EC7E2B8-A850-4560-9CC3-F58EC6FD9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94CACF03-1CAE-46D3-96C3-F009E9102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05687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9B76F3-64E6-41D6-8210-14D1B2345D10}"/>
              </a:ext>
            </a:extLst>
          </p:cNvPr>
          <p:cNvSpPr txBox="1"/>
          <p:nvPr/>
        </p:nvSpPr>
        <p:spPr>
          <a:xfrm>
            <a:off x="2961883" y="3980490"/>
            <a:ext cx="2668373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9E4D4E-1C3C-47F0-AAEB-ABF2D49001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96EFB016-6F1A-4648-86C4-E5BC41913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FEA7ACA4-061F-42BE-9282-923804D23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49821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5DB849-6532-44CF-AD8A-2423F09108AD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31B173-0E1C-412F-AC28-DCE9473A8FE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707D42E2-2669-4849-9F60-17BB0BE21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F0758230-C772-4FFB-8C17-8A7744CD5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2508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7AEED0-880F-40E2-935E-042588189C94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807A76-DA74-4B11-B299-56C09452C2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B06A1838-6D09-4075-858A-BC9E5AD13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D8C09D6-FC82-48C0-8DE6-D93D172FF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81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4090C6-1E32-4A84-89A4-015860BF67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D65AB7F7-5D91-4915-944F-DD007EE81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85D020B-6AF6-4826-ACD7-C0C1EE1B07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46759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04125B-8F1C-4A27-9CC4-FB4868EDB1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081E150-13A4-4673-9E17-0E5990962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72785DD-8760-4B78-B1F6-A83BA3787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825057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680D83-ED75-4AB6-AB17-9CD31F9ECC8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9D87C95-9DF4-49D2-BA07-0A41435D7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26356BB9-ACD4-4F10-9229-3172235A9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13614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6D69DD-350D-4F40-9467-7FAE327AAF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0829C66C-C9EF-4282-B61A-B8AEF5B3E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E9992C4F-3938-4524-93C7-B79DA0F1E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56680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73D4CE-D7DD-4757-8614-54F00A2B2F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1E2382D4-0A74-4000-9C9B-269C96840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B7C027E5-C77C-46A3-A3DC-889D8739F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8339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9B99A3-B907-445F-AF52-88EC077DD17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B78615-2CB8-4288-B540-0B46045C446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35CE212C-B7BC-4A6D-8313-9BF2B56BB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F0392370-6361-4EA5-B2EE-282321D5D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2484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66F857-497E-4638-ADFB-6FFF5D374F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71AC4995-653B-4D5A-B88F-4A516478F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91934336-C050-4E7D-90BF-F2FFE238D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02615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3FA1D54-3854-4DB9-BE90-FBDC5C467B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FDB12E3-FAF4-432A-9602-66CFC9E3B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18C70D33-779C-42E4-90BD-8EECBE784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46775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85924C-20AC-4146-BBA9-9B6B8A2FA3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F608BE9F-612B-46F8-8A70-3955420F6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319954F-A03E-40AD-ACBA-E60A77A36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493980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 rot="19563066">
            <a:off x="2401918" y="2092075"/>
            <a:ext cx="1284072" cy="28623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F0A824-9F0F-4546-A75C-454ABD363F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53DAD6ED-DA03-44E3-82CD-3E56E6E47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22AB327-2074-45EA-95A6-E8746EE338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388096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2BA9CB-032D-4CCC-A46B-88C37FCBB9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7C37B603-0104-4532-AC09-7E5086BE0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FB37522A-9E2D-4763-8E88-CF30009E7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932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9E2023-BAE4-40E4-99BF-FC93D8339672}"/>
              </a:ext>
            </a:extLst>
          </p:cNvPr>
          <p:cNvSpPr txBox="1"/>
          <p:nvPr/>
        </p:nvSpPr>
        <p:spPr>
          <a:xfrm>
            <a:off x="6332637" y="2756157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5275F8-819C-49E0-BFE9-F3319D2485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4E8E0ECE-5C4D-4B6A-9B4B-48C16BD3B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 descr="Logo COP3530">
              <a:extLst>
                <a:ext uri="{FF2B5EF4-FFF2-40B4-BE49-F238E27FC236}">
                  <a16:creationId xmlns:a16="http://schemas.microsoft.com/office/drawing/2014/main" id="{F7362948-B3F0-47C9-A591-09F8F16F8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87874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1AE474-11FD-4E87-8376-F7788BF12D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DA0435C0-6CC6-43E0-8A15-CE21AFA41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A497CE59-B382-46B6-AE20-3469A0D99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00163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4C901-9FAB-42D4-95EB-58CAB4065410}"/>
              </a:ext>
            </a:extLst>
          </p:cNvPr>
          <p:cNvSpPr/>
          <p:nvPr/>
        </p:nvSpPr>
        <p:spPr>
          <a:xfrm>
            <a:off x="2621689" y="1552050"/>
            <a:ext cx="5760016" cy="4832092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node)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 == null)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node-&gt;color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(node-&gt;parent-&gt;color == black)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parent = node-&gt;parent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grandparent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RBTreeGetGrandparent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uncle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RBTreeGetUncle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(uncle != null &amp;&amp; uncle-&gt;color == red)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parent-&gt;color = uncle-&gt;color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grandparent-&gt;color = red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parent-&gt;right &amp;&amp; parent == grandparent-&gt;left)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parent = node-&gt;parent 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 &amp;&amp; parent == grandparent-&gt;right)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parent = node-&gt;parent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parent-&gt;color = black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grandparent-&gt;color = red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}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B20E83-BCCB-4BD3-849C-85C59DB830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741FC4A-EA3C-4B13-B557-D34E18B5A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9245251-4917-4CA7-987E-3DD6CC012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21922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90DAB-9C2D-421E-B414-1F27DA0F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50" y="1668372"/>
            <a:ext cx="5909321" cy="4314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6BDDF3-253A-44C0-918D-6C2FE7E7859F}"/>
              </a:ext>
            </a:extLst>
          </p:cNvPr>
          <p:cNvSpPr txBox="1"/>
          <p:nvPr/>
        </p:nvSpPr>
        <p:spPr>
          <a:xfrm>
            <a:off x="1975757" y="6243439"/>
            <a:ext cx="8673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https://opendsa-server.cs.vt.edu/ODSA/Books/Everything/html/RedBlack.html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75F5F9-2D20-4B1B-83B8-001CE85D35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B5BF190-085E-4987-A5EE-9FA232675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D00F99D-3629-42ED-BC31-81767D8F1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42589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Set, Tree Map, Hash Maps are backed up by a Red Black Tree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C++ STL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C87C2-3DEE-4581-A812-627A2BEA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A37101-7727-4AB2-BD8E-4E87B7B7B5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AE09A81-70E0-47F9-ADA9-4889D92F1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D6FC50A-A531-45D0-AC70-AAC6B6BA3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115736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66291" y="2459504"/>
            <a:ext cx="82999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        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          Worst case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Space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O(n)                O(n)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Delete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O(log n)          O(log n)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02D0C-A328-4636-B32E-B37E674B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D33FB1-5FDC-4E21-A165-77B7F10D37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BC30E52-1065-4529-B332-70D77EDF4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5550AC0-2948-4FB6-B14C-DA834CEDD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00062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F08B6-85B1-4DC9-AD69-87ECD7DD0B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BB31114-EBD1-465C-ABD0-D78E7C631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4192143-D8FF-48AF-9AB1-70629484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170674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84931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F490-5D93-463B-9676-B04A5A71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90E149-7958-4291-9A24-F354572487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84E20875-DE93-40A3-99E0-B40496A8B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807196C8-1ED9-4F10-8F0C-745DD92ED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064691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Non-Random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90167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3738440" y="626291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if the Input is non-Random?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13D1A-FD5D-4FED-8DE9-B15AED74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147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E04E2-DC80-4B9D-8DFE-26F5137BC0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E135851-7F8E-41FE-9095-CA4399B34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C19F370-F965-4FC6-9E85-677459AAE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01638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we are searching 91 again and again,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bring it closer to root!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Simple Rotation won’t work!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Special rotations involving grandparent, parent and child.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11939-A470-4CB3-AD13-FF8A7C13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9ED34C-0F74-4C90-B201-6FC80AD16E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E0BF27AF-560C-4674-BAAE-958798EAE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74505F02-3B17-417E-9043-A850153B0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87171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splay tree is a self-adjusting binary search tree with the additional property that recently accessed elements are quick to access again.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5F038-7248-4507-9D22-E00AB6BF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F3D7AC-4939-41EA-B195-2436694982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449A6A-5A04-4F8D-A584-767C88499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470EECDB-5047-4196-97AB-2FB96DDC8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019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05E10-A4E9-4454-8E6C-D2745497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8488CC-9C9D-4B8D-8487-C5CA09EBB5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324ADC1-D3D2-4E39-B273-669912A7F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EF8D0784-D5A8-4B01-BDC5-7E86E45BF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88871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524609"/>
            <a:ext cx="110342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binary search tree with the additional property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recently accessed elements are quick to access again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For many sequences of non-random operations, splay trees perform better than other search trees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splay tree was invented by Daniel Sleator and Robert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Tarjan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normal operations on a binary search tree are combined with one basic operation, called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Splaying the tree for a certain element rearranges the tree so that the element is placed at the root of the tree.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640D3-B839-4065-B46E-173284286142}"/>
              </a:ext>
            </a:extLst>
          </p:cNvPr>
          <p:cNvSpPr txBox="1"/>
          <p:nvPr/>
        </p:nvSpPr>
        <p:spPr>
          <a:xfrm>
            <a:off x="3936534" y="6148725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https://en.wikipedia.org/wiki/Splay_tree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78EB9D-22AB-4116-AC66-847605B4F4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66D76E-ABE9-4A47-88C8-216379FEE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5AE73B9-970F-4302-B08B-0F469D73B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33305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151</a:t>
            </a:fld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EA4BD2-56F7-451F-B139-196333DB78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6B897746-B425-4B44-AE87-C307C69EA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5CD31DF3-9F15-4873-89B6-8317C0577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8F22B2-D026-4981-E712-6CA47FC73B8E}"/>
              </a:ext>
            </a:extLst>
          </p:cNvPr>
          <p:cNvSpPr txBox="1"/>
          <p:nvPr/>
        </p:nvSpPr>
        <p:spPr>
          <a:xfrm>
            <a:off x="4832202" y="22021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Single Rotation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3362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17F2C-FFEC-4763-8F27-F400B3415EDE}"/>
              </a:ext>
            </a:extLst>
          </p:cNvPr>
          <p:cNvGrpSpPr/>
          <p:nvPr/>
        </p:nvGrpSpPr>
        <p:grpSpPr>
          <a:xfrm>
            <a:off x="7628270" y="3073989"/>
            <a:ext cx="2754587" cy="2388879"/>
            <a:chOff x="9332312" y="416070"/>
            <a:chExt cx="2754587" cy="238887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0F9276-8966-4723-B09A-EB18C9F43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051870" y="416070"/>
              <a:ext cx="640080" cy="64008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4650D4F-1DCA-4D39-8924-CEBD0D5FB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868277" y="135770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y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F5E2693-2813-43AB-A41D-C84EFCD0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7729" y="94850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2401" y="189013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377048" y="1942372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1879" y="1000737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B78CF06-E569-4F01-991C-42FDDF6FB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32312" y="1306499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959FE71-9F80-4603-97EF-406A3BED8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83035" y="2282698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92ABFA08-170D-4F4B-B855-E18E5EEA2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42093" y="226915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152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DBF53-CE17-4FEB-ABFA-5A3A5EE0E8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DC1003B-ECF8-45AB-802D-F204E5D87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1358251E-7C52-412F-B640-A0F1796D1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C65FC3-FC22-7EE9-D44A-1563329FB80C}"/>
              </a:ext>
            </a:extLst>
          </p:cNvPr>
          <p:cNvSpPr txBox="1"/>
          <p:nvPr/>
        </p:nvSpPr>
        <p:spPr>
          <a:xfrm>
            <a:off x="4832202" y="22021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Single Rotation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678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Left Rotation (Splay(x), x is right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153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0F7D79-8FE2-16E4-334C-5E3E2BC41171}"/>
              </a:ext>
            </a:extLst>
          </p:cNvPr>
          <p:cNvSpPr txBox="1"/>
          <p:nvPr/>
        </p:nvSpPr>
        <p:spPr>
          <a:xfrm>
            <a:off x="4832202" y="22021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Single Rotation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7497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06569" y="2912616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6356" y="36943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1" idx="5"/>
            <a:endCxn id="47" idx="0"/>
          </p:cNvCxnSpPr>
          <p:nvPr/>
        </p:nvCxnSpPr>
        <p:spPr>
          <a:xfrm>
            <a:off x="8332698" y="4240732"/>
            <a:ext cx="576740" cy="396137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51523" y="427905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49129" y="341599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7097" y="4687318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57506" y="463686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Left Rotation (Splay(x), x is right of parent and has no grandparent)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2639FA-99AB-4D78-B4C5-EE0FE5463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9252911" y="3458958"/>
            <a:ext cx="570351" cy="39737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50CEEA1-D631-4A1E-AA61-9A4B078E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1330" y="385632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154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B6E249-78CB-0820-AED7-CD3973536375}"/>
              </a:ext>
            </a:extLst>
          </p:cNvPr>
          <p:cNvSpPr txBox="1"/>
          <p:nvPr/>
        </p:nvSpPr>
        <p:spPr>
          <a:xfrm>
            <a:off x="4832202" y="22021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Single Rotation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245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155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5D9E14-651C-341A-7E0A-166BB41277F2}"/>
              </a:ext>
            </a:extLst>
          </p:cNvPr>
          <p:cNvSpPr txBox="1"/>
          <p:nvPr/>
        </p:nvSpPr>
        <p:spPr>
          <a:xfrm>
            <a:off x="7974843" y="16819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Double Rotation, Same direction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6889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E54386-72B5-45F8-8505-AE884AB738AF}"/>
              </a:ext>
            </a:extLst>
          </p:cNvPr>
          <p:cNvGrpSpPr/>
          <p:nvPr/>
        </p:nvGrpSpPr>
        <p:grpSpPr>
          <a:xfrm>
            <a:off x="7672242" y="2112785"/>
            <a:ext cx="4169294" cy="3107069"/>
            <a:chOff x="7023184" y="2133533"/>
            <a:chExt cx="4169294" cy="310706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14813E-0F75-4103-BDA3-F5804CCC0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7264502" y="2133533"/>
              <a:ext cx="3721162" cy="2560786"/>
              <a:chOff x="1391660" y="2231008"/>
              <a:chExt cx="3721162" cy="256078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1F61EEA-8B2B-4952-BE2A-B2B5E00779F4}"/>
                  </a:ext>
                </a:extLst>
              </p:cNvPr>
              <p:cNvGrpSpPr/>
              <p:nvPr/>
            </p:nvGrpSpPr>
            <p:grpSpPr>
              <a:xfrm flipH="1">
                <a:off x="1937536" y="2231008"/>
                <a:ext cx="2817846" cy="2220460"/>
                <a:chOff x="6066998" y="3448007"/>
                <a:chExt cx="2817846" cy="222046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CF88B47-4D8E-4446-BB22-78DD2BD63F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03A7E3C-3AB8-4C91-AFFD-8DE2C4C14A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70226" y="4211040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F40DD49-AA60-4071-8958-C72636D5BE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44764" y="502838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6D07734-DA2C-49F2-8A55-355B85C8C0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21A7114-ABED-4FB6-B1E2-A1188BFF7E0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0E12B8-1497-4D4F-941C-231A76E5C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60" y="4343822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1554EA-91C6-4746-817D-50841A7457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6307" y="439605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99827F3-7B97-453B-BA4B-7F606ABAF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2083" y="3578708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EEA8038-B7A0-44F0-9619-11604DEFC8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6680" y="273438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8C5ADCF-4D2A-43F2-8C00-8872FCC0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023184" y="3030433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9D5A7FA-3ABD-475A-A674-92E912F22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53164" y="3857786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DC49060-C170-4397-B529-06C0DFEB4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70449" y="4706841"/>
              <a:ext cx="466481" cy="53376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CC04BC6-8436-43F1-AD2E-702F70927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88614" y="465639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156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300B6A-DD06-A86E-0AA6-AAB2556CB36E}"/>
              </a:ext>
            </a:extLst>
          </p:cNvPr>
          <p:cNvSpPr txBox="1"/>
          <p:nvPr/>
        </p:nvSpPr>
        <p:spPr>
          <a:xfrm>
            <a:off x="7974843" y="16819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Double Rotation, Same direction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5278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Zag Rotation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9A5625-D6A2-4E20-9BD7-27002FCE0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678048" y="213353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2B3CA5-E36B-4442-BBDD-46C7CF3E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169562" y="263691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D9CA2-4143-47AD-9A04-44DF4DDE1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09426" y="2636910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69507" y="236435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3A7E3C-3AB8-4C91-AFFD-8DE2C4C1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2735" y="31273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9294" y="314612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D07734-DA2C-49F2-8A55-355B85C8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64249" y="286773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A7114-ABED-4FB6-B1E2-A1188BFF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53132" y="365982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251120" y="3712269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14461" y="3730796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9827F3-7B97-453B-BA4B-7F606ABAF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436664" y="3712055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12067" y="2867732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8C5ADCF-4D2A-43F2-8C00-8872FCC0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41545" y="40798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9D5A7FA-3ABD-475A-A674-92E912F2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90673" y="41223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035" y="4139057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0138" y="412231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370650" y="389864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30934" y="3293616"/>
            <a:ext cx="139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08366-B3BD-4F26-9C50-474725F2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157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BA7924-827E-458B-8FC9-32429E9F39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B1FB29BC-EEDC-4E93-B404-F1AD1039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4E0FF881-EEE0-4ED8-956B-5F69F872B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2D6B843-D5BE-51D1-4954-C9373FA0206D}"/>
              </a:ext>
            </a:extLst>
          </p:cNvPr>
          <p:cNvSpPr txBox="1"/>
          <p:nvPr/>
        </p:nvSpPr>
        <p:spPr>
          <a:xfrm>
            <a:off x="7605125" y="16956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Double Rotation, Different direction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2979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Basic Idea</a:t>
            </a:r>
          </a:p>
        </p:txBody>
      </p:sp>
      <p:pic>
        <p:nvPicPr>
          <p:cNvPr id="24" name="Picture 23" descr="Splay Tree">
            <a:extLst>
              <a:ext uri="{FF2B5EF4-FFF2-40B4-BE49-F238E27FC236}">
                <a16:creationId xmlns:a16="http://schemas.microsoft.com/office/drawing/2014/main" id="{E786B873-F2C2-4160-9CCA-D07C2E435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019" y="1824446"/>
            <a:ext cx="8267700" cy="2895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BFBDFB-FD8D-41E4-B1FD-7A43BE0466C1}"/>
              </a:ext>
            </a:extLst>
          </p:cNvPr>
          <p:cNvSpPr/>
          <p:nvPr/>
        </p:nvSpPr>
        <p:spPr>
          <a:xfrm>
            <a:off x="1851803" y="5081360"/>
            <a:ext cx="8142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basic idea of a splay tree is that after a node is accessed, it is pushed to the root via a series of rotations.  And it does manage to shorten the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at bottom and move up! Splay(N) till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N.Parent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null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09829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Insert/Search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Same as BST followed by a Splay Operation on the searched node or newly inserted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Determine proper case for rotation and apply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Zag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N.Parent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!= null: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50D20-C884-4377-A9A7-1F8EC7F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6A98F9-DD2E-47B1-A103-3F39CED406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B73A8A5-5496-4C15-A370-10590C3CF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33500E3-5F28-427B-B78E-B4A1FDAB0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80D35E8-98B0-4AAC-8A12-CA4570C8896D}"/>
              </a:ext>
            </a:extLst>
          </p:cNvPr>
          <p:cNvSpPr/>
          <p:nvPr/>
        </p:nvSpPr>
        <p:spPr>
          <a:xfrm>
            <a:off x="4210001" y="2550427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64B5AB-4F88-41DB-969C-4E66EBEB1D8A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4C6F94-122B-4F20-AB53-5C0215F078A2}"/>
              </a:ext>
            </a:extLst>
          </p:cNvPr>
          <p:cNvSpPr/>
          <p:nvPr/>
        </p:nvSpPr>
        <p:spPr>
          <a:xfrm>
            <a:off x="4699596" y="3202269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CAD7D-ED56-486F-B542-BA0CAD12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FA7EA8-B0E2-4DA5-8125-625CB16045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41958F6C-AFF2-484C-AEAB-FA4049421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1B1424E0-364F-490D-B4DC-71BD0504A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2703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1, 9, 6, 11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35382B-74FD-3813-5D12-5DC73953C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1254" y="27889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3861114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9, 6, 11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35382B-74FD-3813-5D12-5DC73953C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1254" y="27889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E2EE8A-EBA3-255B-99D1-BA20D055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53985" y="394835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8F59E-742E-239C-69A8-2CCB84929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000054" y="3335262"/>
            <a:ext cx="565761" cy="613088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1504F37-82E6-08ED-1CEE-34679DEBD49D}"/>
                  </a:ext>
                </a:extLst>
              </p14:cNvPr>
              <p14:cNvContentPartPr/>
              <p14:nvPr/>
            </p14:nvContentPartPr>
            <p14:xfrm>
              <a:off x="3568680" y="3689280"/>
              <a:ext cx="679680" cy="438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1504F37-82E6-08ED-1CEE-34679DEBD4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9320" y="3679920"/>
                <a:ext cx="698400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645E35F6-6226-E781-FCC6-1AF157BD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75960" y="284868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E15FD9-501C-87DE-6752-145379A1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3984" y="3984693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DB95AC-1A0B-195F-B67A-CCF0543F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1479" y="3411051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86612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6, 11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5E35F6-6226-E781-FCC6-1AF157BD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59457" y="2812338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E15FD9-501C-87DE-6752-145379A1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7481" y="394835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DB95AC-1A0B-195F-B67A-CCF0543F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674976" y="3374709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67017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5, 1, 9, 6, 11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5E35F6-6226-E781-FCC6-1AF157BD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16311" y="261237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E15FD9-501C-87DE-6752-145379A1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4335" y="3748388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DB95AC-1A0B-195F-B67A-CCF0543F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931830" y="3174746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7B811A3-A455-34FB-C0B7-DE9863B0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5378" y="490765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A20F2-9586-1B2F-D1C1-0F3A02066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782873" y="4334013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891213-5F4E-2146-18D6-BBF512FCFA98}"/>
                  </a:ext>
                </a:extLst>
              </p14:cNvPr>
              <p14:cNvContentPartPr/>
              <p14:nvPr/>
            </p14:nvContentPartPr>
            <p14:xfrm rot="1184632" flipH="1">
              <a:off x="2373807" y="3601445"/>
              <a:ext cx="626951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891213-5F4E-2146-18D6-BBF512FCFA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2364450" y="3592085"/>
                <a:ext cx="645666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B2FCA0-EE7B-ED7D-2524-300BA533F296}"/>
                  </a:ext>
                </a:extLst>
              </p14:cNvPr>
              <p14:cNvContentPartPr/>
              <p14:nvPr/>
            </p14:nvContentPartPr>
            <p14:xfrm rot="1184632" flipH="1">
              <a:off x="2987464" y="4782153"/>
              <a:ext cx="626951" cy="438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B2FCA0-EE7B-ED7D-2524-300BA533F2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2978107" y="4772793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0D1098F3-0C06-3FB0-2C13-73F065DD5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47717" y="377033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CEAA38-168D-C3EF-1444-5A00274DD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19477" y="257317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C013FB-25CB-EE81-8774-3C5338E87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0520" y="3732446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0E588D-0DC9-7F2C-9FB4-9A40823D8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65819" y="3137000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F4A56D-0C90-7496-8CE9-6DA14A061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694059" y="3066698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566D8D-E96E-9439-C395-987C57E8DA7C}"/>
                  </a:ext>
                </a:extLst>
              </p14:cNvPr>
              <p14:cNvContentPartPr/>
              <p14:nvPr/>
            </p14:nvContentPartPr>
            <p14:xfrm rot="1184632" flipH="1">
              <a:off x="7308485" y="3469223"/>
              <a:ext cx="626951" cy="438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566D8D-E96E-9439-C395-987C57E8DA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7299128" y="3459863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7FF8E6D-5B61-11DF-9FE5-23894B06A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16384" y="241514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0AB9B-0F6C-1713-91D0-A749476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47441" y="3674512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35182C-17FC-FDC5-A226-AD76C2106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2586" y="501961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78120C-2D12-A75C-403E-9E6E8AFF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951525" y="2900518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39A33-5564-3810-5A26-432FCE09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268980" y="4268414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2207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FF8E6D-5B61-11DF-9FE5-23894B06A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6811" y="280255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0AB9B-0F6C-1713-91D0-A749476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7868" y="406192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35182C-17FC-FDC5-A226-AD76C2106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73013" y="540702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78120C-2D12-A75C-403E-9E6E8AFF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221952" y="3287930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39A33-5564-3810-5A26-432FCE09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39407" y="4655826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0165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FF8E6D-5B61-11DF-9FE5-23894B06A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6811" y="280255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0AB9B-0F6C-1713-91D0-A749476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7868" y="406192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35182C-17FC-FDC5-A226-AD76C2106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73013" y="540702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78120C-2D12-A75C-403E-9E6E8AFF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221952" y="3287930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39A33-5564-3810-5A26-432FCE09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39407" y="4655826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04B557-87DB-7636-37A2-F4BE08BB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6811" y="5237583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5B464-74DC-5C5A-F6B8-05D682394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24306" y="4663941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451E45-B7E0-26F0-7516-3870231E8204}"/>
                  </a:ext>
                </a:extLst>
              </p14:cNvPr>
              <p14:cNvContentPartPr/>
              <p14:nvPr/>
            </p14:nvContentPartPr>
            <p14:xfrm>
              <a:off x="3568680" y="3689280"/>
              <a:ext cx="679680" cy="438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451E45-B7E0-26F0-7516-3870231E82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9320" y="3679920"/>
                <a:ext cx="69840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812C46-B285-A2C3-7E2B-183939994B54}"/>
                  </a:ext>
                </a:extLst>
              </p14:cNvPr>
              <p14:cNvContentPartPr/>
              <p14:nvPr/>
            </p14:nvContentPartPr>
            <p14:xfrm rot="432364" flipH="1">
              <a:off x="2976016" y="4952311"/>
              <a:ext cx="626951" cy="438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812C46-B285-A2C3-7E2B-183939994B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432364" flipH="1">
                <a:off x="2966659" y="4942951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B1D184F-BF54-E056-2635-DA11AD3BB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9970" y="254493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F2627B-C8EF-1D45-5007-B6E883941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1027" y="380430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1E49F-A2E6-5107-E394-83974C08D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16172" y="514940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946F41-1F6B-8A0C-1AB9-C11B03D44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865111" y="3030310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C2C2BF-B7F9-3AFC-CF1F-47E68E73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182566" y="4398206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B76DCB7-D353-7474-A538-DD50911D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37950" y="617113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F7289D-F802-CF9E-D2AC-CADF1E094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6604344" y="5695749"/>
            <a:ext cx="205566" cy="52156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56C775A-3E0C-AAF2-35A8-6967974B68AE}"/>
                  </a:ext>
                </a:extLst>
              </p14:cNvPr>
              <p14:cNvContentPartPr/>
              <p14:nvPr/>
            </p14:nvContentPartPr>
            <p14:xfrm>
              <a:off x="8379568" y="3365824"/>
              <a:ext cx="679680" cy="438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56C775A-3E0C-AAF2-35A8-6967974B68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0208" y="3356464"/>
                <a:ext cx="698400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118722F3-6F0E-F7B3-2FCC-31E1F08C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12488" y="263674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848998-E395-D66B-E91D-0CB521CFF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3545" y="389610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48A631-6A3C-2AE4-54B0-A59D2F64C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98690" y="524121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728F3A-7A19-707C-5697-487CC9153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247629" y="3122113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0CEF0-8A80-5888-6188-303ABB1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565084" y="4490009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AE62F8-9D17-585A-6D50-6F9845F9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34491" y="382768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D800C-1B37-788D-770D-8A69ED6C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1171986" y="3254047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6399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8722F3-6F0E-F7B3-2FCC-31E1F08C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3917" y="24791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848998-E395-D66B-E91D-0CB521CFF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64974" y="373848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48A631-6A3C-2AE4-54B0-A59D2F64C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0119" y="508359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728F3A-7A19-707C-5697-487CC9153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169058" y="2964493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0CEF0-8A80-5888-6188-303ABB1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513" y="4332389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AE62F8-9D17-585A-6D50-6F9845F9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5920" y="367006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D800C-1B37-788D-770D-8A69ED6C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93415" y="3096427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15538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8722F3-6F0E-F7B3-2FCC-31E1F08C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3917" y="24791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848998-E395-D66B-E91D-0CB521CFF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64974" y="373848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48A631-6A3C-2AE4-54B0-A59D2F64C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0119" y="508359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728F3A-7A19-707C-5697-487CC9153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169058" y="2964493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0CEF0-8A80-5888-6188-303ABB1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513" y="4332389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AE62F8-9D17-585A-6D50-6F9845F9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5920" y="367006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D800C-1B37-788D-770D-8A69ED6C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93415" y="3096427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A0E7766-9CEC-31A0-2426-79386CA70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82670" y="488379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563DF6-255F-2242-625D-CD7908299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920165" y="4310149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3ACC36F-9466-4A01-B397-E6B63D5C7524}"/>
                  </a:ext>
                </a:extLst>
              </p14:cNvPr>
              <p14:cNvContentPartPr/>
              <p14:nvPr/>
            </p14:nvContentPartPr>
            <p14:xfrm rot="1184632" flipH="1">
              <a:off x="4764783" y="3483842"/>
              <a:ext cx="626951" cy="438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3ACC36F-9466-4A01-B397-E6B63D5C75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4755426" y="3474482"/>
                <a:ext cx="645666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BD6D25F-54D1-D627-ABC5-79E058176899}"/>
                  </a:ext>
                </a:extLst>
              </p14:cNvPr>
              <p14:cNvContentPartPr/>
              <p14:nvPr/>
            </p14:nvContentPartPr>
            <p14:xfrm rot="1184632" flipH="1">
              <a:off x="5378440" y="4664550"/>
              <a:ext cx="626951" cy="438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BD6D25F-54D1-D627-ABC5-79E0581768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5369083" y="4655190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D6204867-083D-A163-6BCA-7DFDB6D32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67822" y="2410702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0C9B4C-154F-9740-3C98-56F3F1834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83116" y="3330142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43CE92-3BED-9E64-E7A1-9B7F91C8E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749824" y="3018111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25DE113-80DC-36E7-C98F-AE9B124D3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18471" y="424371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ED2842-E036-0E82-9742-032E84544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185179" y="3931680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EC19350-DA2E-3C92-8398-69EB7B22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61194" y="515728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07E4E7-938E-9B04-9B2C-304B3BE58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627902" y="4845249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0FF2BAD-5958-E3FF-5475-42F442B4E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0026" y="607084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A7F801-4EBE-D97D-3393-DB9586BC9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106734" y="5758818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511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splay tree is a data structure that guarantees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 operations will take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O(m log n)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where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number of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 average, a tree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worst case, an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but subsequent operations are fast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Implemented in Cache and Garbage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4BE0F-B2D4-443B-9B2E-5288AE6F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8B3039-69BB-4087-94A3-5471E02297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77A2D67-B0E9-461F-8DE6-FF4C34C3C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9714A0F-EA5D-41B2-A7EB-F722C4346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297780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8" y="392780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F419C-BFD0-4D8D-8DD5-E2D06385EA8E}"/>
              </a:ext>
            </a:extLst>
          </p:cNvPr>
          <p:cNvSpPr/>
          <p:nvPr/>
        </p:nvSpPr>
        <p:spPr>
          <a:xfrm>
            <a:off x="1179494" y="1923180"/>
            <a:ext cx="10432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B+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https://www.cs.usfca.edu/~galles/visualization/BPlusTree.html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https://www.cs.usfca.edu/~galles/visualization/SplayTree.html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Original Paper, Splay Tree: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https://www.cs.cmu.edu/~sleator/papers/self-adjusting.pdf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https://stackoverflow.com/questions/7467079/difference-between-avl-trees-and-splay-trees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380C-56B5-494E-96A5-DEFF6C17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0466FE-C040-4495-911D-EEE5329F69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C648DFC-3258-4F62-AACD-3A556A25F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095AF2-90C8-48F9-BD8E-77F0EDA6B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82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9DCA4-2DC4-420F-ABF0-B9396BE4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0526E7-9F24-473E-ACAA-24250832054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D2950EBB-F097-48D8-8E5A-7C28D442A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B841DE-6360-4783-8C70-2914214B3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743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 in a BST?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Transform the “Spindly” Tree to “Bushy Tree” using Tools and Algorithms (Transformation)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Never add new leaves at the bottom: Increase size of node (Alter the Structure by Design)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7DD4E-FFD0-4A05-935E-7928254E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2CD68C-0BF1-420C-B943-6DF80CFC82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13E6E31-3FBB-46AD-A3E7-01F851816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B35ABFB2-8516-4440-A9C9-A5F4146E9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41982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4409449" cy="2442378"/>
            <a:chOff x="1745600" y="3675710"/>
            <a:chExt cx="4409449" cy="24423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4969" y="547800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A3E976-1E56-41F1-A361-A370E047DCE8}"/>
              </a:ext>
            </a:extLst>
          </p:cNvPr>
          <p:cNvSpPr txBox="1"/>
          <p:nvPr/>
        </p:nvSpPr>
        <p:spPr>
          <a:xfrm>
            <a:off x="2000250" y="2190750"/>
            <a:ext cx="333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100, 101, 111, 115, 120, 135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50D6A-AE35-470E-A83A-43F27D0D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B5CC43-9683-4BEC-AAC0-96288FD0DF9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23DD2418-0BB6-497B-A2CC-9BF414F81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F20899EA-2CA3-4903-BC63-FCD5AE37B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82669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692B6-235B-45A3-9B7A-55E4039D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5A57F2-F375-4E08-A75C-ED5195EEE9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6D0F4A5-204C-4BD5-BEAC-DCC5ECCF6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F21351-ABC4-45EF-BEA7-4E18A988E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36791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C11AF-60E2-49BD-89B3-664E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3C5455-BA81-4C3F-9E17-A1A228610B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1D6BB99-E0DC-4441-A3FB-45A8792EE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9252FACD-F8E5-42C9-AFC9-10313453E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49779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F5BD29-71D1-4EBA-BB80-ADF7DA2A6E6C}"/>
              </a:ext>
            </a:extLst>
          </p:cNvPr>
          <p:cNvSpPr/>
          <p:nvPr/>
        </p:nvSpPr>
        <p:spPr>
          <a:xfrm>
            <a:off x="7153497" y="3340542"/>
            <a:ext cx="5038503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Fixes the height imbalance problem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Doesn’t fix Non-random insertion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BA15F-1A0E-400B-8D8F-111F40FF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01F130-265D-4216-AF3D-F4E8825D3B1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E4F414D-235A-49FA-9696-08D1A90B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B2674CBA-8AD9-40A5-B31A-1388BE642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581466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FFF15A-8D18-4AED-821F-278AB278ABEE}"/>
              </a:ext>
            </a:extLst>
          </p:cNvPr>
          <p:cNvSpPr/>
          <p:nvPr/>
        </p:nvSpPr>
        <p:spPr>
          <a:xfrm>
            <a:off x="7153497" y="3340542"/>
            <a:ext cx="5038503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 a limit, on the node filling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910E4-3780-4746-A1E5-8788B15A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742D0A-2324-4749-A420-FB9A92393B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E76DFB5-CF68-46CF-B94C-B23F4B943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49F2C172-AA79-468A-9DB4-750CF4FCB6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503786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3E96E0-307B-4C26-B2AB-5CE774631B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0ADF885-4DB5-45FB-AAFC-99B5A3F48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1C8CF5B-B6CF-412E-8678-975030AC6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619729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D12EAD-484B-4D18-AD60-F765B372B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869173" y="3461654"/>
            <a:ext cx="1536596" cy="70355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0772EE-02A6-49B4-8662-B712C67BE800}"/>
              </a:ext>
            </a:extLst>
          </p:cNvPr>
          <p:cNvSpPr txBox="1"/>
          <p:nvPr/>
        </p:nvSpPr>
        <p:spPr>
          <a:xfrm>
            <a:off x="8405769" y="41652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326BB8-5FD9-4B86-9F64-3BC839C57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33280" y="3660476"/>
            <a:ext cx="0" cy="148245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6AA13D-2623-4C92-8828-5C0E0E267781}"/>
              </a:ext>
            </a:extLst>
          </p:cNvPr>
          <p:cNvSpPr txBox="1"/>
          <p:nvPr/>
        </p:nvSpPr>
        <p:spPr>
          <a:xfrm>
            <a:off x="5413240" y="51429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2BE81-DF1B-4CBB-A054-0E45E0715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053320" y="3493368"/>
            <a:ext cx="2352448" cy="67183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5A2B7-0331-4153-95A0-28AD6D3E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9506CC-A0BC-457F-B0B3-4BB421FBE8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955EAC9A-AA6F-4F60-84E3-0AAFA2A81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689C0C04-CA25-408D-A61F-37879A4E0C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09624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Like Bee">
            <a:extLst>
              <a:ext uri="{FF2B5EF4-FFF2-40B4-BE49-F238E27FC236}">
                <a16:creationId xmlns:a16="http://schemas.microsoft.com/office/drawing/2014/main" id="{9019DDDD-C67C-4ADE-94E1-EED0911B1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C1ADAB1-5AA7-4E6E-BBE8-57A8B4B03138}"/>
              </a:ext>
            </a:extLst>
          </p:cNvPr>
          <p:cNvSpPr/>
          <p:nvPr/>
        </p:nvSpPr>
        <p:spPr>
          <a:xfrm>
            <a:off x="1227486" y="1763361"/>
            <a:ext cx="10964514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 of order n, each node has up to n children. They follow BST property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5BE8A-F12B-473C-9588-50221627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1DA1F9-881F-415F-A4D6-DB71A19D47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CE4CD038-368B-499F-9343-DBCB88157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53D8DF8-2483-4121-A42E-84520122A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34901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5D6953-C097-46BD-8FA8-EBF58F343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610680" y="5377343"/>
            <a:ext cx="0" cy="68789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F8D586-724C-4E6A-94E9-A6E52D467B40}"/>
              </a:ext>
            </a:extLst>
          </p:cNvPr>
          <p:cNvSpPr txBox="1"/>
          <p:nvPr/>
        </p:nvSpPr>
        <p:spPr>
          <a:xfrm>
            <a:off x="4965041" y="624880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Children, here n =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2F780-718E-4F81-93EC-5F06366F02D2}"/>
              </a:ext>
            </a:extLst>
          </p:cNvPr>
          <p:cNvCxnSpPr/>
          <p:nvPr/>
        </p:nvCxnSpPr>
        <p:spPr>
          <a:xfrm>
            <a:off x="3827721" y="5637402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FA97CB-E521-4FA3-82D6-BCE2D338C77D}"/>
              </a:ext>
            </a:extLst>
          </p:cNvPr>
          <p:cNvCxnSpPr/>
          <p:nvPr/>
        </p:nvCxnSpPr>
        <p:spPr>
          <a:xfrm>
            <a:off x="9399409" y="5561901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EC1704-7871-4EDF-8E38-84166455EE46}"/>
              </a:ext>
            </a:extLst>
          </p:cNvPr>
          <p:cNvCxnSpPr/>
          <p:nvPr/>
        </p:nvCxnSpPr>
        <p:spPr>
          <a:xfrm>
            <a:off x="3649211" y="5377343"/>
            <a:ext cx="5602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756E0A3-6648-423B-A4E5-78D995484115}"/>
              </a:ext>
            </a:extLst>
          </p:cNvPr>
          <p:cNvSpPr txBox="1"/>
          <p:nvPr/>
        </p:nvSpPr>
        <p:spPr>
          <a:xfrm>
            <a:off x="8411031" y="6248802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 a Binary Tree!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7EE12-0CA8-46EC-8620-E3D23DC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AAED72-5A21-4EDC-A119-5480623C887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8881A0DD-DD17-4A02-AFBF-D112A0A44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26CC636D-5D05-40F2-96AB-1F5655A1C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577CDD7-D69E-9D50-DCA0-99D3A565005C}"/>
              </a:ext>
            </a:extLst>
          </p:cNvPr>
          <p:cNvSpPr/>
          <p:nvPr/>
        </p:nvSpPr>
        <p:spPr>
          <a:xfrm>
            <a:off x="1227486" y="1763361"/>
            <a:ext cx="10964514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 of order n, each node has up to n children. They follow BST property</a:t>
            </a:r>
          </a:p>
        </p:txBody>
      </p:sp>
    </p:spTree>
    <p:extLst>
      <p:ext uri="{BB962C8B-B14F-4D97-AF65-F5344CB8AC3E}">
        <p14:creationId xmlns:p14="http://schemas.microsoft.com/office/powerpoint/2010/main" val="2437508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FAB3B17-B942-49B2-9383-6377FD7EFE2F}"/>
              </a:ext>
            </a:extLst>
          </p:cNvPr>
          <p:cNvSpPr/>
          <p:nvPr/>
        </p:nvSpPr>
        <p:spPr>
          <a:xfrm>
            <a:off x="6617508" y="2608144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395CDE-FDEE-4E3A-BCE7-6B02B18CBA3C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0A3ED8-BF3F-4E0E-8B14-3C2B2D62451A}"/>
              </a:ext>
            </a:extLst>
          </p:cNvPr>
          <p:cNvSpPr/>
          <p:nvPr/>
        </p:nvSpPr>
        <p:spPr>
          <a:xfrm>
            <a:off x="3153980" y="2577722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88789F-E18F-4F8B-A33C-F2ACDB355AE0}"/>
              </a:ext>
            </a:extLst>
          </p:cNvPr>
          <p:cNvSpPr/>
          <p:nvPr/>
        </p:nvSpPr>
        <p:spPr>
          <a:xfrm>
            <a:off x="3712902" y="3199482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5B2A31-BBFD-4E12-A53D-E310084ED6AB}"/>
              </a:ext>
            </a:extLst>
          </p:cNvPr>
          <p:cNvSpPr/>
          <p:nvPr/>
        </p:nvSpPr>
        <p:spPr>
          <a:xfrm>
            <a:off x="7130771" y="3130747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D0A7E-6255-49B4-9483-26F1B4A2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3A8C53-1BBE-460B-ABF3-914AA6112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AD6B05B1-6CF1-4812-B9CE-2534350F8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52B6AC13-16FC-483C-B947-10028BD28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6599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644224" y="4465705"/>
            <a:ext cx="2749242" cy="640080"/>
            <a:chOff x="5093200" y="3020396"/>
            <a:chExt cx="2749242" cy="64008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75960" y="278892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935061" y="342900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49679" y="342900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078551" y="1771090"/>
            <a:ext cx="9372600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B tree: (n=2 is a BST)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B6795-F2AC-4052-97B8-57995F5C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0C258D-5AD8-4F7C-8272-A893C7D057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33A84D-C104-4DF6-9C1B-9108EA4E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566CC44E-B3DF-4D7A-A18E-52203EAD5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568462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32070" y="3812064"/>
            <a:ext cx="1537808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8649" y="1710169"/>
            <a:ext cx="11155048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Building is Bottom-up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 and Leaves are at same depth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0479DF-4BA6-4742-9791-842C477208D2}"/>
              </a:ext>
            </a:extLst>
          </p:cNvPr>
          <p:cNvGrpSpPr/>
          <p:nvPr/>
        </p:nvGrpSpPr>
        <p:grpSpPr>
          <a:xfrm>
            <a:off x="1383017" y="3429000"/>
            <a:ext cx="1938101" cy="640080"/>
            <a:chOff x="4448384" y="3020396"/>
            <a:chExt cx="1938101" cy="6400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0D959E5-3536-478B-97BD-5FF0F777C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4E7DD3E-9D56-4003-9C48-8EE2B93F4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74F6F6-90A4-4577-8B1C-684862EB5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EEDB174-0E4F-4B02-83AE-DCA283A6F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7518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1FBBB7-E175-45EF-A765-2FD566260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76630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2ABE2-A482-41C5-9792-D0C36EB1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3F7181-FBA2-467F-BAA8-FDA36E11FE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85635240-E6A0-4279-8780-6C6DB4143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8B57E737-C1CF-42D4-AC96-EE1D6409A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811489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647739" y="1604973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630787" y="2196455"/>
            <a:ext cx="6096000" cy="7009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have [ceil(n/2), n]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2C69-16BC-4939-BD8D-0EE19A9F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E9F789-1FF3-4F10-AE8A-3FC4A7E2D30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CB7CDFB-1D52-4692-8744-CE9B529F0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DF39AE3B-E4AD-4631-9E3D-2BF7FFF3A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663657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398971" y="5630215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5163" y="5630215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1698" y="395343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210799" y="459351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449242" y="459351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566803" y="1617905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242226" y="1962933"/>
            <a:ext cx="10594640" cy="1347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Leaf nodes store up to n-1 keys.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A non-leaf node with x children contains x-1 keys.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2D54-3184-4C2C-8780-70B95128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C72F55-29F9-44AC-8009-DA532C6C23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C20A470-4054-4DC3-ABE4-60F6AB8C1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52A39C25-0BF7-4D27-A39A-03AD0591B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743171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04662" y="1757800"/>
            <a:ext cx="10774817" cy="498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 or have an order “n”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have [ceil(n/2), n] children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store up to n-1 keys.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non-leaf node with x children contains x-1 keys.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leaves are at same depth, so the tree is always balanced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items are stored in leaves and non-leaf nodes in a B Tree. In a B+ Tree, data is stored in only leaves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a node is full (has more than n-1 keys) Splitting occurs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Properties Summary</a:t>
            </a:r>
          </a:p>
        </p:txBody>
      </p:sp>
      <p:grpSp>
        <p:nvGrpSpPr>
          <p:cNvPr id="56" name="Google Shape;1114;p56">
            <a:extLst>
              <a:ext uri="{FF2B5EF4-FFF2-40B4-BE49-F238E27FC236}">
                <a16:creationId xmlns:a16="http://schemas.microsoft.com/office/drawing/2014/main" id="{A4CFD7C8-D63A-42E6-98C4-2CAB03FB5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78440" y="1223424"/>
            <a:ext cx="4226323" cy="1466060"/>
            <a:chOff x="3263027" y="3006650"/>
            <a:chExt cx="4226323" cy="1466060"/>
          </a:xfrm>
          <a:noFill/>
        </p:grpSpPr>
        <p:sp>
          <p:nvSpPr>
            <p:cNvPr id="57" name="Google Shape;1115;p56">
              <a:extLst>
                <a:ext uri="{FF2B5EF4-FFF2-40B4-BE49-F238E27FC236}">
                  <a16:creationId xmlns:a16="http://schemas.microsoft.com/office/drawing/2014/main" id="{BC49D290-3207-4E42-BC12-E5A3094E5A7F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1116;p56">
              <a:extLst>
                <a:ext uri="{FF2B5EF4-FFF2-40B4-BE49-F238E27FC236}">
                  <a16:creationId xmlns:a16="http://schemas.microsoft.com/office/drawing/2014/main" id="{13DAAB3B-ED05-4E69-B70B-0F2FBDFACEEC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0" name="Google Shape;1117;p56">
              <a:extLst>
                <a:ext uri="{FF2B5EF4-FFF2-40B4-BE49-F238E27FC236}">
                  <a16:creationId xmlns:a16="http://schemas.microsoft.com/office/drawing/2014/main" id="{6C226729-93C2-47DA-B0D3-98E606A89E45}"/>
                </a:ext>
              </a:extLst>
            </p:cNvPr>
            <p:cNvCxnSpPr>
              <a:stCxn id="58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1118;p56">
              <a:extLst>
                <a:ext uri="{FF2B5EF4-FFF2-40B4-BE49-F238E27FC236}">
                  <a16:creationId xmlns:a16="http://schemas.microsoft.com/office/drawing/2014/main" id="{209DC59E-4785-463E-8209-90F3F681250D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2" name="Google Shape;1119;p56">
              <a:extLst>
                <a:ext uri="{FF2B5EF4-FFF2-40B4-BE49-F238E27FC236}">
                  <a16:creationId xmlns:a16="http://schemas.microsoft.com/office/drawing/2014/main" id="{CAC3C5D4-4FE8-4C80-80C5-84A80AD697E5}"/>
                </a:ext>
              </a:extLst>
            </p:cNvPr>
            <p:cNvCxnSpPr>
              <a:stCxn id="61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1120;p56">
              <a:extLst>
                <a:ext uri="{FF2B5EF4-FFF2-40B4-BE49-F238E27FC236}">
                  <a16:creationId xmlns:a16="http://schemas.microsoft.com/office/drawing/2014/main" id="{3F1FF9A4-73A1-46E2-8DDF-FB50ABAE96E2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4" name="Google Shape;1121;p56">
              <a:extLst>
                <a:ext uri="{FF2B5EF4-FFF2-40B4-BE49-F238E27FC236}">
                  <a16:creationId xmlns:a16="http://schemas.microsoft.com/office/drawing/2014/main" id="{A66BFB0B-52BA-4278-A26A-8092FC93AFDC}"/>
                </a:ext>
              </a:extLst>
            </p:cNvPr>
            <p:cNvCxnSpPr>
              <a:stCxn id="63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" name="Google Shape;1122;p56">
              <a:extLst>
                <a:ext uri="{FF2B5EF4-FFF2-40B4-BE49-F238E27FC236}">
                  <a16:creationId xmlns:a16="http://schemas.microsoft.com/office/drawing/2014/main" id="{F5C0F32E-9ECE-4AE5-9FCC-782F1AD13FDC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79" name="Google Shape;1123;p56">
                <a:extLst>
                  <a:ext uri="{FF2B5EF4-FFF2-40B4-BE49-F238E27FC236}">
                    <a16:creationId xmlns:a16="http://schemas.microsoft.com/office/drawing/2014/main" id="{D07B4DD3-52F7-46AA-997F-E12C0E86306D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0" name="Google Shape;1124;p56">
                <a:extLst>
                  <a:ext uri="{FF2B5EF4-FFF2-40B4-BE49-F238E27FC236}">
                    <a16:creationId xmlns:a16="http://schemas.microsoft.com/office/drawing/2014/main" id="{7A3D0613-5255-4A2C-947C-81B9FA3BC07D}"/>
                  </a:ext>
                </a:extLst>
              </p:cNvPr>
              <p:cNvCxnSpPr>
                <a:stCxn id="79" idx="0"/>
                <a:endCxn id="83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" name="Google Shape;1126;p56">
                <a:extLst>
                  <a:ext uri="{FF2B5EF4-FFF2-40B4-BE49-F238E27FC236}">
                    <a16:creationId xmlns:a16="http://schemas.microsoft.com/office/drawing/2014/main" id="{B3E46B70-621E-4581-9900-B7A7935588A3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2" name="Google Shape;1127;p56">
                <a:extLst>
                  <a:ext uri="{FF2B5EF4-FFF2-40B4-BE49-F238E27FC236}">
                    <a16:creationId xmlns:a16="http://schemas.microsoft.com/office/drawing/2014/main" id="{F1CC6F8F-E4B9-4FF2-99B7-579590F672A6}"/>
                  </a:ext>
                </a:extLst>
              </p:cNvPr>
              <p:cNvCxnSpPr>
                <a:stCxn id="83" idx="2"/>
                <a:endCxn id="81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" name="Google Shape;1125;p56">
                <a:extLst>
                  <a:ext uri="{FF2B5EF4-FFF2-40B4-BE49-F238E27FC236}">
                    <a16:creationId xmlns:a16="http://schemas.microsoft.com/office/drawing/2014/main" id="{24A57DD2-1FF8-401D-B9CD-3D908FA8F348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oogle Shape;1128;p56">
              <a:extLst>
                <a:ext uri="{FF2B5EF4-FFF2-40B4-BE49-F238E27FC236}">
                  <a16:creationId xmlns:a16="http://schemas.microsoft.com/office/drawing/2014/main" id="{69633578-0B71-4D09-80FE-FF7FCF83F520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69" name="Google Shape;1129;p56">
                <a:extLst>
                  <a:ext uri="{FF2B5EF4-FFF2-40B4-BE49-F238E27FC236}">
                    <a16:creationId xmlns:a16="http://schemas.microsoft.com/office/drawing/2014/main" id="{2CE7DD67-0E7C-4066-A438-3FF2E89B1C8C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72" name="Google Shape;1130;p56">
                  <a:extLst>
                    <a:ext uri="{FF2B5EF4-FFF2-40B4-BE49-F238E27FC236}">
                      <a16:creationId xmlns:a16="http://schemas.microsoft.com/office/drawing/2014/main" id="{B15CEF3E-2511-4E99-8BCF-A2356B46C2C5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Google Shape;1131;p56">
                  <a:extLst>
                    <a:ext uri="{FF2B5EF4-FFF2-40B4-BE49-F238E27FC236}">
                      <a16:creationId xmlns:a16="http://schemas.microsoft.com/office/drawing/2014/main" id="{1A3D69E2-FCD1-4CDB-A588-68B41D04D635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Google Shape;1132;p56">
                  <a:extLst>
                    <a:ext uri="{FF2B5EF4-FFF2-40B4-BE49-F238E27FC236}">
                      <a16:creationId xmlns:a16="http://schemas.microsoft.com/office/drawing/2014/main" id="{1EB361D2-9801-4C0A-95E9-766A9674A4C9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5" name="Google Shape;1133;p56">
                  <a:extLst>
                    <a:ext uri="{FF2B5EF4-FFF2-40B4-BE49-F238E27FC236}">
                      <a16:creationId xmlns:a16="http://schemas.microsoft.com/office/drawing/2014/main" id="{F6ED4C8A-191A-4DF0-8BA7-44462FFCD18E}"/>
                    </a:ext>
                  </a:extLst>
                </p:cNvPr>
                <p:cNvCxnSpPr>
                  <a:stCxn id="73" idx="0"/>
                  <a:endCxn id="72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1134;p56">
                  <a:extLst>
                    <a:ext uri="{FF2B5EF4-FFF2-40B4-BE49-F238E27FC236}">
                      <a16:creationId xmlns:a16="http://schemas.microsoft.com/office/drawing/2014/main" id="{E6316C69-9F55-4504-874A-C4479B18076C}"/>
                    </a:ext>
                  </a:extLst>
                </p:cNvPr>
                <p:cNvCxnSpPr>
                  <a:stCxn id="74" idx="0"/>
                  <a:endCxn id="72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7" name="Google Shape;1135;p56">
                  <a:extLst>
                    <a:ext uri="{FF2B5EF4-FFF2-40B4-BE49-F238E27FC236}">
                      <a16:creationId xmlns:a16="http://schemas.microsoft.com/office/drawing/2014/main" id="{4CD4168F-D9BF-44C8-A64C-A3445C5D12C5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8" name="Google Shape;1136;p56">
                  <a:extLst>
                    <a:ext uri="{FF2B5EF4-FFF2-40B4-BE49-F238E27FC236}">
                      <a16:creationId xmlns:a16="http://schemas.microsoft.com/office/drawing/2014/main" id="{A899A8C9-0B46-457A-8B1A-CDBB6222ED17}"/>
                    </a:ext>
                  </a:extLst>
                </p:cNvPr>
                <p:cNvCxnSpPr>
                  <a:endCxn id="72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" name="Google Shape;1137;p56">
                <a:extLst>
                  <a:ext uri="{FF2B5EF4-FFF2-40B4-BE49-F238E27FC236}">
                    <a16:creationId xmlns:a16="http://schemas.microsoft.com/office/drawing/2014/main" id="{663EECE8-F1B3-4BE2-A941-BF880B61982A}"/>
                  </a:ext>
                </a:extLst>
              </p:cNvPr>
              <p:cNvCxnSpPr>
                <a:endCxn id="57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1138;p56">
                <a:extLst>
                  <a:ext uri="{FF2B5EF4-FFF2-40B4-BE49-F238E27FC236}">
                    <a16:creationId xmlns:a16="http://schemas.microsoft.com/office/drawing/2014/main" id="{610F1EBE-5CF6-4375-BD43-2947DAA9671C}"/>
                  </a:ext>
                </a:extLst>
              </p:cNvPr>
              <p:cNvCxnSpPr>
                <a:stCxn id="83" idx="0"/>
                <a:endCxn id="77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" name="Google Shape;1139;p56">
              <a:extLst>
                <a:ext uri="{FF2B5EF4-FFF2-40B4-BE49-F238E27FC236}">
                  <a16:creationId xmlns:a16="http://schemas.microsoft.com/office/drawing/2014/main" id="{FB8BB747-B57E-4554-A2E6-467C155CB37A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Google Shape;1140;p56">
              <a:extLst>
                <a:ext uri="{FF2B5EF4-FFF2-40B4-BE49-F238E27FC236}">
                  <a16:creationId xmlns:a16="http://schemas.microsoft.com/office/drawing/2014/main" id="{ED7A2F45-29D3-481F-99D0-04D3F2E873BF}"/>
                </a:ext>
              </a:extLst>
            </p:cNvPr>
            <p:cNvCxnSpPr>
              <a:stCxn id="67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" name="Google Shape;1113;p56">
            <a:extLst>
              <a:ext uri="{FF2B5EF4-FFF2-40B4-BE49-F238E27FC236}">
                <a16:creationId xmlns:a16="http://schemas.microsoft.com/office/drawing/2014/main" id="{E9E8E680-A168-4FEF-87E2-5E9EA35439E5}"/>
              </a:ext>
            </a:extLst>
          </p:cNvPr>
          <p:cNvSpPr txBox="1"/>
          <p:nvPr/>
        </p:nvSpPr>
        <p:spPr>
          <a:xfrm>
            <a:off x="9467520" y="2844846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CB7DD-445D-4452-A49E-26BED957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F0D05C-7123-44B2-968C-D5F49DC31A7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3B2DDA2-B236-437B-9FA9-84BC0C289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15137B82-6B73-4CC2-93F9-3766F94D1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216391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59554" y="1669301"/>
            <a:ext cx="9231085" cy="25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2-3-4 tree or a 2-4 tree.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“2-3-4” refers to the number of children that a node can have, e.g. a 2-3-4 tree node may have 2, 3, or 4 children.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 tree.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be very large in case of file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oogle Shape;1114;p56">
            <a:extLst>
              <a:ext uri="{FF2B5EF4-FFF2-40B4-BE49-F238E27FC236}">
                <a16:creationId xmlns:a16="http://schemas.microsoft.com/office/drawing/2014/main" id="{9211EC95-C5F1-4C54-816D-0687A8482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5452" y="4081361"/>
            <a:ext cx="4226323" cy="1466060"/>
            <a:chOff x="3263027" y="3006650"/>
            <a:chExt cx="4226323" cy="1466060"/>
          </a:xfrm>
          <a:noFill/>
        </p:grpSpPr>
        <p:sp>
          <p:nvSpPr>
            <p:cNvPr id="6" name="Google Shape;1115;p56">
              <a:extLst>
                <a:ext uri="{FF2B5EF4-FFF2-40B4-BE49-F238E27FC236}">
                  <a16:creationId xmlns:a16="http://schemas.microsoft.com/office/drawing/2014/main" id="{DF432EDB-432A-4610-ADD9-00328CB203C3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1116;p56">
              <a:extLst>
                <a:ext uri="{FF2B5EF4-FFF2-40B4-BE49-F238E27FC236}">
                  <a16:creationId xmlns:a16="http://schemas.microsoft.com/office/drawing/2014/main" id="{DD280119-CB8B-4E69-BB3B-4D4D63DB8427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Google Shape;1117;p56">
              <a:extLst>
                <a:ext uri="{FF2B5EF4-FFF2-40B4-BE49-F238E27FC236}">
                  <a16:creationId xmlns:a16="http://schemas.microsoft.com/office/drawing/2014/main" id="{9FFFE9AD-D337-4112-B7D0-A1D4964B824B}"/>
                </a:ext>
              </a:extLst>
            </p:cNvPr>
            <p:cNvCxnSpPr>
              <a:stCxn id="7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118;p56">
              <a:extLst>
                <a:ext uri="{FF2B5EF4-FFF2-40B4-BE49-F238E27FC236}">
                  <a16:creationId xmlns:a16="http://schemas.microsoft.com/office/drawing/2014/main" id="{D0B5803F-584E-4705-ACF0-273182D0503E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Google Shape;1119;p56">
              <a:extLst>
                <a:ext uri="{FF2B5EF4-FFF2-40B4-BE49-F238E27FC236}">
                  <a16:creationId xmlns:a16="http://schemas.microsoft.com/office/drawing/2014/main" id="{5478B8D4-3133-48A2-A6F5-B34D793ABE16}"/>
                </a:ext>
              </a:extLst>
            </p:cNvPr>
            <p:cNvCxnSpPr>
              <a:stCxn id="9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120;p56">
              <a:extLst>
                <a:ext uri="{FF2B5EF4-FFF2-40B4-BE49-F238E27FC236}">
                  <a16:creationId xmlns:a16="http://schemas.microsoft.com/office/drawing/2014/main" id="{9A6DC566-FE77-419B-9CC8-18EC8E1021CC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Google Shape;1121;p56">
              <a:extLst>
                <a:ext uri="{FF2B5EF4-FFF2-40B4-BE49-F238E27FC236}">
                  <a16:creationId xmlns:a16="http://schemas.microsoft.com/office/drawing/2014/main" id="{17FB12BF-2A05-46D1-B635-B7297D5AE880}"/>
                </a:ext>
              </a:extLst>
            </p:cNvPr>
            <p:cNvCxnSpPr>
              <a:stCxn id="11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oogle Shape;1122;p56">
              <a:extLst>
                <a:ext uri="{FF2B5EF4-FFF2-40B4-BE49-F238E27FC236}">
                  <a16:creationId xmlns:a16="http://schemas.microsoft.com/office/drawing/2014/main" id="{DEBDBC8A-4019-4DFC-8BFD-6A21850B43F2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27" name="Google Shape;1123;p56">
                <a:extLst>
                  <a:ext uri="{FF2B5EF4-FFF2-40B4-BE49-F238E27FC236}">
                    <a16:creationId xmlns:a16="http://schemas.microsoft.com/office/drawing/2014/main" id="{01336221-5050-4257-824D-194063DDA979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Google Shape;1124;p56">
                <a:extLst>
                  <a:ext uri="{FF2B5EF4-FFF2-40B4-BE49-F238E27FC236}">
                    <a16:creationId xmlns:a16="http://schemas.microsoft.com/office/drawing/2014/main" id="{88363B80-9186-4FBD-A585-FBD31BF9FFCD}"/>
                  </a:ext>
                </a:extLst>
              </p:cNvPr>
              <p:cNvCxnSpPr>
                <a:stCxn id="27" idx="0"/>
                <a:endCxn id="31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" name="Google Shape;1126;p56">
                <a:extLst>
                  <a:ext uri="{FF2B5EF4-FFF2-40B4-BE49-F238E27FC236}">
                    <a16:creationId xmlns:a16="http://schemas.microsoft.com/office/drawing/2014/main" id="{F36CA7C3-15CE-49BA-9B8A-745D92D8E8F6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Google Shape;1127;p56">
                <a:extLst>
                  <a:ext uri="{FF2B5EF4-FFF2-40B4-BE49-F238E27FC236}">
                    <a16:creationId xmlns:a16="http://schemas.microsoft.com/office/drawing/2014/main" id="{42C5F272-4C1E-47D0-BD48-79EE99987004}"/>
                  </a:ext>
                </a:extLst>
              </p:cNvPr>
              <p:cNvCxnSpPr>
                <a:stCxn id="31" idx="2"/>
                <a:endCxn id="29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Google Shape;1125;p56">
                <a:extLst>
                  <a:ext uri="{FF2B5EF4-FFF2-40B4-BE49-F238E27FC236}">
                    <a16:creationId xmlns:a16="http://schemas.microsoft.com/office/drawing/2014/main" id="{14836F71-4A08-420B-915F-403B841D31E1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oogle Shape;1128;p56">
              <a:extLst>
                <a:ext uri="{FF2B5EF4-FFF2-40B4-BE49-F238E27FC236}">
                  <a16:creationId xmlns:a16="http://schemas.microsoft.com/office/drawing/2014/main" id="{AA4FEBB8-5793-4C18-B76F-9990B54273BD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17" name="Google Shape;1129;p56">
                <a:extLst>
                  <a:ext uri="{FF2B5EF4-FFF2-40B4-BE49-F238E27FC236}">
                    <a16:creationId xmlns:a16="http://schemas.microsoft.com/office/drawing/2014/main" id="{3BC501CB-7A1C-4BBA-B54B-5086CDDC6617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20" name="Google Shape;1130;p56">
                  <a:extLst>
                    <a:ext uri="{FF2B5EF4-FFF2-40B4-BE49-F238E27FC236}">
                      <a16:creationId xmlns:a16="http://schemas.microsoft.com/office/drawing/2014/main" id="{3E89B887-5E97-4E1F-8521-D1C6EDBCD99E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Google Shape;1131;p56">
                  <a:extLst>
                    <a:ext uri="{FF2B5EF4-FFF2-40B4-BE49-F238E27FC236}">
                      <a16:creationId xmlns:a16="http://schemas.microsoft.com/office/drawing/2014/main" id="{92C39FA8-A8DF-454D-AB2C-CCADB837A803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Google Shape;1132;p56">
                  <a:extLst>
                    <a:ext uri="{FF2B5EF4-FFF2-40B4-BE49-F238E27FC236}">
                      <a16:creationId xmlns:a16="http://schemas.microsoft.com/office/drawing/2014/main" id="{8BA5ABF0-4ADC-4A99-A8C3-5DCE1B93C743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Google Shape;1133;p56">
                  <a:extLst>
                    <a:ext uri="{FF2B5EF4-FFF2-40B4-BE49-F238E27FC236}">
                      <a16:creationId xmlns:a16="http://schemas.microsoft.com/office/drawing/2014/main" id="{231E64E5-F3C2-4D67-B215-570D719DFF21}"/>
                    </a:ext>
                  </a:extLst>
                </p:cNvPr>
                <p:cNvCxnSpPr>
                  <a:stCxn id="21" idx="0"/>
                  <a:endCxn id="20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1134;p56">
                  <a:extLst>
                    <a:ext uri="{FF2B5EF4-FFF2-40B4-BE49-F238E27FC236}">
                      <a16:creationId xmlns:a16="http://schemas.microsoft.com/office/drawing/2014/main" id="{0B0684EC-5D54-4E5A-981E-DCCCA4DEE84F}"/>
                    </a:ext>
                  </a:extLst>
                </p:cNvPr>
                <p:cNvCxnSpPr>
                  <a:stCxn id="22" idx="0"/>
                  <a:endCxn id="20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" name="Google Shape;1135;p56">
                  <a:extLst>
                    <a:ext uri="{FF2B5EF4-FFF2-40B4-BE49-F238E27FC236}">
                      <a16:creationId xmlns:a16="http://schemas.microsoft.com/office/drawing/2014/main" id="{F63BE445-96CA-4A2C-A7F8-40DF37D7632F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" name="Google Shape;1136;p56">
                  <a:extLst>
                    <a:ext uri="{FF2B5EF4-FFF2-40B4-BE49-F238E27FC236}">
                      <a16:creationId xmlns:a16="http://schemas.microsoft.com/office/drawing/2014/main" id="{08BD7E86-2744-4DC7-B5DD-6108DE42CFD8}"/>
                    </a:ext>
                  </a:extLst>
                </p:cNvPr>
                <p:cNvCxnSpPr>
                  <a:endCxn id="20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8" name="Google Shape;1137;p56">
                <a:extLst>
                  <a:ext uri="{FF2B5EF4-FFF2-40B4-BE49-F238E27FC236}">
                    <a16:creationId xmlns:a16="http://schemas.microsoft.com/office/drawing/2014/main" id="{E7EF3894-2717-4B12-9BF2-931AC11A489D}"/>
                  </a:ext>
                </a:extLst>
              </p:cNvPr>
              <p:cNvCxnSpPr>
                <a:endCxn id="6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138;p56">
                <a:extLst>
                  <a:ext uri="{FF2B5EF4-FFF2-40B4-BE49-F238E27FC236}">
                    <a16:creationId xmlns:a16="http://schemas.microsoft.com/office/drawing/2014/main" id="{020FC011-7148-4268-B152-5199D371DA6F}"/>
                  </a:ext>
                </a:extLst>
              </p:cNvPr>
              <p:cNvCxnSpPr>
                <a:stCxn id="31" idx="0"/>
                <a:endCxn id="25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" name="Google Shape;1139;p56">
              <a:extLst>
                <a:ext uri="{FF2B5EF4-FFF2-40B4-BE49-F238E27FC236}">
                  <a16:creationId xmlns:a16="http://schemas.microsoft.com/office/drawing/2014/main" id="{0F36C3F2-359E-4ADF-866B-770FFC6A730F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Google Shape;1140;p56">
              <a:extLst>
                <a:ext uri="{FF2B5EF4-FFF2-40B4-BE49-F238E27FC236}">
                  <a16:creationId xmlns:a16="http://schemas.microsoft.com/office/drawing/2014/main" id="{E848727C-BED8-4B24-863F-FCCF774FAC9A}"/>
                </a:ext>
              </a:extLst>
            </p:cNvPr>
            <p:cNvCxnSpPr>
              <a:stCxn id="15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1142;p56">
            <a:extLst>
              <a:ext uri="{FF2B5EF4-FFF2-40B4-BE49-F238E27FC236}">
                <a16:creationId xmlns:a16="http://schemas.microsoft.com/office/drawing/2014/main" id="{34E39CD4-0780-4DEE-B72E-866DB4693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18356" y="4081974"/>
            <a:ext cx="3702754" cy="1466060"/>
            <a:chOff x="3263027" y="3006650"/>
            <a:chExt cx="3702754" cy="1466060"/>
          </a:xfrm>
          <a:noFill/>
        </p:grpSpPr>
        <p:sp>
          <p:nvSpPr>
            <p:cNvPr id="33" name="Google Shape;1143;p56">
              <a:extLst>
                <a:ext uri="{FF2B5EF4-FFF2-40B4-BE49-F238E27FC236}">
                  <a16:creationId xmlns:a16="http://schemas.microsoft.com/office/drawing/2014/main" id="{80F167A9-9870-4F71-A7D3-05A2BE0E6965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144;p56">
              <a:extLst>
                <a:ext uri="{FF2B5EF4-FFF2-40B4-BE49-F238E27FC236}">
                  <a16:creationId xmlns:a16="http://schemas.microsoft.com/office/drawing/2014/main" id="{7423C9F1-CB5B-4FDF-BC5D-5C61A0536F1B}"/>
                </a:ext>
              </a:extLst>
            </p:cNvPr>
            <p:cNvSpPr/>
            <p:nvPr/>
          </p:nvSpPr>
          <p:spPr>
            <a:xfrm>
              <a:off x="558767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Google Shape;1145;p56">
              <a:extLst>
                <a:ext uri="{FF2B5EF4-FFF2-40B4-BE49-F238E27FC236}">
                  <a16:creationId xmlns:a16="http://schemas.microsoft.com/office/drawing/2014/main" id="{B165FE96-9DE6-454D-BECC-5DD826290E4A}"/>
                </a:ext>
              </a:extLst>
            </p:cNvPr>
            <p:cNvCxnSpPr>
              <a:stCxn id="34" idx="0"/>
            </p:cNvCxnSpPr>
            <p:nvPr/>
          </p:nvCxnSpPr>
          <p:spPr>
            <a:xfrm rot="10800000" flipH="1">
              <a:off x="577097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1146;p56">
              <a:extLst>
                <a:ext uri="{FF2B5EF4-FFF2-40B4-BE49-F238E27FC236}">
                  <a16:creationId xmlns:a16="http://schemas.microsoft.com/office/drawing/2014/main" id="{6E0A464E-6B3B-42B2-8F02-FD15AAB0B38F}"/>
                </a:ext>
              </a:extLst>
            </p:cNvPr>
            <p:cNvSpPr/>
            <p:nvPr/>
          </p:nvSpPr>
          <p:spPr>
            <a:xfrm>
              <a:off x="6125680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Google Shape;1147;p56">
              <a:extLst>
                <a:ext uri="{FF2B5EF4-FFF2-40B4-BE49-F238E27FC236}">
                  <a16:creationId xmlns:a16="http://schemas.microsoft.com/office/drawing/2014/main" id="{814F3608-FC91-464D-A723-E3EB8D0C3BE8}"/>
                </a:ext>
              </a:extLst>
            </p:cNvPr>
            <p:cNvCxnSpPr>
              <a:stCxn id="36" idx="0"/>
              <a:endCxn id="33" idx="2"/>
            </p:cNvCxnSpPr>
            <p:nvPr/>
          </p:nvCxnSpPr>
          <p:spPr>
            <a:xfrm rot="10800000" flipH="1">
              <a:off x="6308980" y="3928210"/>
              <a:ext cx="3900" cy="2196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" name="Google Shape;1148;p56">
              <a:extLst>
                <a:ext uri="{FF2B5EF4-FFF2-40B4-BE49-F238E27FC236}">
                  <a16:creationId xmlns:a16="http://schemas.microsoft.com/office/drawing/2014/main" id="{55D05DDA-8F5F-4B29-B579-55605F83046F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52" name="Google Shape;1149;p56">
                <a:extLst>
                  <a:ext uri="{FF2B5EF4-FFF2-40B4-BE49-F238E27FC236}">
                    <a16:creationId xmlns:a16="http://schemas.microsoft.com/office/drawing/2014/main" id="{8C13D86F-BBC7-482A-9679-A6630F4F89A2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Google Shape;1150;p56">
                <a:extLst>
                  <a:ext uri="{FF2B5EF4-FFF2-40B4-BE49-F238E27FC236}">
                    <a16:creationId xmlns:a16="http://schemas.microsoft.com/office/drawing/2014/main" id="{7E892C6A-F179-41C6-85FE-7D246050171F}"/>
                  </a:ext>
                </a:extLst>
              </p:cNvPr>
              <p:cNvCxnSpPr>
                <a:stCxn id="52" idx="0"/>
                <a:endCxn id="56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1152;p56">
                <a:extLst>
                  <a:ext uri="{FF2B5EF4-FFF2-40B4-BE49-F238E27FC236}">
                    <a16:creationId xmlns:a16="http://schemas.microsoft.com/office/drawing/2014/main" id="{BAE41E2F-2203-4C4A-9657-30D22E1E2E6B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" name="Google Shape;1153;p56">
                <a:extLst>
                  <a:ext uri="{FF2B5EF4-FFF2-40B4-BE49-F238E27FC236}">
                    <a16:creationId xmlns:a16="http://schemas.microsoft.com/office/drawing/2014/main" id="{8DAC5F21-0CE6-437B-B3B8-2858C54AD8D5}"/>
                  </a:ext>
                </a:extLst>
              </p:cNvPr>
              <p:cNvCxnSpPr>
                <a:stCxn id="56" idx="2"/>
                <a:endCxn id="54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" name="Google Shape;1151;p56">
                <a:extLst>
                  <a:ext uri="{FF2B5EF4-FFF2-40B4-BE49-F238E27FC236}">
                    <a16:creationId xmlns:a16="http://schemas.microsoft.com/office/drawing/2014/main" id="{3E7C3A27-ABD6-4AF3-8E96-5F3ED2655BA4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oogle Shape;1154;p56">
              <a:extLst>
                <a:ext uri="{FF2B5EF4-FFF2-40B4-BE49-F238E27FC236}">
                  <a16:creationId xmlns:a16="http://schemas.microsoft.com/office/drawing/2014/main" id="{2D1943F3-7D62-4DE8-896B-2720CE25A087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42" name="Google Shape;1155;p56">
                <a:extLst>
                  <a:ext uri="{FF2B5EF4-FFF2-40B4-BE49-F238E27FC236}">
                    <a16:creationId xmlns:a16="http://schemas.microsoft.com/office/drawing/2014/main" id="{8F300C0A-0ABF-4693-9B1C-BDE533D0FE2D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45" name="Google Shape;1156;p56">
                  <a:extLst>
                    <a:ext uri="{FF2B5EF4-FFF2-40B4-BE49-F238E27FC236}">
                      <a16:creationId xmlns:a16="http://schemas.microsoft.com/office/drawing/2014/main" id="{7E0D2087-14B6-4F78-8271-46F2A6E6844A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Google Shape;1157;p56">
                  <a:extLst>
                    <a:ext uri="{FF2B5EF4-FFF2-40B4-BE49-F238E27FC236}">
                      <a16:creationId xmlns:a16="http://schemas.microsoft.com/office/drawing/2014/main" id="{56B82ACC-642C-4AA1-AE0F-08DA05239F8C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Google Shape;1158;p56">
                  <a:extLst>
                    <a:ext uri="{FF2B5EF4-FFF2-40B4-BE49-F238E27FC236}">
                      <a16:creationId xmlns:a16="http://schemas.microsoft.com/office/drawing/2014/main" id="{54E1F17A-75BB-4EBA-AF83-1BA0E13858E4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8" name="Google Shape;1159;p56">
                  <a:extLst>
                    <a:ext uri="{FF2B5EF4-FFF2-40B4-BE49-F238E27FC236}">
                      <a16:creationId xmlns:a16="http://schemas.microsoft.com/office/drawing/2014/main" id="{E8BFFC58-D60B-4A9C-8474-987FEC1CE98C}"/>
                    </a:ext>
                  </a:extLst>
                </p:cNvPr>
                <p:cNvCxnSpPr>
                  <a:stCxn id="46" idx="0"/>
                  <a:endCxn id="45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1160;p56">
                  <a:extLst>
                    <a:ext uri="{FF2B5EF4-FFF2-40B4-BE49-F238E27FC236}">
                      <a16:creationId xmlns:a16="http://schemas.microsoft.com/office/drawing/2014/main" id="{30BFCAC3-348B-4C29-88B7-4D12EC55C719}"/>
                    </a:ext>
                  </a:extLst>
                </p:cNvPr>
                <p:cNvCxnSpPr>
                  <a:stCxn id="47" idx="0"/>
                  <a:endCxn id="45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" name="Google Shape;1161;p56">
                  <a:extLst>
                    <a:ext uri="{FF2B5EF4-FFF2-40B4-BE49-F238E27FC236}">
                      <a16:creationId xmlns:a16="http://schemas.microsoft.com/office/drawing/2014/main" id="{16ED36A0-6900-4C8E-A2FD-AA9D7782BD57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Google Shape;1162;p56">
                  <a:extLst>
                    <a:ext uri="{FF2B5EF4-FFF2-40B4-BE49-F238E27FC236}">
                      <a16:creationId xmlns:a16="http://schemas.microsoft.com/office/drawing/2014/main" id="{2239D883-B5E3-4C4B-A515-A3C86557FDD3}"/>
                    </a:ext>
                  </a:extLst>
                </p:cNvPr>
                <p:cNvCxnSpPr>
                  <a:endCxn id="45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3" name="Google Shape;1163;p56">
                <a:extLst>
                  <a:ext uri="{FF2B5EF4-FFF2-40B4-BE49-F238E27FC236}">
                    <a16:creationId xmlns:a16="http://schemas.microsoft.com/office/drawing/2014/main" id="{98CF152F-2604-4839-A59B-02A93680D78F}"/>
                  </a:ext>
                </a:extLst>
              </p:cNvPr>
              <p:cNvCxnSpPr>
                <a:endCxn id="33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1164;p56">
                <a:extLst>
                  <a:ext uri="{FF2B5EF4-FFF2-40B4-BE49-F238E27FC236}">
                    <a16:creationId xmlns:a16="http://schemas.microsoft.com/office/drawing/2014/main" id="{6AECCC81-D6A9-41DA-9F70-F4FA985ADE9B}"/>
                  </a:ext>
                </a:extLst>
              </p:cNvPr>
              <p:cNvCxnSpPr>
                <a:stCxn id="56" idx="0"/>
                <a:endCxn id="50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" name="Google Shape;1165;p56">
              <a:extLst>
                <a:ext uri="{FF2B5EF4-FFF2-40B4-BE49-F238E27FC236}">
                  <a16:creationId xmlns:a16="http://schemas.microsoft.com/office/drawing/2014/main" id="{A45CF5A7-7204-4A99-B2E6-0EE461E8CCF3}"/>
                </a:ext>
              </a:extLst>
            </p:cNvPr>
            <p:cNvSpPr/>
            <p:nvPr/>
          </p:nvSpPr>
          <p:spPr>
            <a:xfrm>
              <a:off x="6599181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1" name="Google Shape;1166;p56">
              <a:extLst>
                <a:ext uri="{FF2B5EF4-FFF2-40B4-BE49-F238E27FC236}">
                  <a16:creationId xmlns:a16="http://schemas.microsoft.com/office/drawing/2014/main" id="{A1A74469-007D-4B20-B2D9-7B212597F32A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615381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" name="Google Shape;1113;p56">
            <a:extLst>
              <a:ext uri="{FF2B5EF4-FFF2-40B4-BE49-F238E27FC236}">
                <a16:creationId xmlns:a16="http://schemas.microsoft.com/office/drawing/2014/main" id="{99FDAC07-32E3-4408-BAA2-668109F67C8A}"/>
              </a:ext>
            </a:extLst>
          </p:cNvPr>
          <p:cNvSpPr txBox="1"/>
          <p:nvPr/>
        </p:nvSpPr>
        <p:spPr>
          <a:xfrm>
            <a:off x="1515889" y="5645581"/>
            <a:ext cx="3649288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2-3-4 a.k.a. 2-4 Tree: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4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8" name="Google Shape;1141;p56">
            <a:extLst>
              <a:ext uri="{FF2B5EF4-FFF2-40B4-BE49-F238E27FC236}">
                <a16:creationId xmlns:a16="http://schemas.microsoft.com/office/drawing/2014/main" id="{B3E291D8-F97D-46D0-A98D-C1C3D985EFA4}"/>
              </a:ext>
            </a:extLst>
          </p:cNvPr>
          <p:cNvSpPr txBox="1"/>
          <p:nvPr/>
        </p:nvSpPr>
        <p:spPr>
          <a:xfrm>
            <a:off x="7132655" y="5662117"/>
            <a:ext cx="3298367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BB6F81-8433-48C7-BECC-7B76DFD1C62C}"/>
              </a:ext>
            </a:extLst>
          </p:cNvPr>
          <p:cNvSpPr/>
          <p:nvPr/>
        </p:nvSpPr>
        <p:spPr>
          <a:xfrm>
            <a:off x="4765125" y="6423812"/>
            <a:ext cx="2416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9" name="Google Shape;1113;p56">
            <a:extLst>
              <a:ext uri="{FF2B5EF4-FFF2-40B4-BE49-F238E27FC236}">
                <a16:creationId xmlns:a16="http://schemas.microsoft.com/office/drawing/2014/main" id="{48BD1A90-0224-47B1-AA4A-BD5E8212E8B2}"/>
              </a:ext>
            </a:extLst>
          </p:cNvPr>
          <p:cNvSpPr txBox="1"/>
          <p:nvPr/>
        </p:nvSpPr>
        <p:spPr>
          <a:xfrm>
            <a:off x="2365096" y="6224252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0" name="Google Shape;1113;p56">
            <a:extLst>
              <a:ext uri="{FF2B5EF4-FFF2-40B4-BE49-F238E27FC236}">
                <a16:creationId xmlns:a16="http://schemas.microsoft.com/office/drawing/2014/main" id="{EB7D5129-89CA-4C45-84E9-28F715B07858}"/>
              </a:ext>
            </a:extLst>
          </p:cNvPr>
          <p:cNvSpPr txBox="1"/>
          <p:nvPr/>
        </p:nvSpPr>
        <p:spPr>
          <a:xfrm>
            <a:off x="8212579" y="6269750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BFCAE77-0559-4DD6-A54A-7F7A35C3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38D8008-C2C0-4318-98F3-D7E1A35630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2AF3891-3E73-4FB7-8A97-60A946408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D5740222-64C1-4740-823D-48EB9A632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423497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 Insertion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2C53E-058B-4240-A7AD-1886D67B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F67E17-76B0-49EE-A567-02E128A184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9DD1399-CF00-4C55-9D73-89CADEBC1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C3EE9542-DF87-4E7B-9E3D-2528F784B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58416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43C07-A83D-4632-9E80-AE0D9EC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01B727-2FAA-4590-AD43-CF780E02EE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7F34772-3239-4C03-980D-FD018DA0F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DA74F7A-F1C4-4E9F-867D-DB8A05F9E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528460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27139-A6FD-4111-83AA-F727418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063DA5-C496-4772-A8C3-CA50C1B3DA1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3C2131C6-0940-43EC-A6A0-24990C969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Logo COP3530">
              <a:extLst>
                <a:ext uri="{FF2B5EF4-FFF2-40B4-BE49-F238E27FC236}">
                  <a16:creationId xmlns:a16="http://schemas.microsoft.com/office/drawing/2014/main" id="{40378338-DA13-4FAC-A90D-866378EB6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37723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58921" y="18474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5E1CD1C-8751-4940-8DD5-EB1B7B0A6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16608" y="2964779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5FBD411-AF2E-4C5F-A607-28DC537E0C46}"/>
              </a:ext>
            </a:extLst>
          </p:cNvPr>
          <p:cNvGrpSpPr/>
          <p:nvPr/>
        </p:nvGrpSpPr>
        <p:grpSpPr>
          <a:xfrm>
            <a:off x="11081936" y="2948578"/>
            <a:ext cx="862775" cy="429656"/>
            <a:chOff x="4448384" y="3020396"/>
            <a:chExt cx="1284896" cy="640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21C23EC-2873-4209-B00D-2265F64F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BD78971-46BB-48C0-8FDD-53629DF94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C4E73B4-C68C-45ED-AF28-4FB3FA419CC0}"/>
              </a:ext>
            </a:extLst>
          </p:cNvPr>
          <p:cNvGrpSpPr/>
          <p:nvPr/>
        </p:nvGrpSpPr>
        <p:grpSpPr>
          <a:xfrm>
            <a:off x="9993926" y="1027906"/>
            <a:ext cx="1214541" cy="1205160"/>
            <a:chOff x="3924513" y="1865089"/>
            <a:chExt cx="1808767" cy="179538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C577BC9-E77D-4414-923D-BE9B6006F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24513" y="1865089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E6BFAAB-3C90-46D2-BE36-E91980B30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E1A136-E292-4D17-9443-E60C18E44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8980369" y="2273430"/>
            <a:ext cx="509824" cy="72654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A4B07E-47D8-4F33-8A61-38A82515E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10531507" y="2233066"/>
            <a:ext cx="247164" cy="731713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223FA8-A0A3-4BDE-BC1F-94389E42D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208466" y="2259291"/>
            <a:ext cx="391913" cy="68928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EB69EEC-2158-4C78-A311-7A5D8DB1C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6237" y="1839593"/>
            <a:ext cx="429798" cy="429656"/>
          </a:xfrm>
          <a:prstGeom prst="rect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03854-87BE-472D-846D-4E7D7EEC07C3}"/>
              </a:ext>
            </a:extLst>
          </p:cNvPr>
          <p:cNvGrpSpPr/>
          <p:nvPr/>
        </p:nvGrpSpPr>
        <p:grpSpPr>
          <a:xfrm>
            <a:off x="8765470" y="2999970"/>
            <a:ext cx="1406083" cy="429656"/>
            <a:chOff x="4448384" y="3020396"/>
            <a:chExt cx="2094023" cy="64008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3177DC-9922-4080-BA50-1931280A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E45F324-EE8D-4F25-9FBA-9EF3EABA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02326" y="3020396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CFCBDD0-3AA1-42F9-9D0A-C25C10701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4" idx="2"/>
            <a:endCxn id="108" idx="0"/>
          </p:cNvCxnSpPr>
          <p:nvPr/>
        </p:nvCxnSpPr>
        <p:spPr>
          <a:xfrm>
            <a:off x="9541136" y="2269249"/>
            <a:ext cx="415518" cy="73072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F2D6664-9017-486D-9835-897FE1A9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9541136" y="1461743"/>
            <a:ext cx="450356" cy="37785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6ED2C17-C1ED-462D-A735-0C3E73BF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447468" y="1457562"/>
            <a:ext cx="546100" cy="33557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7FEBFBC-6AB7-4CBA-986D-B9D269A2AB88}"/>
              </a:ext>
            </a:extLst>
          </p:cNvPr>
          <p:cNvSpPr/>
          <p:nvPr/>
        </p:nvSpPr>
        <p:spPr>
          <a:xfrm>
            <a:off x="9291568" y="3642942"/>
            <a:ext cx="3208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is still perfectly balanced!</a:t>
            </a:r>
            <a:endParaRPr kumimoji="0" lang="en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AAEB-5319-4467-B180-AD128EA2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7617C4-54FF-4401-8A47-EA494253733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C12996A2-99C6-4F31-BF01-3BC6C1C96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75" descr="Logo COP3530">
              <a:extLst>
                <a:ext uri="{FF2B5EF4-FFF2-40B4-BE49-F238E27FC236}">
                  <a16:creationId xmlns:a16="http://schemas.microsoft.com/office/drawing/2014/main" id="{5C607984-2702-4C3A-8A23-B879A5DCC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724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AB80B-26E2-4217-83BD-CDDBCC99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27516-F97D-47BC-8244-B2C58B3B1B1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535C05B-6AD7-4E6D-B45D-9B01AB0EE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62CBB134-3CBB-44EE-8079-5DF0178BB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33245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577639" y="3722693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3831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326252" y="3732130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590684" y="1973091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542495" y="2613171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970706" y="2632046"/>
            <a:ext cx="255269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5580" y="2622608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8145468-5C9D-4D31-A31B-E9965D03F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0626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877288-E2D9-4B43-A24A-7CC8E3C15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89387" y="373670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4EF972-FFB6-4AB4-A620-65F4E77EB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509711" y="4042733"/>
            <a:ext cx="820915" cy="9438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903E58-E547-4124-B63B-64E95F5FA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654166" y="4056749"/>
            <a:ext cx="1035221" cy="486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6A6677-0FB4-48FD-9528-BE308F261F5E}"/>
              </a:ext>
            </a:extLst>
          </p:cNvPr>
          <p:cNvSpPr txBox="1"/>
          <p:nvPr/>
        </p:nvSpPr>
        <p:spPr>
          <a:xfrm>
            <a:off x="494947" y="5117804"/>
            <a:ext cx="1120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Tree + All data is stored in the leaves 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leaves have pointers to the other leaves forming a linked list for faster traversal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07BF5-52BB-4269-BDDD-6D0A19582A68}"/>
              </a:ext>
            </a:extLst>
          </p:cNvPr>
          <p:cNvSpPr/>
          <p:nvPr/>
        </p:nvSpPr>
        <p:spPr>
          <a:xfrm>
            <a:off x="4205136" y="6338986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https://en.wikipedia.org/wiki/B%2B_tree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7CBBA-D8A5-47DE-9146-0E1845EB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57E87B-A0CB-45AD-A2B4-E349B64FA4F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B1D198AC-EE50-4BA7-9FB0-5ACFC4DEA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0A36D918-847A-478B-97C2-70DD7FB68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59284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pic>
        <p:nvPicPr>
          <p:cNvPr id="23" name="Picture 22" descr="B+ Trees">
            <a:extLst>
              <a:ext uri="{FF2B5EF4-FFF2-40B4-BE49-F238E27FC236}">
                <a16:creationId xmlns:a16="http://schemas.microsoft.com/office/drawing/2014/main" id="{B9ABA78B-F1EA-409B-9AE3-4077DFEC5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57" y="2220319"/>
            <a:ext cx="10055285" cy="14823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ECE75-6451-484B-9F42-6308316E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DAC36D-8945-4141-8282-3B2E03FAED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EB8049-4919-4B74-8F9E-50FC51C18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9EADC93-F61F-46F5-A417-E1C13ACBD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Google Shape;1141;p56">
            <a:extLst>
              <a:ext uri="{FF2B5EF4-FFF2-40B4-BE49-F238E27FC236}">
                <a16:creationId xmlns:a16="http://schemas.microsoft.com/office/drawing/2014/main" id="{F212D293-7DC3-2750-0008-12F01E1F8BD7}"/>
              </a:ext>
            </a:extLst>
          </p:cNvPr>
          <p:cNvSpPr txBox="1"/>
          <p:nvPr/>
        </p:nvSpPr>
        <p:spPr>
          <a:xfrm>
            <a:off x="5922335" y="4041321"/>
            <a:ext cx="92950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</a:t>
            </a:r>
            <a:endParaRPr kumimoji="0" lang="en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83240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(at most 4 children and 3 keys),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900625" y="5877635"/>
              <a:ext cx="123354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55310" y="4148499"/>
            <a:ext cx="34639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248C1-8C18-424E-9FC2-F54184A0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3A9C3A-AFD9-4A10-885D-A98073B066C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5DBF5AA-8679-4945-A090-80CA9779D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3454CA9B-5E81-49D2-A8A5-125C7C615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67710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519BB3-FF1E-3C12-AD62-9EFD2D13A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8D8E-10D2-1623-9B2F-3226190D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709AA-0AE3-F530-0683-1A51D298C028}"/>
              </a:ext>
            </a:extLst>
          </p:cNvPr>
          <p:cNvSpPr txBox="1"/>
          <p:nvPr/>
        </p:nvSpPr>
        <p:spPr>
          <a:xfrm>
            <a:off x="1097598" y="1626248"/>
            <a:ext cx="74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(at most 4 children and 3 keys),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C2014C-AC81-0929-00DE-65626A1081DD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04D778-187B-615E-6917-D33C69B154F2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D2BEE3-521D-DFA5-B0AA-327AFB8A2BB7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658A74-F91C-594A-E905-A3DE3DE33B9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AD9FFD-B31C-2870-ED2B-814A2C21F984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4EC97DF-4750-2EEA-12A5-097BFE6B88D0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A56B3B-4B40-0F3F-8ED7-8E776BCDA4D0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81160F-15A0-F19D-095B-4787A814AE19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15E804-6532-9BC3-4076-0A7ADAD28858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F25893-1D72-C2B4-B53B-684EAF391CE0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FE64F9-3D62-E6D1-76DB-0C2D506A8C5A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395E1F-8235-EE8D-8573-DBC91B8681DB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37950F8-3B55-9E1D-0B3A-11C6FC14E9A7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E1CD93-CFFA-0D74-DFFB-3CF467F86FAA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987F33-2EC5-1877-75FC-E4A17FBB57F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6A3A46F-F41B-6A41-B468-D4A5FAC678E2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8875E7-E6BA-DAA0-AFC7-569279B0E290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A7D771C-B584-957C-598A-BF096F890CC2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34025F-CD74-EB1E-780C-C675F06932A3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CBF8F3A-4EEF-CEBA-27F3-DE809DB1CCD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C05E27-11DA-F76C-0459-9AAA8944817E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6152B76-0FF3-B8DF-772C-386530C24C89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C37DF-AC29-18D0-3BA2-3702E32C94C4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DDD1DC-2506-62E1-5EBD-6097A16F0729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C7FCB17-B275-3DBB-FD59-F203ACF8E80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024503-239B-9510-4FA1-D4795A98A8D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E8729F2-8DF5-1E6E-1CAE-C8F64ABADF50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DF247E-19A1-77E0-9EFB-DBB5070F42C2}"/>
                </a:ext>
              </a:extLst>
            </p:cNvPr>
            <p:cNvSpPr/>
            <p:nvPr/>
          </p:nvSpPr>
          <p:spPr>
            <a:xfrm>
              <a:off x="8900625" y="5877635"/>
              <a:ext cx="123354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A38232-8C48-EFB6-E8D5-19E452AC3F06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FF90ACD-C483-C472-6801-D9199A1F233F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5F7AE3B-AE68-00E5-189B-A245F4A632E1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E85D80-0F88-9BA7-F143-B188938A0DAA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55310" y="4148499"/>
            <a:ext cx="34639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54ED61-730E-09E4-3BE5-CAD1D201E884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5BEE63C-C853-9BFC-AD3E-0E57D7E3525E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32042-4164-3E1B-097E-D5713581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B174488-E823-D6EA-8F01-4A0AC23C74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7F5671A2-AA50-B08D-0F5E-B4AADCB3E8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727940CB-219F-2C0B-8079-9D098E5EF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1FCBBD3-FCB9-31F9-5DE5-1346A74F4BA3}"/>
              </a:ext>
            </a:extLst>
          </p:cNvPr>
          <p:cNvSpPr txBox="1"/>
          <p:nvPr/>
        </p:nvSpPr>
        <p:spPr>
          <a:xfrm>
            <a:off x="8619492" y="2440881"/>
            <a:ext cx="312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</p:txBody>
      </p:sp>
    </p:spTree>
    <p:extLst>
      <p:ext uri="{BB962C8B-B14F-4D97-AF65-F5344CB8AC3E}">
        <p14:creationId xmlns:p14="http://schemas.microsoft.com/office/powerpoint/2010/main" val="66818861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82B0C-C46C-055A-9583-F72237F16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1692-0C79-76B5-5D2B-67F89445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92060-6589-E566-EE39-EE1E6335CF12}"/>
              </a:ext>
            </a:extLst>
          </p:cNvPr>
          <p:cNvSpPr txBox="1"/>
          <p:nvPr/>
        </p:nvSpPr>
        <p:spPr>
          <a:xfrm>
            <a:off x="1097598" y="1626248"/>
            <a:ext cx="74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(at most 4 children and 3 keys),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5501F9-F95D-23BF-788D-2C07EEBBFDA0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028AC6-D875-596F-E34B-02CD27F8B4B6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68FADE-0137-7C32-FC57-3A3895E1973F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81DB50-3656-48DA-C5D1-B508069983F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F3E617-8C19-3DCE-453E-F5B8F5201A00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110D92B-B7EC-3027-71DC-19170089BDEC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2AB5AF-17A5-09ED-E00B-5719ECB08731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D100E-765B-A815-C90C-D572FBE5B22D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3A4C10-BEF9-11FB-1F74-FBF9460A4B1C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6B7D10-DEFD-9142-51B1-B34FD7D9356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925C72-F42B-E5B4-B425-7C0AB70BBE27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2F04EB1-9B89-90B8-3FB9-3241BEDD14E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D18EF8-4CB3-F34E-76F4-CC994619A19E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945A5D-AD48-C001-C36F-4477919657E3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2E80ED-B4F6-697A-398B-4B1C8DA289E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06FCC2-68B1-7F59-AA08-BFC88352032E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8F6228A-6D90-2D0C-6BB5-BF8774A8C9F9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B740D9B-F3C4-DA7B-17D6-F77837E78E72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B87554-9338-6744-53F3-2CC379494969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1C8F94-A037-B908-ABAC-B444F47DB79D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5F3A78C-3519-A913-9B29-69A4B357901A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2870A0C-86DE-7C11-BFDB-F861D2055739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EBFB640-87FF-8B21-B4D8-1634EF9072C5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F133F1-3DEC-827F-BEF9-151176FF7DE4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A62ABF8-A6B2-1646-6B0E-D50D57EBFE1C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9C64BEF-FAD4-69F0-6372-336B3B82A9BB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480A36E-061D-8A0B-0260-1ED43893E510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A05BA48-99B7-A5E1-71B5-F74AC53F9C15}"/>
                </a:ext>
              </a:extLst>
            </p:cNvPr>
            <p:cNvSpPr/>
            <p:nvPr/>
          </p:nvSpPr>
          <p:spPr>
            <a:xfrm>
              <a:off x="8900625" y="5877635"/>
              <a:ext cx="1233548" cy="2627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35 40 50 55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63C1F16-B03F-5645-F530-6F8B6CA502F8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E96DE4B-818C-FC6A-E567-7C589CC5653E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C17925D-7100-E3DB-DDD5-DA593ADBB69C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527246F-0BF1-479A-F081-E0F6C8EFEC0F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55310" y="4148499"/>
            <a:ext cx="34639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F7E304E-28C6-B6E0-DBA9-3223F131454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2F6FC6-A2EA-914C-049C-63DA9C365129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B3D42-D8CE-69BF-03D1-78CB86FE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8A65A5-156A-37FB-1731-4FC8BE2CCE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4AB22E4-EDCE-3365-1CFE-5BB8A55D3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72E6657B-A17A-E0C7-5B89-0EB06BFF3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Leaf node has more than 5 Keys!</a:t>
            </a:r>
          </a:p>
        </p:txBody>
      </p:sp>
    </p:spTree>
    <p:extLst>
      <p:ext uri="{BB962C8B-B14F-4D97-AF65-F5344CB8AC3E}">
        <p14:creationId xmlns:p14="http://schemas.microsoft.com/office/powerpoint/2010/main" val="412555634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FF21F1-6EF3-2B1A-2437-8C3CA28F9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B349-CB6C-4C0F-2736-B2A37C24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29067-121F-E44B-175B-BCE47F6AD27B}"/>
              </a:ext>
            </a:extLst>
          </p:cNvPr>
          <p:cNvSpPr txBox="1"/>
          <p:nvPr/>
        </p:nvSpPr>
        <p:spPr>
          <a:xfrm>
            <a:off x="1097598" y="1626248"/>
            <a:ext cx="74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(at most 4 children and 3 keys),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201A19-0161-406E-89A2-73D6D7D76E21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D042C9-B3CD-96B8-0A5A-CE6BEEE0851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D7D627-B73F-0002-4B4A-950001C53F5A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F2CBD3-BFFC-F620-B554-376C59DD37C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AC847C-64AD-D053-22D6-85D52BFAC1D2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5D82600-809C-DEA0-9E18-100F42804C88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3C6A43-8E4F-C0D7-BE17-17B22BE73F46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124B52-5461-CCB4-D72E-2A9133CCB34D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3F0A87-9519-C3EE-5850-FBDD39FFFA4B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35 50 60 70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8C9AC3-189F-839D-F8BC-4389D8A5F74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49717A-307C-EFC4-7BD9-D58FCA83A2FA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3E020A-3152-0454-03EA-C06D62AC513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AC72BF-4F02-9019-51BD-2369F533A965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0ED911-0B59-3F35-91D7-68EE24FFD5E5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B37C33-E6F4-78B7-80BB-9D3F5FE8922D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73A7E8-116D-F263-398F-C6CA83E0384A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A28E60-CE1D-CF98-970A-25FDADD47B31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B51BA31-85D0-2284-A0E9-438559B1514F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2BE3626-7B3A-4C20-BFFA-37610378FEB5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6A2690-7D25-798C-C3FD-D919A18D0722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A1426E3-263D-ADF7-4114-6FE60A99BCE3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31A16B4-7A24-AD42-A6CF-B4ADD4EC196E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5F96507-2B99-17C9-0F1D-9AD690B5BEB9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4B92FD-039E-6F4D-2BE4-FE9664BCABD4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5FF2023-0C78-D020-0E70-A37456C4A482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18223A-91E8-FA31-6025-9A0AA890AC94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11A46-415C-06DA-47C2-9B98F013D65B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CF05836-ED3C-D2D3-43B2-ACED3C2BCEC1}"/>
                </a:ext>
              </a:extLst>
            </p:cNvPr>
            <p:cNvSpPr/>
            <p:nvPr/>
          </p:nvSpPr>
          <p:spPr>
            <a:xfrm>
              <a:off x="8900625" y="5877635"/>
              <a:ext cx="651739" cy="262798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35 40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3841FFC-A243-AF47-1DFA-1FEFF75CE9CA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E5AF7B7-C10E-A0AB-EAC1-79D7E092AD61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09331F-4179-BC04-4503-25E6379A4F2E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4A6876-2A02-B95D-B4B0-22FDD11F8E6A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064406" y="4148499"/>
            <a:ext cx="438827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DF26AB-8020-D909-B439-5575CD3A60D7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197F770-749B-FE14-C8AA-E3F1AA1C453D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95340-D2CC-0AFA-3482-D95FE174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3A729F-234E-3522-44ED-C7C520DBD3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B6D2FE0-CAC5-F8FE-C951-36A05E0EE7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E6A2B9CA-95E2-5844-0C33-9C51CE8EBC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6D54CB7-DF7C-DE60-B081-5F93BB0329C8}"/>
              </a:ext>
            </a:extLst>
          </p:cNvPr>
          <p:cNvSpPr txBox="1"/>
          <p:nvPr/>
        </p:nvSpPr>
        <p:spPr>
          <a:xfrm>
            <a:off x="8619492" y="2440881"/>
            <a:ext cx="312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node and move central element to top. If leaf, keep a copy in leaf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482298-05AD-0BF3-065C-710F2A29883F}"/>
              </a:ext>
            </a:extLst>
          </p:cNvPr>
          <p:cNvSpPr/>
          <p:nvPr/>
        </p:nvSpPr>
        <p:spPr>
          <a:xfrm>
            <a:off x="9448699" y="5244561"/>
            <a:ext cx="587678" cy="26279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50 55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6716C4-D2B9-53AB-8F70-BDA8B2547EB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742538" y="4120748"/>
            <a:ext cx="22062" cy="112381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9589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65ABA9-D389-953A-435A-7F0895591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7711-905F-2366-8500-F19259A7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09A9B-136F-6C74-00C5-F178E0F2355B}"/>
              </a:ext>
            </a:extLst>
          </p:cNvPr>
          <p:cNvSpPr txBox="1"/>
          <p:nvPr/>
        </p:nvSpPr>
        <p:spPr>
          <a:xfrm>
            <a:off x="1097598" y="1626248"/>
            <a:ext cx="74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(at most 4 children and 3 keys),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65093A-4F60-DC4C-36B0-C8F8AA46875E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71916A-7818-4A11-09C8-0C3070B6C6AD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9C6FC-2298-BCBC-7FA0-0186A529C6A7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74A254-AF23-BE2E-B727-D8055D0CD34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61CAE5-7DB9-664E-B2B5-C0EE1C3A01F5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F4CA0D6-AF75-2823-5B91-5423FBEFF1AB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C36BFD-8630-B410-43A1-95DE7CF55494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0C9471-7F26-0819-A6E9-AF311CF49322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25F82D-EE31-DCAA-CFD2-A4937B0361F7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35 50 60 70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10902C-AD9F-61BD-E776-D2076BCFFA6C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48CA44-173F-ED4D-6668-E7B7BE5603CF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32742E-F95E-9597-1824-326EA827DF52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B3BBA3-DEE3-28F8-09A3-AF8ECEB6B3A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E277A0C-388C-7B6C-872A-C604234B26B7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5C8D4F-19DB-38BB-E4E1-E98AB438294B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F93BC9-731B-4DCC-DC3C-DB65BB704DE6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D1F69A3-FE9E-A0CE-124D-84AE2E4274D9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85B080B-AABC-3548-DC7B-7D9EAB387195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6352767-563D-2A06-7474-6F8D437A3B32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CCD7725-554C-3573-9216-508B82E9BD43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C3D79F3-A48D-BBCC-22D8-478727531271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270E18-C4B8-CE56-287A-27F9F96C81A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8D1EACD-CAE4-8EAD-6AE5-C349E4A6BE5A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CC4299-BB24-72F3-2C3D-586D365279E8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9AD5729-E7C7-BEBC-7BEC-984F860A74A5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87A300-1762-4BE7-F578-DDCEBCA223DA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D5ABC04-EEDC-C580-84A3-60DCA69889A1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1C21E2-1605-6E56-CE94-EBC0F389588B}"/>
                </a:ext>
              </a:extLst>
            </p:cNvPr>
            <p:cNvSpPr/>
            <p:nvPr/>
          </p:nvSpPr>
          <p:spPr>
            <a:xfrm>
              <a:off x="8900625" y="5877635"/>
              <a:ext cx="651739" cy="262798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35 40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CE6086-0094-BFEE-53B1-5EC81F180488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1B9B3D9-82C2-2E45-BF9F-198202295276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59A12C2-4B78-A216-AB15-58C22F4F2CEF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BACDB33-5438-AA62-0EA3-E5E4AAFC9007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064406" y="4148499"/>
            <a:ext cx="438827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55FA31D-D1A3-944A-74BC-968B6D9D28E7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8BF4500-8B17-6601-081E-FF66AD32B9C1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ECBFD-26AE-DE1B-0B38-E2FF3FDB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98DE4B-BC62-671D-0E11-6AC42B2477B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D2BE2164-545B-64D1-1004-2C1F101D1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0D289E2-3C74-3D43-DEA4-AC33D34637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9A03FC-11E7-4ED5-F635-1FF520793098}"/>
              </a:ext>
            </a:extLst>
          </p:cNvPr>
          <p:cNvSpPr/>
          <p:nvPr/>
        </p:nvSpPr>
        <p:spPr>
          <a:xfrm>
            <a:off x="9448699" y="5244561"/>
            <a:ext cx="587678" cy="26279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50 55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0E9BC6-05D2-BA73-8DEC-C0BB3E6E6F7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742538" y="4120748"/>
            <a:ext cx="22062" cy="112381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472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&gt;4 children</a:t>
            </a:r>
          </a:p>
        </p:txBody>
      </p:sp>
    </p:spTree>
    <p:extLst>
      <p:ext uri="{BB962C8B-B14F-4D97-AF65-F5344CB8AC3E}">
        <p14:creationId xmlns:p14="http://schemas.microsoft.com/office/powerpoint/2010/main" val="48300543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4495E4-1BA8-4D5F-94E1-B51562683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1FBE-8DF8-2506-B143-DC18C9AA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6369A-E17A-144E-94CE-77618EB62331}"/>
              </a:ext>
            </a:extLst>
          </p:cNvPr>
          <p:cNvSpPr txBox="1"/>
          <p:nvPr/>
        </p:nvSpPr>
        <p:spPr>
          <a:xfrm>
            <a:off x="1097598" y="1626248"/>
            <a:ext cx="74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(at most 4 children and 3 keys),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980DB0-820E-732E-8C07-302800C998D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EE1B4A-70C8-E1E6-BAAE-5AF172089BC7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6CEF8-518B-DBA3-7B5C-BFB262A75464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D2106F-2320-CAA8-D443-E4B6A32A989E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994A74-567C-8A43-16AE-C69F196D4F1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512272" y="2713802"/>
            <a:ext cx="3983691" cy="1147565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6A94BD9-0B0C-5DD7-8A0B-FB1F3DD4ECAF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B255FC-72CC-2683-C83F-F88B513CE845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F6BB29-0E58-2B2A-8594-6A8B53EC8395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22F9D0-2916-9A56-A708-E8D8686F79DE}"/>
              </a:ext>
            </a:extLst>
          </p:cNvPr>
          <p:cNvSpPr/>
          <p:nvPr/>
        </p:nvSpPr>
        <p:spPr>
          <a:xfrm>
            <a:off x="10248947" y="3861367"/>
            <a:ext cx="494031" cy="293915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F78132-33AD-2CB7-39D6-2987EB017DA7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2892F7-041E-C8E9-693B-8BC5E8E3C35D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95F702-6D82-C6E6-61DA-A48591BCB10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D865D2-D4DA-CCBA-9A5E-DDD53457B8D4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3644EDD-12F9-A2DA-25FB-4CAE82200410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5506F34-1336-6954-D462-0059CF5661C5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B047D6F-DEEA-7CD1-9434-095A3A21C2D9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25E6BF-EF10-DCBA-17D7-4756916F0FA7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19FBA48-8F48-EAD2-7C5A-BBF9CB9706FD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F0F876-3D23-7092-F021-64BCA1CB54AA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553837F-24A7-CC6D-F4AB-84348587E807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EC95152-A5C5-0227-5DCA-660453CB3C74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4AA2551-7046-2556-CEFD-4879943A1287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919CE7F-6868-BE35-E250-986E3F09773C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ABCD965-0049-4837-A8F3-4B7789FCF266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1B7B7DB-5907-E673-80E0-3EF02C5CD5D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D7B8D8B-4DC5-54AE-EF66-A35D416E89A8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0A55C00-08E6-A0AE-7CF7-C6A3543BDD47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6A1D0A0-795B-0BEA-064A-1170C18D849C}"/>
                </a:ext>
              </a:extLst>
            </p:cNvPr>
            <p:cNvSpPr/>
            <p:nvPr/>
          </p:nvSpPr>
          <p:spPr>
            <a:xfrm>
              <a:off x="8900625" y="5877635"/>
              <a:ext cx="651739" cy="262798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35 40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110C70-BC38-1E5C-8F75-4EF67C27A37A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943368C-5E6B-3E8E-6336-AC5721C19DCA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FBFCAF-5674-425F-8F10-FD12F51498E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42462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1955F56-F875-DAA5-AFA0-88E3B4FA8F9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40432" y="4120631"/>
            <a:ext cx="71161" cy="111036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5BE27E-0C8E-55C1-9AB0-6DD7DD857286}"/>
              </a:ext>
            </a:extLst>
          </p:cNvPr>
          <p:cNvCxnSpPr>
            <a:cxnSpLocks/>
          </p:cNvCxnSpPr>
          <p:nvPr/>
        </p:nvCxnSpPr>
        <p:spPr>
          <a:xfrm flipH="1">
            <a:off x="10198337" y="4158674"/>
            <a:ext cx="112958" cy="107232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6ABEDC7-0D5F-03CA-224E-EF269F5385A4}"/>
              </a:ext>
            </a:extLst>
          </p:cNvPr>
          <p:cNvCxnSpPr>
            <a:cxnSpLocks/>
          </p:cNvCxnSpPr>
          <p:nvPr/>
        </p:nvCxnSpPr>
        <p:spPr>
          <a:xfrm>
            <a:off x="10696894" y="4162065"/>
            <a:ext cx="513021" cy="106893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F9F8A-6605-FA38-5520-B0D76404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4F4EA5-BB43-20D9-3369-A186C7119E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A7788755-39E8-9508-3F61-9CA85D6DC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E9227DDC-C508-7FE5-58F7-7F8102A7DA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FA7D5FD-E000-F768-1B34-3D0DD3D8C889}"/>
              </a:ext>
            </a:extLst>
          </p:cNvPr>
          <p:cNvSpPr/>
          <p:nvPr/>
        </p:nvSpPr>
        <p:spPr>
          <a:xfrm>
            <a:off x="9448699" y="5244561"/>
            <a:ext cx="587678" cy="26279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50 55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130D56-5BF1-0E72-FF97-EC33CC5FEF2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194335" y="4118071"/>
            <a:ext cx="548203" cy="112649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E83D9F0-504D-17D8-0A7F-F35CD0081752}"/>
              </a:ext>
            </a:extLst>
          </p:cNvPr>
          <p:cNvSpPr/>
          <p:nvPr/>
        </p:nvSpPr>
        <p:spPr>
          <a:xfrm>
            <a:off x="8386273" y="3826716"/>
            <a:ext cx="908318" cy="293915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6B459B-05BB-2807-742E-9D32355B8025}"/>
              </a:ext>
            </a:extLst>
          </p:cNvPr>
          <p:cNvCxnSpPr>
            <a:cxnSpLocks/>
          </p:cNvCxnSpPr>
          <p:nvPr/>
        </p:nvCxnSpPr>
        <p:spPr>
          <a:xfrm>
            <a:off x="6188071" y="2717572"/>
            <a:ext cx="2328160" cy="11129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2806FE8-4A4A-4C75-ABDA-CFFC5D58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</p:spTree>
    <p:extLst>
      <p:ext uri="{BB962C8B-B14F-4D97-AF65-F5344CB8AC3E}">
        <p14:creationId xmlns:p14="http://schemas.microsoft.com/office/powerpoint/2010/main" val="2980390233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69E65D-E7A1-5153-ACA5-DF4A01D09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CE67-241A-A2F2-F043-72BB071D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99EDC-95E9-1AF3-8A8B-E77D9DEBB2B6}"/>
              </a:ext>
            </a:extLst>
          </p:cNvPr>
          <p:cNvSpPr txBox="1"/>
          <p:nvPr/>
        </p:nvSpPr>
        <p:spPr>
          <a:xfrm>
            <a:off x="1097598" y="1626248"/>
            <a:ext cx="74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(at most 4 children and 3 keys),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FEBE08-7A0A-0F82-4F17-E278F593FF27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2B51B5-BC9D-01B9-D0A4-2117A30AEBE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D30276-4855-4A2F-2C65-9C77D0DD0DAD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74C262-B3C5-C588-1DFC-224B450CF62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1A710B-895F-297E-E270-1D508B9FCB23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512272" y="2713802"/>
            <a:ext cx="3983691" cy="1147565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585E41A-022A-85B2-A4BE-B2A7399FA75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3EE18-30D7-0642-DF3A-EBE41D0D298E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7DAB6B-5D27-DB98-C0FB-F3CD0E262BC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2985C8-A3FA-219E-AEFF-AA5AC2F126DB}"/>
              </a:ext>
            </a:extLst>
          </p:cNvPr>
          <p:cNvSpPr/>
          <p:nvPr/>
        </p:nvSpPr>
        <p:spPr>
          <a:xfrm>
            <a:off x="10248947" y="3861367"/>
            <a:ext cx="494031" cy="293915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198C74-80A8-E42C-CC3A-1891EAA74CE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6AFFE6-596E-1D59-03ED-76A7388E15A8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8BF835-14B8-2975-A5F1-7474B83EF8C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32CA16E-80FB-CB93-CAEB-A648BD75F018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0F892E-4BC6-1F5D-CBEE-28752DE37616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F528AA3-E0C8-D8F7-A010-87CC611ED8BA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E763A2-F0E3-BFEC-667E-16237E16C1B6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9010987-1485-EBD0-6604-CFF794000CF4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5DF695-E22A-D8C5-195F-E1E4F9DB3CC0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1A79FE-17E4-F613-E511-73536CA0B742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029DD1-98E0-1C9F-943E-C33DB6F0E97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37A548-AAB6-EC05-F3B1-1746B6AB0B8C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7A3E786-0ECA-46D3-280C-1B2529DC54BB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24FC028-2BBA-BE70-8554-F791678433AD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98D1570-150B-C12A-671D-2AF5201D79C7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77916B5-D57C-0CCB-5171-3987512F7EE4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48144E2-97C8-3A59-5A90-4DF4A0B653E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6D8B2F2-B56E-8E36-2A93-001868B0C9C6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B5296B9-97B5-E074-8F5C-2C3E49B48CD8}"/>
                </a:ext>
              </a:extLst>
            </p:cNvPr>
            <p:cNvSpPr/>
            <p:nvPr/>
          </p:nvSpPr>
          <p:spPr>
            <a:xfrm>
              <a:off x="8900625" y="5877635"/>
              <a:ext cx="651739" cy="262798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35 40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CE82BB4-B5BF-F00D-A888-D033150BD460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475FA68-DCC3-0B3C-B273-B5DFAABBAAF1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C25404-9EAC-3B93-0977-C3AA2D96AB3B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42462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9EB249A-8D31-1A6E-4C84-1F6EEE28B5C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40432" y="4120631"/>
            <a:ext cx="71161" cy="111036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B168686-20CE-C75A-4239-41C43D02BE52}"/>
              </a:ext>
            </a:extLst>
          </p:cNvPr>
          <p:cNvCxnSpPr>
            <a:cxnSpLocks/>
          </p:cNvCxnSpPr>
          <p:nvPr/>
        </p:nvCxnSpPr>
        <p:spPr>
          <a:xfrm flipH="1">
            <a:off x="10198337" y="4158674"/>
            <a:ext cx="112958" cy="107232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000617-78F2-F8B7-427F-FD91321A361C}"/>
              </a:ext>
            </a:extLst>
          </p:cNvPr>
          <p:cNvCxnSpPr>
            <a:cxnSpLocks/>
          </p:cNvCxnSpPr>
          <p:nvPr/>
        </p:nvCxnSpPr>
        <p:spPr>
          <a:xfrm>
            <a:off x="10696894" y="4162065"/>
            <a:ext cx="513021" cy="106893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67426-BC17-D974-74ED-3C806B35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98C3F8-5C8D-9B59-5C20-C0CABB1ED1B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9F9FA3B-D918-9B4C-7872-3940A2E4F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2A233E61-6261-4E5C-D2E0-39FB0AB753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50B47DA-11CC-2D63-FEF5-28BA170C84BD}"/>
              </a:ext>
            </a:extLst>
          </p:cNvPr>
          <p:cNvSpPr/>
          <p:nvPr/>
        </p:nvSpPr>
        <p:spPr>
          <a:xfrm>
            <a:off x="9448699" y="5244561"/>
            <a:ext cx="587678" cy="26279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50 55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7C43EB-995A-CCBA-252D-AFBCF3AA9D5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194335" y="4118071"/>
            <a:ext cx="548203" cy="112649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5BE3BF-6463-13B8-5658-4567253B8642}"/>
              </a:ext>
            </a:extLst>
          </p:cNvPr>
          <p:cNvSpPr/>
          <p:nvPr/>
        </p:nvSpPr>
        <p:spPr>
          <a:xfrm>
            <a:off x="8386273" y="3826716"/>
            <a:ext cx="908318" cy="293915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6A4061-4250-0283-8CAA-BE6E295D18A6}"/>
              </a:ext>
            </a:extLst>
          </p:cNvPr>
          <p:cNvCxnSpPr>
            <a:cxnSpLocks/>
          </p:cNvCxnSpPr>
          <p:nvPr/>
        </p:nvCxnSpPr>
        <p:spPr>
          <a:xfrm>
            <a:off x="6188071" y="2717572"/>
            <a:ext cx="2328160" cy="11129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A1AED6-804A-4EEE-AB77-A2B1808D6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&gt;4 children</a:t>
            </a:r>
          </a:p>
        </p:txBody>
      </p:sp>
    </p:spTree>
    <p:extLst>
      <p:ext uri="{BB962C8B-B14F-4D97-AF65-F5344CB8AC3E}">
        <p14:creationId xmlns:p14="http://schemas.microsoft.com/office/powerpoint/2010/main" val="10577825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380DA-C9F2-80C0-BD9F-D9F9C9D63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80DB-BEA0-2A58-FE96-CCF648DC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185C9C-0D27-18A6-E639-C4DEBC0D4D4D}"/>
              </a:ext>
            </a:extLst>
          </p:cNvPr>
          <p:cNvSpPr/>
          <p:nvPr/>
        </p:nvSpPr>
        <p:spPr>
          <a:xfrm>
            <a:off x="3493718" y="2410534"/>
            <a:ext cx="780161" cy="293915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CAC72D-3C9D-6C55-7CAF-30167A433D1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24871"/>
            <a:ext cx="1809107" cy="1099285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FF8A59-C1CC-4196-3071-15B3FB3110AB}"/>
              </a:ext>
            </a:extLst>
          </p:cNvPr>
          <p:cNvCxnSpPr>
            <a:cxnSpLocks/>
            <a:stCxn id="20" idx="2"/>
            <a:endCxn id="33" idx="0"/>
          </p:cNvCxnSpPr>
          <p:nvPr/>
        </p:nvCxnSpPr>
        <p:spPr>
          <a:xfrm flipH="1">
            <a:off x="3685148" y="2704449"/>
            <a:ext cx="198651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C27CCC-DF39-5994-393E-64309F414F1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247247" y="2724871"/>
            <a:ext cx="2039853" cy="1128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50584D-BC2F-CC27-0D23-0AD5CCB4E5B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619939" y="2625182"/>
            <a:ext cx="2876024" cy="1236185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CE2FC93-FC64-EB83-D795-E9D150F17D84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9699ED-8C1A-305C-F17E-1060A796CEC2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7E9465-14EE-B930-933E-6F4CC2C189E0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721B10-3234-A0EF-5370-4BA0BE91A799}"/>
              </a:ext>
            </a:extLst>
          </p:cNvPr>
          <p:cNvSpPr/>
          <p:nvPr/>
        </p:nvSpPr>
        <p:spPr>
          <a:xfrm>
            <a:off x="10248947" y="3861367"/>
            <a:ext cx="494031" cy="293915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2CCC2-287D-242B-3B4A-812CFDF4715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08A0FD-B731-FF0C-1F5A-F082EF809174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86500E-01EA-1C52-0E2E-BE7E32FA3A51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23ADED-AE64-2A47-9EFC-1DFF005DDFE6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2560F3-9CC6-A3F5-197C-C096C2F924A5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0EF2DF-DDBF-63D2-F368-F1C83D9A33E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23BB07-F883-7EA7-FD47-1E8516F27225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09F74B-4B6C-9F75-1408-585441717D4D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294036-2C1D-4718-4168-DBF6684CFB34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C6F0424-CF7F-E79E-D669-39FDA27E9632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247398E-854D-9210-82F2-C8354FBD8866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7D1959A-CECD-8D5C-F55D-3CC841F14AA3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FDD481-7D43-A492-A244-17426424DE49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DA62A3-BF83-AFF2-6384-ACCBF86AEDBE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6794162-06B4-665E-78CF-BE800B486123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7ED449F-C1D7-7E4D-4CF2-6EA6EF238302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72DF948-7815-BEC4-08AE-113DBFF56A37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D39865A-1C86-21D1-877D-34BFFDEEA638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1A17330-2888-FAC2-B4F5-231A1F998A39}"/>
                </a:ext>
              </a:extLst>
            </p:cNvPr>
            <p:cNvSpPr/>
            <p:nvPr/>
          </p:nvSpPr>
          <p:spPr>
            <a:xfrm>
              <a:off x="8900625" y="5877635"/>
              <a:ext cx="651739" cy="262798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35 40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0E41196-7560-6211-098D-D394CCA421C8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7F81131-02B9-FB30-ED24-1C03E0C09B43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CD7A644-CAD0-602E-B3FD-A83645460BF2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42462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E5945A-5DBC-0ECC-482B-562DD7F1C08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40432" y="4120631"/>
            <a:ext cx="71161" cy="111036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4C3F994-BAEA-ABB6-D444-A95B9B36C0F5}"/>
              </a:ext>
            </a:extLst>
          </p:cNvPr>
          <p:cNvCxnSpPr>
            <a:cxnSpLocks/>
          </p:cNvCxnSpPr>
          <p:nvPr/>
        </p:nvCxnSpPr>
        <p:spPr>
          <a:xfrm flipH="1">
            <a:off x="10198337" y="4158674"/>
            <a:ext cx="112958" cy="107232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F78A773-E70F-1305-0A5B-37E855EB11CF}"/>
              </a:ext>
            </a:extLst>
          </p:cNvPr>
          <p:cNvCxnSpPr>
            <a:cxnSpLocks/>
          </p:cNvCxnSpPr>
          <p:nvPr/>
        </p:nvCxnSpPr>
        <p:spPr>
          <a:xfrm>
            <a:off x="10696894" y="4162065"/>
            <a:ext cx="513021" cy="106893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045EF-1A2E-21EA-FFFA-E2EEEFA6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CE0ADC6-E126-0E27-43F7-0D0F1DB00A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41328D82-9E3F-E93B-6023-96B46B04D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C33EB168-3996-D164-286D-7AE9B6441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6C9CC78-3D3E-B19D-93B8-1269E0FE9FC0}"/>
              </a:ext>
            </a:extLst>
          </p:cNvPr>
          <p:cNvSpPr/>
          <p:nvPr/>
        </p:nvSpPr>
        <p:spPr>
          <a:xfrm>
            <a:off x="9448699" y="5244561"/>
            <a:ext cx="587678" cy="26279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50 55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61D330-4202-8A70-C0D7-FA3DA5F3920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194335" y="4118071"/>
            <a:ext cx="548203" cy="112649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8108D86-3C53-D464-D59C-1CC8FA2C68A5}"/>
              </a:ext>
            </a:extLst>
          </p:cNvPr>
          <p:cNvSpPr/>
          <p:nvPr/>
        </p:nvSpPr>
        <p:spPr>
          <a:xfrm>
            <a:off x="8386273" y="3826716"/>
            <a:ext cx="908318" cy="293915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86E4F8-D422-6E73-6624-65D8367AD38E}"/>
              </a:ext>
            </a:extLst>
          </p:cNvPr>
          <p:cNvCxnSpPr>
            <a:cxnSpLocks/>
          </p:cNvCxnSpPr>
          <p:nvPr/>
        </p:nvCxnSpPr>
        <p:spPr>
          <a:xfrm>
            <a:off x="6964044" y="2697694"/>
            <a:ext cx="1552187" cy="113279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B907EF7-C29B-F6B4-7AEA-A16BCF331BDE}"/>
              </a:ext>
            </a:extLst>
          </p:cNvPr>
          <p:cNvSpPr/>
          <p:nvPr/>
        </p:nvSpPr>
        <p:spPr>
          <a:xfrm>
            <a:off x="6888938" y="2396996"/>
            <a:ext cx="780161" cy="293915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28F12-CDEE-A748-AD81-89037D0C2BB7}"/>
              </a:ext>
            </a:extLst>
          </p:cNvPr>
          <p:cNvSpPr/>
          <p:nvPr/>
        </p:nvSpPr>
        <p:spPr>
          <a:xfrm>
            <a:off x="5160201" y="1587113"/>
            <a:ext cx="554237" cy="293915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C691D2-4E06-8662-BA90-5A293604250A}"/>
              </a:ext>
            </a:extLst>
          </p:cNvPr>
          <p:cNvCxnSpPr>
            <a:cxnSpLocks/>
          </p:cNvCxnSpPr>
          <p:nvPr/>
        </p:nvCxnSpPr>
        <p:spPr>
          <a:xfrm>
            <a:off x="5695943" y="1870209"/>
            <a:ext cx="1268101" cy="540325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41DC9A-4DFA-DE43-D1FF-502200ED694A}"/>
              </a:ext>
            </a:extLst>
          </p:cNvPr>
          <p:cNvCxnSpPr>
            <a:cxnSpLocks/>
          </p:cNvCxnSpPr>
          <p:nvPr/>
        </p:nvCxnSpPr>
        <p:spPr>
          <a:xfrm flipH="1">
            <a:off x="3944869" y="1881028"/>
            <a:ext cx="1215332" cy="54296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3F11936-7BDB-453B-9943-84ED9AD565CB}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</p:spTree>
    <p:extLst>
      <p:ext uri="{BB962C8B-B14F-4D97-AF65-F5344CB8AC3E}">
        <p14:creationId xmlns:p14="http://schemas.microsoft.com/office/powerpoint/2010/main" val="36956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ED48E1-C590-4DC0-9AA5-FE3FADFFBF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3DD942AC-C9BD-4495-B26E-52FF73AAE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0C843DE-E2AC-4488-9A59-F35F44E50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50E88-F9E8-45FA-A686-FB15DC38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EDA91C-29B2-4F0A-A062-A38F72E2AD4E}"/>
              </a:ext>
            </a:extLst>
          </p:cNvPr>
          <p:cNvSpPr txBox="1"/>
          <p:nvPr/>
        </p:nvSpPr>
        <p:spPr>
          <a:xfrm>
            <a:off x="3583004" y="5711039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AB609-28CB-4518-A71C-86E6A3B8A898}"/>
              </a:ext>
            </a:extLst>
          </p:cNvPr>
          <p:cNvSpPr/>
          <p:nvPr/>
        </p:nvSpPr>
        <p:spPr>
          <a:xfrm>
            <a:off x="6617508" y="2608144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AF0A5B-0231-4147-9796-D0D8231BA83E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36889E-2376-49CC-B0A9-968443F47C42}"/>
              </a:ext>
            </a:extLst>
          </p:cNvPr>
          <p:cNvSpPr/>
          <p:nvPr/>
        </p:nvSpPr>
        <p:spPr>
          <a:xfrm>
            <a:off x="3153980" y="2577722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5BA912-ADA6-4383-B8E7-379540307116}"/>
              </a:ext>
            </a:extLst>
          </p:cNvPr>
          <p:cNvSpPr/>
          <p:nvPr/>
        </p:nvSpPr>
        <p:spPr>
          <a:xfrm>
            <a:off x="3712902" y="3199482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E62413-0227-4AF1-91C7-0EC6D61FA57E}"/>
              </a:ext>
            </a:extLst>
          </p:cNvPr>
          <p:cNvSpPr/>
          <p:nvPr/>
        </p:nvSpPr>
        <p:spPr>
          <a:xfrm>
            <a:off x="7130771" y="3130747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FD8D1-042D-45D8-A682-844BF4DE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CEA307-7A8D-441E-9863-8E00F2DB36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2273416C-7B08-43CA-85CA-C4B7B11F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Logo COP3530">
              <a:extLst>
                <a:ext uri="{FF2B5EF4-FFF2-40B4-BE49-F238E27FC236}">
                  <a16:creationId xmlns:a16="http://schemas.microsoft.com/office/drawing/2014/main" id="{1FD447A7-0ADE-4CC7-B007-612F0C95E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6654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00430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E870-C08E-4546-B8EA-45D2E055A628}"/>
              </a:ext>
            </a:extLst>
          </p:cNvPr>
          <p:cNvSpPr txBox="1"/>
          <p:nvPr/>
        </p:nvSpPr>
        <p:spPr>
          <a:xfrm>
            <a:off x="1354123" y="3011180"/>
            <a:ext cx="9618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0 - 2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1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 nodes, each with 2 values = 6 values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2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3*3 = 9 nodes, each with 2 values = 18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 values as we only count last level which is unique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636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FCDCD7-8E7A-AAEA-0EE7-3EB4888C5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95DF-FF3A-F941-813F-83E8B274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0FC42-7E65-6024-8998-943B22B3743D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 Tree with N=3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9F5F7-7C8E-F4BA-E236-08357FBB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6D1AAD-4835-7628-5F71-F58B2C6E5B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7168504-89CE-1F64-F4C6-F73CEF34F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5398C46-AD1D-BF02-D806-FB9DEC5A2A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786962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8B8E69-6219-D277-923D-86B82CCF9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E1E8-C7ED-2CAE-3D78-1ECF9DF1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A739D4-BDD7-9BCB-0E58-1FD2584310EF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 Tree with N=3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F29BB-43AB-3B4C-3858-146A9319F5E2}"/>
              </a:ext>
            </a:extLst>
          </p:cNvPr>
          <p:cNvSpPr txBox="1"/>
          <p:nvPr/>
        </p:nvSpPr>
        <p:spPr>
          <a:xfrm>
            <a:off x="1354123" y="3011180"/>
            <a:ext cx="9618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0 - 2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1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 nodes, each with 2 values = 6 values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2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3*3 = 9 nodes, each with 2 values = 18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 values as we only count last level which is unique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61638-4F1F-AE9A-31E1-E6B3624B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FA81A7-1603-C85D-914B-5385548372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DDC7E5F-D2E8-B672-A8BE-5E18183F0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5163A35-578C-5FD8-15B1-87E8D46D3B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239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Hard Drives, Databases, Filesystems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Indexing Example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Tracks, Sectors and Blocks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84AB3-CF84-4F2F-BA42-CAD76D5B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A899E-D1A2-472F-BA7E-CB5E176819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AF05AFC-B9CB-413B-9A13-41D516565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150D1E7-B5FA-4CF1-9603-02A2FE91A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911529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Height: Between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l+1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possible height is all non-leaf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l/2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Smallest possible height is all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Overall height is therefore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O(hl)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 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where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is height of tree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maximum number of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is maximum number of keys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as l is a constant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D14D2-3AAE-45EE-AB1D-B883E085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D88503-BA8C-4592-BA15-7CBBF412868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5841DC3-F848-4E6A-80E3-DD74F2FBF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1593870-2BCF-4874-92E9-7588D5B20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17934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19F21B-A88B-A3A3-6554-8B9B27489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DD89-A361-A0FD-3F35-FDD2DA2A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712F-946F-3600-B617-B25B1609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8948E6-8B10-4E7A-90F7-18E72CFBA53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C5C1631-BD9E-AAE1-C27C-3602FCDB62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A67FCC1-C83F-A07A-494C-668F2724CA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DDCCE3C-5367-85A2-0D85-1EA777041A9D}"/>
              </a:ext>
            </a:extLst>
          </p:cNvPr>
          <p:cNvSpPr txBox="1"/>
          <p:nvPr/>
        </p:nvSpPr>
        <p:spPr>
          <a:xfrm>
            <a:off x="1268224" y="1690688"/>
            <a:ext cx="101567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A </a:t>
            </a:r>
            <a:r>
              <a:rPr lang="en-US" dirty="0" err="1">
                <a:solidFill>
                  <a:srgbClr val="0081E2"/>
                </a:solidFill>
              </a:rPr>
              <a:t>trie</a:t>
            </a:r>
            <a:r>
              <a:rPr lang="en-US" dirty="0">
                <a:solidFill>
                  <a:srgbClr val="EB6E19"/>
                </a:solidFill>
              </a:rPr>
              <a:t> (pronounced "try") is an N-</a:t>
            </a:r>
            <a:r>
              <a:rPr lang="en-US" dirty="0" err="1">
                <a:solidFill>
                  <a:srgbClr val="EB6E19"/>
                </a:solidFill>
              </a:rPr>
              <a:t>ary</a:t>
            </a:r>
            <a:r>
              <a:rPr lang="en-US" dirty="0">
                <a:solidFill>
                  <a:srgbClr val="EB6E19"/>
                </a:solidFill>
              </a:rPr>
              <a:t> tree primarily used for string storage and retrieval. Unlike binary search trees where the node's key dictates its position, in a </a:t>
            </a:r>
            <a:r>
              <a:rPr lang="en-US" dirty="0" err="1">
                <a:solidFill>
                  <a:srgbClr val="EB6E19"/>
                </a:solidFill>
              </a:rPr>
              <a:t>trie</a:t>
            </a:r>
            <a:r>
              <a:rPr lang="en-US" dirty="0">
                <a:solidFill>
                  <a:srgbClr val="EB6E19"/>
                </a:solidFill>
              </a:rPr>
              <a:t>, the position of the node dictates its key. Additionally, connections between nodes are defined by individual characters rather than the key.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F740665-9F89-5B88-91EF-57446FE57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696" y="2906657"/>
            <a:ext cx="3736569" cy="374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2738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5432A6-B99F-94C2-A6FD-8F1780AC4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4DF0-6A2D-99A2-0167-496FC857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Tries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E6A1D-EE2E-AB30-6557-14365568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D008CB5-C7F5-B232-087B-2662A237297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D76D4CD-D07E-C1D2-1396-BAF2DF864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0117563-2F0D-F9D4-E6B0-8DC59368F1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E9F585A-1C50-D316-E1CE-D6584A822C9F}"/>
              </a:ext>
            </a:extLst>
          </p:cNvPr>
          <p:cNvSpPr txBox="1"/>
          <p:nvPr/>
        </p:nvSpPr>
        <p:spPr>
          <a:xfrm>
            <a:off x="2629191" y="1510881"/>
            <a:ext cx="8891477" cy="521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array&lt;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children;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26 letters a-z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isWord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isWord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children.fill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2025"/>
              </a:lnSpc>
              <a:buNone/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Trie {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root;</a:t>
            </a: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Trie(): root(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 {}</a:t>
            </a:r>
          </a:p>
          <a:p>
            <a:pPr lvl="1">
              <a:lnSpc>
                <a:spcPts val="2025"/>
              </a:lnSpc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1">
              <a:lnSpc>
                <a:spcPts val="2025"/>
              </a:lnSpc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insert(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target);</a:t>
            </a:r>
          </a:p>
          <a:p>
            <a:pPr lvl="1">
              <a:lnSpc>
                <a:spcPts val="2025"/>
              </a:lnSpc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search(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target);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3902171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B660BE-56A8-4BA8-1514-1A700BC4C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999F5-3F25-EC80-6FAC-2600BE01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Tries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9ED16-4B26-E1B9-0899-526BC8F9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239203-EB65-3775-BD84-6ABB735DFEF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8111C87-0E0A-D11B-C557-672C2A848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3B72FF9-2F99-0CBA-DF33-71487268B6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7FE4C17-28FE-3570-E7A0-F0C84F38B132}"/>
              </a:ext>
            </a:extLst>
          </p:cNvPr>
          <p:cNvSpPr txBox="1"/>
          <p:nvPr/>
        </p:nvSpPr>
        <p:spPr>
          <a:xfrm>
            <a:off x="1082500" y="3442770"/>
            <a:ext cx="8891477" cy="2902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Trie::search(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target) {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current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-&gt;root;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 : target) {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index = c -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(current-&gt;children[index] ==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current = current-&gt;children[index];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current-&gt;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isWord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19A9E0-3A37-3C50-3215-D450B68A2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27" y="1115595"/>
            <a:ext cx="5189117" cy="290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35316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7E2B0A-9B46-4E56-5FE6-AA3A207E8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B2CB-FB30-862A-59AC-A628471BE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Tries 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7731C-8A56-DC57-C70B-5035DE6D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4059B6-8B6D-6712-8C04-08A2833961B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79DEF4D-3446-FB80-BC1D-8C5A10783D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887C14D-27F8-5F13-8DA6-85D3C2910E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27422A5-762B-0F61-B1B5-16C4DA9ABEBB}"/>
              </a:ext>
            </a:extLst>
          </p:cNvPr>
          <p:cNvSpPr txBox="1"/>
          <p:nvPr/>
        </p:nvSpPr>
        <p:spPr>
          <a:xfrm>
            <a:off x="1082500" y="3442770"/>
            <a:ext cx="8891477" cy="3415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Trie::insert(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target) {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 current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-&gt;root;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 : target) {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index = c -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(current-&gt;children[index] == 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current-&gt;children[index]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TrieNode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current = current-&gt;children[index];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current-&gt;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isWord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025"/>
              </a:lnSpc>
              <a:buNone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025"/>
              </a:lnSpc>
              <a:buNone/>
            </a:pPr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6719B2-9FAC-D91C-A7FA-C95719EF2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873" y="1031563"/>
            <a:ext cx="5520371" cy="308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33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64" y="218664"/>
            <a:ext cx="10515600" cy="1325563"/>
          </a:xfrm>
        </p:spPr>
        <p:txBody>
          <a:bodyPr>
            <a:noAutofit/>
          </a:bodyPr>
          <a:lstStyle/>
          <a:p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Tool Issue: Can Get Messy on a Prebuilt Tree</a:t>
            </a: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36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E692E-8742-4FFA-ACB9-118722F3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1C2B81-4BCA-423E-B6BB-489BE3B70F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58A179F5-B343-40FA-B7E8-0E16492A7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7B2522A5-5C8A-4271-B3D2-24DE9DE33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872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62A7FD-BB93-FE72-89E0-BD8448E86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D3CD-9B33-5F8B-3731-FC2D619C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Tries Performance and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906F8-A403-17BC-CF83-9AF52E0B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E04506-A283-B277-A000-43D10CCA903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864F353-50E7-4FCF-FD1E-5316E94F38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99179A8-8F9B-CBCE-9FE2-7AEF0E566A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6340ED5-6CE1-3747-6C4A-8F549FCF6AEB}"/>
              </a:ext>
            </a:extLst>
          </p:cNvPr>
          <p:cNvSpPr txBox="1"/>
          <p:nvPr/>
        </p:nvSpPr>
        <p:spPr>
          <a:xfrm>
            <a:off x="1268224" y="1690688"/>
            <a:ext cx="101567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Worst Case Time Complexity, where n is length of string - </a:t>
            </a:r>
          </a:p>
          <a:p>
            <a:endParaRPr lang="en-US" dirty="0">
              <a:solidFill>
                <a:srgbClr val="EB6E19"/>
              </a:solidFill>
            </a:endParaRPr>
          </a:p>
          <a:p>
            <a:pPr lvl="1"/>
            <a:r>
              <a:rPr lang="en-US" dirty="0">
                <a:solidFill>
                  <a:srgbClr val="0081E2"/>
                </a:solidFill>
              </a:rPr>
              <a:t>-    Insertion: O(n) 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81E2"/>
                </a:solidFill>
              </a:rPr>
              <a:t>Search: O(n)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81E2"/>
                </a:solidFill>
              </a:rPr>
              <a:t>Deletion: O(n)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EB6E19"/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EB6E19"/>
              </a:solidFill>
            </a:endParaRPr>
          </a:p>
          <a:p>
            <a:r>
              <a:rPr lang="en-US" dirty="0">
                <a:solidFill>
                  <a:srgbClr val="EB6E19"/>
                </a:solidFill>
              </a:rPr>
              <a:t>Use Cases:</a:t>
            </a:r>
          </a:p>
          <a:p>
            <a:endParaRPr lang="en-US" dirty="0">
              <a:solidFill>
                <a:srgbClr val="EB6E19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81E2"/>
                </a:solidFill>
              </a:rPr>
              <a:t>Prefix searches 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rgbClr val="0081E2"/>
                </a:solidFill>
              </a:rPr>
              <a:t>Auto-completion</a:t>
            </a:r>
          </a:p>
        </p:txBody>
      </p:sp>
    </p:spTree>
    <p:extLst>
      <p:ext uri="{BB962C8B-B14F-4D97-AF65-F5344CB8AC3E}">
        <p14:creationId xmlns:p14="http://schemas.microsoft.com/office/powerpoint/2010/main" val="81924208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19ABD9D-D29E-4ED0-A2CC-C56BCB4B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A3AB25-E007-4288-BEFD-1A1E0786C07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72CA6AE3-4381-4101-99FE-CEC33EAC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2A733E5A-EA4B-4AB7-BDFD-9F319A709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3300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62C95-9211-4677-B0B3-B529A6D2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EB7468-FF06-4194-840F-C323CB952B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A35F579-7E19-4231-B862-43C0BD41D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354623E-157E-41DE-A89A-62D61B150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738569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F186FA-AE27-38FE-E268-46B41A544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5120-6F45-136F-DA5F-69CE074E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83E8A-6829-2266-6F8B-E5F4F7A35FCD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811F0B-CA6B-5650-1FDA-A6998AEAD03E}"/>
              </a:ext>
            </a:extLst>
          </p:cNvPr>
          <p:cNvSpPr/>
          <p:nvPr/>
        </p:nvSpPr>
        <p:spPr>
          <a:xfrm>
            <a:off x="5081452" y="3618411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39F240-70C7-7AB0-4D18-ED99A433C248}"/>
              </a:ext>
            </a:extLst>
          </p:cNvPr>
          <p:cNvSpPr/>
          <p:nvPr/>
        </p:nvSpPr>
        <p:spPr>
          <a:xfrm>
            <a:off x="5925640" y="4450080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63FCCA-CEB5-1807-56E1-FBC2A277EC94}"/>
              </a:ext>
            </a:extLst>
          </p:cNvPr>
          <p:cNvSpPr/>
          <p:nvPr/>
        </p:nvSpPr>
        <p:spPr>
          <a:xfrm>
            <a:off x="5081452" y="536012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97017-14EA-A3D9-C63D-A40A4C83B07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594345" y="4120154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A3E76E-987C-621E-E6CC-CF26C4478CBC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594345" y="5037909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B8E64-AF5C-40A9-4B5E-031FAE2B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7692BC-0748-7480-9443-F723365215C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7C3F431-C001-2E20-6702-F2E384588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F511E89C-71A4-58A6-6B31-F919E57B9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7789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E87B93-09A2-44F5-B249-F49A8F544008}"/>
              </a:ext>
            </a:extLst>
          </p:cNvPr>
          <p:cNvGrpSpPr/>
          <p:nvPr/>
        </p:nvGrpSpPr>
        <p:grpSpPr>
          <a:xfrm>
            <a:off x="720270" y="4079937"/>
            <a:ext cx="3130654" cy="2329543"/>
            <a:chOff x="2625634" y="4271554"/>
            <a:chExt cx="3130654" cy="23295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128B97-79C6-48F5-8FAE-9F0A48E39475}"/>
                </a:ext>
              </a:extLst>
            </p:cNvPr>
            <p:cNvSpPr/>
            <p:nvPr/>
          </p:nvSpPr>
          <p:spPr>
            <a:xfrm>
              <a:off x="2625634" y="427155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972042-307C-4064-9989-C15ACD211E03}"/>
                </a:ext>
              </a:extLst>
            </p:cNvPr>
            <p:cNvSpPr/>
            <p:nvPr/>
          </p:nvSpPr>
          <p:spPr>
            <a:xfrm>
              <a:off x="3469822" y="510322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201793-2154-4BE2-99E6-DA21E7BDE631}"/>
                </a:ext>
              </a:extLst>
            </p:cNvPr>
            <p:cNvSpPr/>
            <p:nvPr/>
          </p:nvSpPr>
          <p:spPr>
            <a:xfrm>
              <a:off x="2625634" y="6013268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3421DF-F441-4FB7-9D70-8FA8EF3015C8}"/>
                </a:ext>
              </a:extLst>
            </p:cNvPr>
            <p:cNvCxnSpPr>
              <a:cxnSpLocks/>
              <a:stCxn id="4" idx="5"/>
              <a:endCxn id="5" idx="1"/>
            </p:cNvCxnSpPr>
            <p:nvPr/>
          </p:nvCxnSpPr>
          <p:spPr>
            <a:xfrm>
              <a:off x="3138527" y="4773297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A67123-34F7-4121-9A9F-CE192E4A1DD5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3138527" y="5691052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BEF8D-EF8B-4511-ADC1-0DFB29B794A3}"/>
                </a:ext>
              </a:extLst>
            </p:cNvPr>
            <p:cNvCxnSpPr>
              <a:cxnSpLocks/>
            </p:cNvCxnSpPr>
            <p:nvPr/>
          </p:nvCxnSpPr>
          <p:spPr>
            <a:xfrm>
              <a:off x="3891916" y="5682842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003EFF-E212-4DE1-AD21-BCD0458E526A}"/>
                </a:ext>
              </a:extLst>
            </p:cNvPr>
            <p:cNvSpPr/>
            <p:nvPr/>
          </p:nvSpPr>
          <p:spPr>
            <a:xfrm>
              <a:off x="4192362" y="6013267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1ED687-49E8-44FA-A661-CB5479CCC594}"/>
                </a:ext>
              </a:extLst>
            </p:cNvPr>
            <p:cNvSpPr txBox="1"/>
            <p:nvPr/>
          </p:nvSpPr>
          <p:spPr>
            <a:xfrm>
              <a:off x="4402008" y="5521516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8200EF-6155-4534-A291-EA4074486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36223" y="508865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077537-20EB-4A2F-813F-8947ABB70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6005" y="4510422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8A31B0-5F34-4DDA-80CB-2879BAAEBB96}"/>
              </a:ext>
            </a:extLst>
          </p:cNvPr>
          <p:cNvGrpSpPr/>
          <p:nvPr/>
        </p:nvGrpSpPr>
        <p:grpSpPr>
          <a:xfrm>
            <a:off x="5069606" y="4037278"/>
            <a:ext cx="2630275" cy="2579769"/>
            <a:chOff x="6322880" y="3550920"/>
            <a:chExt cx="2630275" cy="25797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6AA767-6FB9-49AF-9967-AB8B3AB2E49A}"/>
                </a:ext>
              </a:extLst>
            </p:cNvPr>
            <p:cNvSpPr/>
            <p:nvPr/>
          </p:nvSpPr>
          <p:spPr>
            <a:xfrm>
              <a:off x="6757488" y="554286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06420B-E305-467D-9847-41D91CD04422}"/>
                </a:ext>
              </a:extLst>
            </p:cNvPr>
            <p:cNvSpPr/>
            <p:nvPr/>
          </p:nvSpPr>
          <p:spPr>
            <a:xfrm>
              <a:off x="7167068" y="355092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C26568-B7E3-41FB-9F05-C0895F75415C}"/>
                </a:ext>
              </a:extLst>
            </p:cNvPr>
            <p:cNvSpPr/>
            <p:nvPr/>
          </p:nvSpPr>
          <p:spPr>
            <a:xfrm>
              <a:off x="6322880" y="4460965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D1C31B-88D3-4647-AF94-C23B6EF6182F}"/>
                </a:ext>
              </a:extLst>
            </p:cNvPr>
            <p:cNvCxnSpPr>
              <a:cxnSpLocks/>
              <a:stCxn id="16" idx="0"/>
              <a:endCxn id="18" idx="4"/>
            </p:cNvCxnSpPr>
            <p:nvPr/>
          </p:nvCxnSpPr>
          <p:spPr>
            <a:xfrm flipH="1" flipV="1">
              <a:off x="6623326" y="5048794"/>
              <a:ext cx="434608" cy="49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2CF7FC-9310-43BE-9BDC-7B81075585CB}"/>
                </a:ext>
              </a:extLst>
            </p:cNvPr>
            <p:cNvCxnSpPr>
              <a:stCxn id="17" idx="4"/>
              <a:endCxn id="18" idx="7"/>
            </p:cNvCxnSpPr>
            <p:nvPr/>
          </p:nvCxnSpPr>
          <p:spPr>
            <a:xfrm flipH="1">
              <a:off x="6835773" y="4138749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AB2F62-EC97-46AF-AE37-E97B7D129747}"/>
                </a:ext>
              </a:extLst>
            </p:cNvPr>
            <p:cNvCxnSpPr>
              <a:cxnSpLocks/>
            </p:cNvCxnSpPr>
            <p:nvPr/>
          </p:nvCxnSpPr>
          <p:spPr>
            <a:xfrm>
              <a:off x="7589162" y="4130539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CC20B8A-9BC0-48A4-9B7A-1595950EC0C8}"/>
                </a:ext>
              </a:extLst>
            </p:cNvPr>
            <p:cNvSpPr/>
            <p:nvPr/>
          </p:nvSpPr>
          <p:spPr>
            <a:xfrm>
              <a:off x="7889608" y="446096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9FDC6A-2A79-4DCE-83D5-A77D0A225F2B}"/>
                </a:ext>
              </a:extLst>
            </p:cNvPr>
            <p:cNvSpPr txBox="1"/>
            <p:nvPr/>
          </p:nvSpPr>
          <p:spPr>
            <a:xfrm>
              <a:off x="7598875" y="5204365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A64104-CD10-4C54-9FE1-11BE2F7DE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97130" y="5177150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AEFF3F-D7DE-4AEC-BD39-28EB65A20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546912" y="4598919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4BD09F-35F8-4C6E-8609-C76811896D11}"/>
              </a:ext>
            </a:extLst>
          </p:cNvPr>
          <p:cNvGrpSpPr/>
          <p:nvPr/>
        </p:nvGrpSpPr>
        <p:grpSpPr>
          <a:xfrm>
            <a:off x="8938053" y="3022462"/>
            <a:ext cx="3083218" cy="3594585"/>
            <a:chOff x="8634704" y="3220537"/>
            <a:chExt cx="3083218" cy="359458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3AD6E4A-F6DA-4C20-B90A-6A66C1A8A813}"/>
                </a:ext>
              </a:extLst>
            </p:cNvPr>
            <p:cNvGrpSpPr/>
            <p:nvPr/>
          </p:nvGrpSpPr>
          <p:grpSpPr>
            <a:xfrm>
              <a:off x="8634704" y="3220537"/>
              <a:ext cx="3083218" cy="2633444"/>
              <a:chOff x="5869937" y="3550920"/>
              <a:chExt cx="3083218" cy="2633444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073527E-95FF-44E5-BBE4-5A5A94957CD0}"/>
                  </a:ext>
                </a:extLst>
              </p:cNvPr>
              <p:cNvSpPr/>
              <p:nvPr/>
            </p:nvSpPr>
            <p:spPr>
              <a:xfrm>
                <a:off x="5869937" y="559653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8C5970-6C3D-4F2F-8462-0B93ED70A251}"/>
                  </a:ext>
                </a:extLst>
              </p:cNvPr>
              <p:cNvSpPr/>
              <p:nvPr/>
            </p:nvSpPr>
            <p:spPr>
              <a:xfrm>
                <a:off x="7167068" y="3550920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D3707C9-3975-4DAB-908E-A6C1748FD7A2}"/>
                  </a:ext>
                </a:extLst>
              </p:cNvPr>
              <p:cNvSpPr/>
              <p:nvPr/>
            </p:nvSpPr>
            <p:spPr>
              <a:xfrm>
                <a:off x="6322880" y="446096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A29BE42-F787-40EA-8ECF-F1FBDE1D3435}"/>
                  </a:ext>
                </a:extLst>
              </p:cNvPr>
              <p:cNvCxnSpPr>
                <a:cxnSpLocks/>
                <a:endCxn id="36" idx="4"/>
              </p:cNvCxnSpPr>
              <p:nvPr/>
            </p:nvCxnSpPr>
            <p:spPr>
              <a:xfrm flipV="1">
                <a:off x="6140484" y="5048794"/>
                <a:ext cx="482842" cy="524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8E4DB91-B9FD-43ED-839D-0F4F7A2585A3}"/>
                  </a:ext>
                </a:extLst>
              </p:cNvPr>
              <p:cNvCxnSpPr>
                <a:stCxn id="35" idx="4"/>
                <a:endCxn id="36" idx="7"/>
              </p:cNvCxnSpPr>
              <p:nvPr/>
            </p:nvCxnSpPr>
            <p:spPr>
              <a:xfrm flipH="1">
                <a:off x="6835773" y="4138749"/>
                <a:ext cx="631741" cy="408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FDA72A-A896-4057-AC3A-A592F6DB70D9}"/>
                  </a:ext>
                </a:extLst>
              </p:cNvPr>
              <p:cNvSpPr txBox="1"/>
              <p:nvPr/>
            </p:nvSpPr>
            <p:spPr>
              <a:xfrm>
                <a:off x="7598875" y="5204365"/>
                <a:ext cx="1354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Splay(4)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A5DB47-8C04-4757-93D5-04D51721815B}"/>
                </a:ext>
              </a:extLst>
            </p:cNvPr>
            <p:cNvSpPr/>
            <p:nvPr/>
          </p:nvSpPr>
          <p:spPr>
            <a:xfrm>
              <a:off x="9540589" y="622729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11772-70D3-4E7C-BD05-94F1D34DF66B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9170789" y="5782185"/>
              <a:ext cx="457798" cy="531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28FF24B-E7A2-460A-AEBA-DEE90D98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C3E7A5-4D47-4A8C-967F-57CA078791F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5458AE4F-8C8A-448D-B917-8266F00F1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61738759-594B-4F20-8D26-54BA31025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791443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for Proposal (3a): Recommended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10F2B-8D60-4991-8C89-BB31149884D0}"/>
              </a:ext>
            </a:extLst>
          </p:cNvPr>
          <p:cNvSpPr txBox="1"/>
          <p:nvPr/>
        </p:nvSpPr>
        <p:spPr>
          <a:xfrm>
            <a:off x="1507253" y="1718131"/>
            <a:ext cx="94948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members of the teams should bring ideas before picking one. You can do a vote on which idea you like the most in your group and then propose it. Everyone should contribute!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ideas from Graduate Level Courses or from other domains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Treat this as a high-stakes personal project (more accountability)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risks, long term bets, scope the project well rather than playing safe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Have clear guidelines on who is doing what? Possible roles: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Lead the overall design of the code including interfaces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Testing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Design of User Interface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a Video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the Documentation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Analyzing Time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41479-AB22-452F-8AD7-5E3A2B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59151-15B8-47B4-A80D-B88A1DE20A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7A104A-D527-4921-BE57-01B360B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F5090B-DB36-4B19-97C1-B052C2FEA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3765601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AB4C7-F977-4737-9594-6F16F6A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EE064D-87DC-4D96-B909-0D0FFF53A6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933CF09-2A1F-43C9-BFA9-6BA8399B7B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04B35B3-5020-4630-8ABD-6B8CA33A9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874376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B+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B865B-83B6-4383-B41B-7F4C9FC2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EB14ED-8FD1-418A-8208-AAB91AFB1B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0CFA803-1E59-4539-92CA-D45FC4CE3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5CB883A-76D0-49D8-AB10-ED696A51B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98699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an AVL tree is 3 (Levels 0, 1, 2), the minimum number of nodes it can contain is?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4CD955-E1E7-4EA8-A1ED-7C43654F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1894C3-02D7-4F64-ADAF-27BD0387BD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99DDD-3A63-4E1A-B7F4-5FB04DBC5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D635C36-817B-4E18-B87E-22349D39E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3350746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computational complexity of searching an element in the AVL Tree in the worst case?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8DCA3-BABB-4BB7-80E7-20DB155C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9ED70A-1608-478F-96AD-616467AC26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0288B2E-1A86-4D99-AF6F-E4133DB65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9B65B56-6722-44F9-92CD-F4D27D601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7922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Fix for Messiness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Kicking Pusheen">
            <a:extLst>
              <a:ext uri="{FF2B5EF4-FFF2-40B4-BE49-F238E27FC236}">
                <a16:creationId xmlns:a16="http://schemas.microsoft.com/office/drawing/2014/main" id="{6392EDD3-338D-4415-A02C-16BBD90D6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42" y="4650310"/>
            <a:ext cx="2329509" cy="2329509"/>
          </a:xfrm>
          <a:prstGeom prst="rect">
            <a:avLst/>
          </a:prstGeom>
        </p:spPr>
      </p:pic>
      <p:sp>
        <p:nvSpPr>
          <p:cNvPr id="7" name="Multiplication Sign 6" descr="X">
            <a:extLst>
              <a:ext uri="{FF2B5EF4-FFF2-40B4-BE49-F238E27FC236}">
                <a16:creationId xmlns:a16="http://schemas.microsoft.com/office/drawing/2014/main" id="{5A21BFE0-72E4-4CD9-8EE2-8C93542AC1B2}"/>
              </a:ext>
            </a:extLst>
          </p:cNvPr>
          <p:cNvSpPr/>
          <p:nvPr/>
        </p:nvSpPr>
        <p:spPr>
          <a:xfrm>
            <a:off x="4150873" y="2096793"/>
            <a:ext cx="3365343" cy="2974204"/>
          </a:xfrm>
          <a:prstGeom prst="mathMultiply">
            <a:avLst>
              <a:gd name="adj1" fmla="val 86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F8812F8-3828-49EA-BEB2-2105E9778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6449" y="1409691"/>
            <a:ext cx="3166216" cy="1282711"/>
          </a:xfrm>
          <a:prstGeom prst="wedgeEllipseCallout">
            <a:avLst>
              <a:gd name="adj1" fmla="val -55743"/>
              <a:gd name="adj2" fmla="val 216040"/>
            </a:avLst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 descr="Rules and Algorithms&#10;">
            <a:extLst>
              <a:ext uri="{FF2B5EF4-FFF2-40B4-BE49-F238E27FC236}">
                <a16:creationId xmlns:a16="http://schemas.microsoft.com/office/drawing/2014/main" id="{572CDBF5-8849-4BD1-9386-F8BC1D2A0408}"/>
              </a:ext>
            </a:extLst>
          </p:cNvPr>
          <p:cNvSpPr txBox="1"/>
          <p:nvPr/>
        </p:nvSpPr>
        <p:spPr>
          <a:xfrm>
            <a:off x="8662634" y="1739556"/>
            <a:ext cx="257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Rules and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32ED3-F648-4776-A6E2-F0E5061D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682F92-C371-4189-BC3A-0E4C2C90F4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5D3FD166-1391-4087-B434-15C48CC27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96762641-E66E-4795-9EC0-3B56396A0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049920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rotation we need to perform to make it balanced?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E6FD84-D38B-4DE6-8AE5-4A39B25715FD}"/>
              </a:ext>
            </a:extLst>
          </p:cNvPr>
          <p:cNvSpPr/>
          <p:nvPr/>
        </p:nvSpPr>
        <p:spPr>
          <a:xfrm>
            <a:off x="4911635" y="313508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B25142-90B8-422A-8EFA-7C5D1106E8B9}"/>
              </a:ext>
            </a:extLst>
          </p:cNvPr>
          <p:cNvSpPr/>
          <p:nvPr/>
        </p:nvSpPr>
        <p:spPr>
          <a:xfrm>
            <a:off x="5755823" y="3966754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56480E-F5A4-4711-9150-019F9E782698}"/>
              </a:ext>
            </a:extLst>
          </p:cNvPr>
          <p:cNvSpPr/>
          <p:nvPr/>
        </p:nvSpPr>
        <p:spPr>
          <a:xfrm>
            <a:off x="4911635" y="4876799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AA8A23-231E-4050-BD75-E95EE4181D54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5424528" y="3636828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B4E19E-3C35-4C22-B633-1CC742DFC464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424528" y="4554583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2744-FEF4-4253-86E3-71BFA8EC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7E5E1-3227-4C3E-BDC1-413E6EB878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95F3B81-B13D-469A-86E5-93B52ECE0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6F50635B-A6CE-431A-8E74-C418FD5D5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9941394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3 (Levels 0, 1, 2,), the maximum number of unique keys it can contain is? N = 3, L =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8E122-B9BC-49F0-B689-1F9C425E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7857A4-B4F9-44E5-9731-32E1068D76C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5934CC0-D0A8-4D9B-9D6B-7BCC52872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A6B021-7D05-4CD9-99F8-C7431C9B6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338688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B8016EE-2839-4033-ADA5-24E12B23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894333-DD22-46DA-AB4A-93D7B3411AD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8A5FBCAD-D615-46A3-8376-8318F201A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EF51B04-646C-4E23-B8D3-5A60F6B5B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439276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2 (Levels 0, 1), the minimum number of unique keys it can contain is? N = 3, L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Answer: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88B5F-DCE4-47A0-86EE-53BE7204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62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AVL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8B098E-718B-4D76-8171-15EAA485CC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43210F2-66A6-48C0-B23F-0521B0352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582AD0D-391F-4AF9-B0F2-C7F2FF38DD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811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Adelson-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Velsky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and Landis Trees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196029" y="1690688"/>
            <a:ext cx="8681777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Height Balanced Binary Search Trees</a:t>
            </a: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Invariants: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Maintains BST invariants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node has 0, 1, or 2 children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element on the left is smaller and every element on the right is greater than a node.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For every node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x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,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Balance Factor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=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0, -1 or 1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D97B3-ACEE-45E6-9740-FA033246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48BEBD-01EE-4C31-B38E-C090B0952C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5C329F0-6A18-4835-B08D-827483E46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06415B5-0813-42C8-8302-461FCD2F4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220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777714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9E6BB0-BAED-42C4-9868-FD764D73BB93}"/>
              </a:ext>
            </a:extLst>
          </p:cNvPr>
          <p:cNvGrpSpPr/>
          <p:nvPr/>
        </p:nvGrpSpPr>
        <p:grpSpPr>
          <a:xfrm>
            <a:off x="1538270" y="2419996"/>
            <a:ext cx="8237386" cy="4306887"/>
            <a:chOff x="1538270" y="2419996"/>
            <a:chExt cx="8237386" cy="4306887"/>
          </a:xfrm>
        </p:grpSpPr>
        <p:sp>
          <p:nvSpPr>
            <p:cNvPr id="82" name="Oval 3">
              <a:extLst>
                <a:ext uri="{FF2B5EF4-FFF2-40B4-BE49-F238E27FC236}">
                  <a16:creationId xmlns:a16="http://schemas.microsoft.com/office/drawing/2014/main" id="{C94A7BEA-7B53-4744-8787-F4CB03CA6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4">
              <a:extLst>
                <a:ext uri="{FF2B5EF4-FFF2-40B4-BE49-F238E27FC236}">
                  <a16:creationId xmlns:a16="http://schemas.microsoft.com/office/drawing/2014/main" id="{45DBC1C1-3547-4A18-98A9-84F7E40F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5">
              <a:extLst>
                <a:ext uri="{FF2B5EF4-FFF2-40B4-BE49-F238E27FC236}">
                  <a16:creationId xmlns:a16="http://schemas.microsoft.com/office/drawing/2014/main" id="{286FBE4A-2837-40DD-9C5D-EDFC038C9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">
              <a:extLst>
                <a:ext uri="{FF2B5EF4-FFF2-40B4-BE49-F238E27FC236}">
                  <a16:creationId xmlns:a16="http://schemas.microsoft.com/office/drawing/2014/main" id="{1D378C0E-AEEF-4C5C-BFDE-13C54E9FD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7">
              <a:extLst>
                <a:ext uri="{FF2B5EF4-FFF2-40B4-BE49-F238E27FC236}">
                  <a16:creationId xmlns:a16="http://schemas.microsoft.com/office/drawing/2014/main" id="{3C8239D1-A079-4A12-A946-416EC37B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">
              <a:extLst>
                <a:ext uri="{FF2B5EF4-FFF2-40B4-BE49-F238E27FC236}">
                  <a16:creationId xmlns:a16="http://schemas.microsoft.com/office/drawing/2014/main" id="{FAD738FA-6FF9-496E-A09A-617A33ED2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9">
              <a:extLst>
                <a:ext uri="{FF2B5EF4-FFF2-40B4-BE49-F238E27FC236}">
                  <a16:creationId xmlns:a16="http://schemas.microsoft.com/office/drawing/2014/main" id="{E20BB24B-96A6-4BAB-9985-36475E18B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0">
              <a:extLst>
                <a:ext uri="{FF2B5EF4-FFF2-40B4-BE49-F238E27FC236}">
                  <a16:creationId xmlns:a16="http://schemas.microsoft.com/office/drawing/2014/main" id="{2A8818DF-E819-4B44-BD0A-8A3D050D0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70650841-584F-478C-95FE-741FBC6A1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Line 12">
              <a:extLst>
                <a:ext uri="{FF2B5EF4-FFF2-40B4-BE49-F238E27FC236}">
                  <a16:creationId xmlns:a16="http://schemas.microsoft.com/office/drawing/2014/main" id="{4A784AE4-17B3-4F00-AC0B-86AADDFF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3">
              <a:extLst>
                <a:ext uri="{FF2B5EF4-FFF2-40B4-BE49-F238E27FC236}">
                  <a16:creationId xmlns:a16="http://schemas.microsoft.com/office/drawing/2014/main" id="{CDEA534F-A12B-4EBF-8BFA-AF4C3219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4">
              <a:extLst>
                <a:ext uri="{FF2B5EF4-FFF2-40B4-BE49-F238E27FC236}">
                  <a16:creationId xmlns:a16="http://schemas.microsoft.com/office/drawing/2014/main" id="{EDE25930-CA4B-4E8C-AEEE-28546595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5">
              <a:extLst>
                <a:ext uri="{FF2B5EF4-FFF2-40B4-BE49-F238E27FC236}">
                  <a16:creationId xmlns:a16="http://schemas.microsoft.com/office/drawing/2014/main" id="{486F067A-BA59-42B4-9807-3FF230FDF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6">
              <a:extLst>
                <a:ext uri="{FF2B5EF4-FFF2-40B4-BE49-F238E27FC236}">
                  <a16:creationId xmlns:a16="http://schemas.microsoft.com/office/drawing/2014/main" id="{376B7F4C-3A50-44FA-98D4-8E322EA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7">
              <a:extLst>
                <a:ext uri="{FF2B5EF4-FFF2-40B4-BE49-F238E27FC236}">
                  <a16:creationId xmlns:a16="http://schemas.microsoft.com/office/drawing/2014/main" id="{04C2FC85-9FBD-4BB3-B860-D26CE6BE3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7913530F-E1EA-4159-AF06-3984A19D9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9">
              <a:extLst>
                <a:ext uri="{FF2B5EF4-FFF2-40B4-BE49-F238E27FC236}">
                  <a16:creationId xmlns:a16="http://schemas.microsoft.com/office/drawing/2014/main" id="{F19C6584-6883-4AD5-9847-75495E8D0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20">
              <a:extLst>
                <a:ext uri="{FF2B5EF4-FFF2-40B4-BE49-F238E27FC236}">
                  <a16:creationId xmlns:a16="http://schemas.microsoft.com/office/drawing/2014/main" id="{F2334978-E41E-43D0-B5D0-63BE6439D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0" name="Rectangle 21">
              <a:extLst>
                <a:ext uri="{FF2B5EF4-FFF2-40B4-BE49-F238E27FC236}">
                  <a16:creationId xmlns:a16="http://schemas.microsoft.com/office/drawing/2014/main" id="{188F54C1-ED15-4B52-9BD5-9CD4ABF9C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1" name="Rectangle 22">
              <a:extLst>
                <a:ext uri="{FF2B5EF4-FFF2-40B4-BE49-F238E27FC236}">
                  <a16:creationId xmlns:a16="http://schemas.microsoft.com/office/drawing/2014/main" id="{981BB160-5449-4E2A-A020-68EC3442C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1C5999CA-646F-4ACE-96AD-B9F23FF56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3" name="Rectangle 24">
              <a:extLst>
                <a:ext uri="{FF2B5EF4-FFF2-40B4-BE49-F238E27FC236}">
                  <a16:creationId xmlns:a16="http://schemas.microsoft.com/office/drawing/2014/main" id="{618115D5-28E0-4BFB-81FD-00BBFA680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4" name="Oval 25">
              <a:extLst>
                <a:ext uri="{FF2B5EF4-FFF2-40B4-BE49-F238E27FC236}">
                  <a16:creationId xmlns:a16="http://schemas.microsoft.com/office/drawing/2014/main" id="{D9783D8E-72AA-4631-A957-FFCFAF033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295" y="6282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6">
              <a:extLst>
                <a:ext uri="{FF2B5EF4-FFF2-40B4-BE49-F238E27FC236}">
                  <a16:creationId xmlns:a16="http://schemas.microsoft.com/office/drawing/2014/main" id="{68749E71-4814-4BB4-AD1D-50DB53064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6145" y="5971233"/>
              <a:ext cx="457200" cy="304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61F9D6CC-385F-4ECB-A5FA-80E10860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9870" y="6077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1CC9FE5E-CE19-4AFB-85F0-D29B6C10A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70" y="52393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08" name="Oval 29">
              <a:extLst>
                <a:ext uri="{FF2B5EF4-FFF2-40B4-BE49-F238E27FC236}">
                  <a16:creationId xmlns:a16="http://schemas.microsoft.com/office/drawing/2014/main" id="{79CF8AD0-762D-42AD-A580-CB41E47F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6123FEE8-D2F7-4ABC-B2B8-BA90F64A5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1B98A12-0305-4961-9EC6-7D55C6F7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E3283C01-89C8-4CA7-A803-C520BFF6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2" name="Oval 33">
              <a:extLst>
                <a:ext uri="{FF2B5EF4-FFF2-40B4-BE49-F238E27FC236}">
                  <a16:creationId xmlns:a16="http://schemas.microsoft.com/office/drawing/2014/main" id="{3AEEAC18-A0D1-4A60-AAC3-6C9084D4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C4F2002F-1CC5-4DB0-9C78-E3796275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35">
              <a:extLst>
                <a:ext uri="{FF2B5EF4-FFF2-40B4-BE49-F238E27FC236}">
                  <a16:creationId xmlns:a16="http://schemas.microsoft.com/office/drawing/2014/main" id="{4420381C-1257-415F-A590-9F5751F1D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6">
              <a:extLst>
                <a:ext uri="{FF2B5EF4-FFF2-40B4-BE49-F238E27FC236}">
                  <a16:creationId xmlns:a16="http://schemas.microsoft.com/office/drawing/2014/main" id="{1491405D-0F4A-4E0F-B048-5EF669B5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259A2BF2-AD7D-4EC5-8DE3-F0038641D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F867D27E-037C-4C9D-B3AD-7FE25C9D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3ADAF2E8-0C55-4D8B-BA8B-56A85D275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400DCDB9-0857-417A-9A2C-676180F59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70" y="24199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C72C0-1FF8-4D48-B216-FFB5C0A1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3843C2-FEBD-4C20-BA5E-E3DBEF8A1B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83AF6A6-66A9-4917-8203-FE586FAB0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F3D15616-C3B0-4E50-B6F3-4E02A56C4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77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Node Class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617" y="3212979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838690" y="1645637"/>
          <a:ext cx="378179" cy="222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216869" y="1645637"/>
          <a:ext cx="7519984" cy="222548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51998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class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public: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height; // Or Balance Factor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*left;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*right;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(int x) :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(x), left(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), right(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};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4B2E13-0946-4092-99E4-F6901E7B018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D80447F-F928-4ED5-AE34-6AE70AE24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3CD8EEDF-41A1-451E-AE70-0A6CD5D16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18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Trees: Insertion/Deletion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045027" y="1901704"/>
            <a:ext cx="8681777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Same as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Binary Search Trees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Identify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deepest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node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breaks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 Factor rule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Start rotating and move further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search path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 Insertion/Deletion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of all nodes in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Path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may change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1B2B8-AAEA-4CB3-9C7B-4B9BBE0B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4C8B92-DDE9-4480-8E9F-77C8F98BBA2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EC0232E-9B51-45E0-92CE-2187C9392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0A5D1B4-FAE9-423C-9900-1A2FF0075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438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C0362-48DE-5864-8524-8F9FB00BD37B}"/>
              </a:ext>
            </a:extLst>
          </p:cNvPr>
          <p:cNvSpPr txBox="1"/>
          <p:nvPr/>
        </p:nvSpPr>
        <p:spPr>
          <a:xfrm>
            <a:off x="6437998" y="1953047"/>
            <a:ext cx="5653518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08264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0">
            <a:extLst>
              <a:ext uri="{FF2B5EF4-FFF2-40B4-BE49-F238E27FC236}">
                <a16:creationId xmlns:a16="http://schemas.microsoft.com/office/drawing/2014/main" id="{67C4271D-9495-42FC-9149-219D92D91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082" y="195876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D22AB767-B08D-4220-B750-BAE842491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45" y="262525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DAC57-D48C-452C-BE2E-641C1A35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5F1826-C3BF-47A6-9D6B-DC75BC4021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7F99FA55-4578-4A72-AD76-3BF9527A7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9325FAC-E75F-4017-A419-F6E0BBE25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44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Binary Search Trees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Traversals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18288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2471D-00BD-452D-9A7E-118BFFC3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7305D5-3CC9-42C9-A87C-9B0CB47723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55AA5622-5C3C-4DAA-8E87-750F9AF1D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709DE49D-0B42-496D-A38B-148765305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0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40">
            <a:extLst>
              <a:ext uri="{FF2B5EF4-FFF2-40B4-BE49-F238E27FC236}">
                <a16:creationId xmlns:a16="http://schemas.microsoft.com/office/drawing/2014/main" id="{B0F2244D-7865-46B7-BEC7-FD5D4D5C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304" y="2182661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74CAAA62-84D3-44D5-8D09-24FDF6201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344" y="2829828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4120C-5B9B-432B-8138-FCBDFC16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C0955B-0328-43D7-8EC2-9F9FEFAA83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4DBB3E3-5B81-4F5D-A31E-9A984B5E3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0E7101B2-D13E-4FE5-88D6-257E88ADA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017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1B5524B-D672-41B5-A186-111E5BDBB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867" y="195184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2B59AC-72E0-49A7-A843-1BBDAE4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906" y="235321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7FB8C-404E-4A86-AB4B-CF561C927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177" y="271904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7A1C46-964F-43ED-996A-820D33E73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844" y="201987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CB45C-3999-4171-9376-4919A4DA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5E70E7-3C74-4634-9D38-9C9645EA90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0DA7CABA-557F-4DB9-A7B9-288A7BA94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15A141A-4CFE-49FC-92FF-87D4A94CA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15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24BA574-EC71-4DC2-A9E1-99D2AA14C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12" y="292870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54A7C4-CF91-44A5-8B14-3760A61CE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752" y="19776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34D881-0746-4617-99C4-C15E47B81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620" y="2775774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F46BE4-8645-40A2-9689-DBC3A1D5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645" y="20241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5CD66-DD3B-4285-9A63-43F0904C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E46992-0BF4-4607-B121-7AA8BF71B0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0C02A480-854D-4316-9421-F803E6DC1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 descr="Logo COP3530">
              <a:extLst>
                <a:ext uri="{FF2B5EF4-FFF2-40B4-BE49-F238E27FC236}">
                  <a16:creationId xmlns:a16="http://schemas.microsoft.com/office/drawing/2014/main" id="{6C60A2B8-03F8-4810-A126-E531EB67F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278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Rotations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79" name="Table 579">
            <a:extLst>
              <a:ext uri="{FF2B5EF4-FFF2-40B4-BE49-F238E27FC236}">
                <a16:creationId xmlns:a16="http://schemas.microsoft.com/office/drawing/2014/main" id="{ACF1ACEC-03FB-4033-BCF0-220D334E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93997"/>
              </p:ext>
            </p:extLst>
          </p:nvPr>
        </p:nvGraphicFramePr>
        <p:xfrm>
          <a:off x="1748413" y="2676734"/>
          <a:ext cx="81311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159">
                  <a:extLst>
                    <a:ext uri="{9D8B030D-6E8A-4147-A177-3AD203B41FA5}">
                      <a16:colId xmlns:a16="http://schemas.microsoft.com/office/drawing/2014/main" val="40680637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53446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0743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1042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Case (Alignment)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Balance Factor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37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27818"/>
                  </a:ext>
                </a:extLst>
              </a:tr>
            </a:tbl>
          </a:graphicData>
        </a:graphic>
      </p:graphicFrame>
      <p:sp>
        <p:nvSpPr>
          <p:cNvPr id="581" name="Rectangle 580">
            <a:extLst>
              <a:ext uri="{FF2B5EF4-FFF2-40B4-BE49-F238E27FC236}">
                <a16:creationId xmlns:a16="http://schemas.microsoft.com/office/drawing/2014/main" id="{DC657AA7-A08A-42BE-A161-F784B239E5B7}"/>
              </a:ext>
            </a:extLst>
          </p:cNvPr>
          <p:cNvSpPr/>
          <p:nvPr/>
        </p:nvSpPr>
        <p:spPr>
          <a:xfrm>
            <a:off x="838200" y="1892409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185CD58D-124F-4611-9D43-3266FF628B6B}"/>
              </a:ext>
            </a:extLst>
          </p:cNvPr>
          <p:cNvSpPr/>
          <p:nvPr/>
        </p:nvSpPr>
        <p:spPr>
          <a:xfrm>
            <a:off x="622999" y="5149114"/>
            <a:ext cx="10730801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If 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(right subtree of x) - Height (left subtree of x),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Reverse all signs in the table!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80986-3637-4066-A762-D1554E7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6C4972-CA5C-44A4-9F24-5392B4E5B5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B912958-7E5F-4CEC-9A06-898A3A4B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6B5BF61-BB5E-4EDF-AB73-E83D3C178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916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6F8DAC-AB73-4D98-B71C-37EE9BDAB8C2}"/>
              </a:ext>
            </a:extLst>
          </p:cNvPr>
          <p:cNvSpPr txBox="1"/>
          <p:nvPr/>
        </p:nvSpPr>
        <p:spPr>
          <a:xfrm>
            <a:off x="6437998" y="1953047"/>
            <a:ext cx="5653518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(root ==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(key &lt;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hint: find height 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0DF703F-DB9F-43E3-9574-6CB642635DA8}"/>
              </a:ext>
            </a:extLst>
          </p:cNvPr>
          <p:cNvCxnSpPr/>
          <p:nvPr/>
        </p:nvCxnSpPr>
        <p:spPr>
          <a:xfrm flipV="1">
            <a:off x="3375589" y="2153540"/>
            <a:ext cx="2991028" cy="25551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656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E107B51-FB3F-4927-A8B2-E1C32A574567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9E411D-C484-496C-8DB8-DFBAEEC3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25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201D5E-71EB-4223-9F42-D3611C9A5A51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921776-1816-4A0C-90A0-E959C2D3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29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5A2EFD-8FFA-4747-8619-6FBF6D060F30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D4826F4-C495-4D9C-B374-7670A62C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99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A93600-C188-40EE-A85E-9ADB08E35972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BE735DA-0E5B-487D-BA7D-287B877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15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1CAF43-9CF6-4E34-9388-2285D1F002BA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F0E001C-EDFF-4899-B7D7-EE94623B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5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11662786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Trees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More Properties Related to Height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8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Binary Search Tree Performance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Rotations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Balanced Trees: AVL Trees, Red Black Trees, Splay Trees, B/B+ Trees/Tries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Properties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Common operations e.g. Search/Insertion/Deletion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Performance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F3CA1-D2A4-4B5D-83E3-25D8EF3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637BC4-099A-4F93-B481-90396DBFCD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B00507D-E0EA-4960-9377-30A07FBE4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EB188BB-5DFD-40D9-8E49-97D0B231E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FBCD41-684D-4A51-A5B4-73371138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0C949B-4FAD-462C-B040-C867A9BF6B7B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36" name="Graphic 35" descr="Signal with solid fill">
              <a:extLst>
                <a:ext uri="{FF2B5EF4-FFF2-40B4-BE49-F238E27FC236}">
                  <a16:creationId xmlns:a16="http://schemas.microsoft.com/office/drawing/2014/main" id="{7E4A8486-7ED5-4839-8EB9-5522F25EF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7" name="Graphic 36" descr="Signal with solid fill">
              <a:extLst>
                <a:ext uri="{FF2B5EF4-FFF2-40B4-BE49-F238E27FC236}">
                  <a16:creationId xmlns:a16="http://schemas.microsoft.com/office/drawing/2014/main" id="{6404B368-838A-41E1-800C-2D8F18DFA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43B8A8-FA24-470F-AF6C-040530D83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F436C2-4995-453D-A504-845BB58A0529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40" name="Graphic 39" descr="Signal with solid fill">
              <a:extLst>
                <a:ext uri="{FF2B5EF4-FFF2-40B4-BE49-F238E27FC236}">
                  <a16:creationId xmlns:a16="http://schemas.microsoft.com/office/drawing/2014/main" id="{716A3F80-B4B1-46BD-9BFE-5FBADDDAD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41" name="Graphic 40" descr="Signal with solid fill">
              <a:extLst>
                <a:ext uri="{FF2B5EF4-FFF2-40B4-BE49-F238E27FC236}">
                  <a16:creationId xmlns:a16="http://schemas.microsoft.com/office/drawing/2014/main" id="{C5955489-6CFB-4668-8050-ABCC1B7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23350D-3583-4219-BEDD-20CEDFBF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DCA05C-C6B1-4CF5-8B90-C524E49D6C27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45" name="Graphic 44" descr="Signal with solid fill">
              <a:extLst>
                <a:ext uri="{FF2B5EF4-FFF2-40B4-BE49-F238E27FC236}">
                  <a16:creationId xmlns:a16="http://schemas.microsoft.com/office/drawing/2014/main" id="{80519316-4F61-44CE-8415-A7271108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46" name="Graphic 45" descr="Signal with solid fill">
              <a:extLst>
                <a:ext uri="{FF2B5EF4-FFF2-40B4-BE49-F238E27FC236}">
                  <a16:creationId xmlns:a16="http://schemas.microsoft.com/office/drawing/2014/main" id="{F1DC4651-6E27-4ACA-8409-B1FDDA860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9239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751ED7-2222-4250-BB55-E32E7C3C4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4C47B-FF94-4596-9CF2-1FE78214DC8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0" name="Graphic 19" descr="Signal with solid fill">
              <a:extLst>
                <a:ext uri="{FF2B5EF4-FFF2-40B4-BE49-F238E27FC236}">
                  <a16:creationId xmlns:a16="http://schemas.microsoft.com/office/drawing/2014/main" id="{E2CAEDB4-3152-4576-8E89-0467D6F29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61260F74-5029-49ED-8F85-089203975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9C284E-52E0-4431-BE86-D0050C8E3C40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0AB12-D615-46C5-A6B2-73C0013D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5FD1FC-DEAC-4710-8BFD-3BF60A72479B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25" name="Graphic 24" descr="Signal with solid fill">
              <a:extLst>
                <a:ext uri="{FF2B5EF4-FFF2-40B4-BE49-F238E27FC236}">
                  <a16:creationId xmlns:a16="http://schemas.microsoft.com/office/drawing/2014/main" id="{BEEF0C40-18B8-41FB-BBA3-2CEA9D4BB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6" name="Graphic 25" descr="Signal with solid fill">
              <a:extLst>
                <a:ext uri="{FF2B5EF4-FFF2-40B4-BE49-F238E27FC236}">
                  <a16:creationId xmlns:a16="http://schemas.microsoft.com/office/drawing/2014/main" id="{3FFA20AB-BBF3-4199-9D01-3ADC23FD5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4A0CAE-ED75-422B-80D2-FFC96C10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532479-4DF1-4C75-B9A6-1478E77627F6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734893BA-48DC-482D-975B-02A86164F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5" name="Graphic 34" descr="Signal with solid fill">
              <a:extLst>
                <a:ext uri="{FF2B5EF4-FFF2-40B4-BE49-F238E27FC236}">
                  <a16:creationId xmlns:a16="http://schemas.microsoft.com/office/drawing/2014/main" id="{33E8BEFA-A17D-4096-84C0-8F308D1A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721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C646D3-22C4-42A2-8C0B-8F5744F30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C958CF-7C1E-40B4-B142-F8FBDC4AD569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0" name="Graphic 19" descr="Signal with solid fill">
              <a:extLst>
                <a:ext uri="{FF2B5EF4-FFF2-40B4-BE49-F238E27FC236}">
                  <a16:creationId xmlns:a16="http://schemas.microsoft.com/office/drawing/2014/main" id="{73DD7B4D-8316-4B90-B730-FC917AF48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B7478836-A35E-4810-B52E-28184B84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41C581F-33E5-4AF9-BE5A-2F42E40B9B84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F778BA-856A-4A76-B64D-805786B8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131B0C-68F6-4772-B511-9DD8CCEA70CC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25" name="Graphic 24" descr="Signal with solid fill">
              <a:extLst>
                <a:ext uri="{FF2B5EF4-FFF2-40B4-BE49-F238E27FC236}">
                  <a16:creationId xmlns:a16="http://schemas.microsoft.com/office/drawing/2014/main" id="{7CEFF87D-D2E8-4BA9-8118-2C10C672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6" name="Graphic 25" descr="Signal with solid fill">
              <a:extLst>
                <a:ext uri="{FF2B5EF4-FFF2-40B4-BE49-F238E27FC236}">
                  <a16:creationId xmlns:a16="http://schemas.microsoft.com/office/drawing/2014/main" id="{FF8F1484-5D9B-474D-A65D-82B25A38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1E9042-DCB6-441E-AD9D-BFF740851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48B784-2786-4EB9-BC30-607B944C1FB9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D474EC0-F649-4BE7-A2EB-79C06F42C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5" name="Graphic 34" descr="Signal with solid fill">
              <a:extLst>
                <a:ext uri="{FF2B5EF4-FFF2-40B4-BE49-F238E27FC236}">
                  <a16:creationId xmlns:a16="http://schemas.microsoft.com/office/drawing/2014/main" id="{30583CBA-E4F1-4330-99D0-74236E123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pic>
        <p:nvPicPr>
          <p:cNvPr id="5" name="Graphic 4" descr="Stopwatch 25% with solid fill">
            <a:extLst>
              <a:ext uri="{FF2B5EF4-FFF2-40B4-BE49-F238E27FC236}">
                <a16:creationId xmlns:a16="http://schemas.microsoft.com/office/drawing/2014/main" id="{1A42058E-E685-4A88-B8F2-4E8BE96A80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6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E18AC43-B308-4F77-AF8B-60389524D7B0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5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4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15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19884" y="423244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2558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  <a:endCxn id="39" idx="7"/>
          </p:cNvCxnSpPr>
          <p:nvPr/>
        </p:nvCxnSpPr>
        <p:spPr>
          <a:xfrm rot="10800000" flipV="1">
            <a:off x="3189132" y="3953331"/>
            <a:ext cx="2447797" cy="3233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2789" y="418289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1400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A0F11E-00BB-4E24-A93D-64B02EE8A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448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Never add new leaves at the bottom: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Increase size of node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Transform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the “Spindly” Tree to “Bushy Tree” using Tools and Algorithms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1966A-3EDC-49FB-A0AF-C41D6A45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F514F1-60E9-42FA-8B4D-B66D45270E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AE78D3BB-6DF1-4465-9E4C-616273668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593B109-0688-4BEE-B376-09E596DC6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9535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51D175-7830-4770-9835-29256A9C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76578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432CE5C-9B18-432F-85DE-21C22A0DC0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36651" y="1826804"/>
            <a:ext cx="4731376" cy="3156854"/>
          </a:xfrm>
          <a:prstGeom prst="curvedConnector3">
            <a:avLst>
              <a:gd name="adj1" fmla="val -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25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3390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9481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78184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</p:cNvCxnSpPr>
          <p:nvPr/>
        </p:nvCxnSpPr>
        <p:spPr>
          <a:xfrm flipV="1">
            <a:off x="6101040" y="2521009"/>
            <a:ext cx="2051648" cy="152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0288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>
            <a:off x="5770921" y="2353462"/>
            <a:ext cx="1514742" cy="401264"/>
          </a:xfrm>
          <a:prstGeom prst="curvedConnector4">
            <a:avLst>
              <a:gd name="adj1" fmla="val 39436"/>
              <a:gd name="adj2" fmla="val 156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177759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>
            <a:off x="5770921" y="2353462"/>
            <a:ext cx="1514742" cy="401264"/>
          </a:xfrm>
          <a:prstGeom prst="curvedConnector4">
            <a:avLst>
              <a:gd name="adj1" fmla="val 39436"/>
              <a:gd name="adj2" fmla="val 156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040481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872590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9ED1408-503B-435B-9F46-91F192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3B2F6-FC39-4839-A959-D8577894C87C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330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11140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06655-8999-43D8-9925-1006CCA9F6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FFA025F-1C81-4A68-9FF6-F42BFAA25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40F1329-DDB7-46A4-A5F3-CA3B76B52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364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9ED1408-503B-435B-9F46-91F192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3B2F6-FC39-4839-A959-D8577894C87C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8755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1E54D0B-620F-40EB-B459-75FF20D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EBDC-C8FC-4E49-A46C-953047E75F76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451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4035" y="42655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90754" y="3726784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1E54D0B-620F-40EB-B459-75FF20D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EBDC-C8FC-4E49-A46C-953047E75F76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40774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5926" y="223370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5766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9287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882108" y="268920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256006" y="268920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164" y="440675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5707" y="380166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09525" y="540098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6244" y="4862247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79B176-16A8-4A8F-B2F2-77B6437954CD}"/>
              </a:ext>
            </a:extLst>
          </p:cNvPr>
          <p:cNvSpPr txBox="1"/>
          <p:nvPr/>
        </p:nvSpPr>
        <p:spPr>
          <a:xfrm>
            <a:off x="2056776" y="4754650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Left Rotation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31E29E-1C16-4C85-A0D0-36ED5CC3B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781" y="458977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7A04A0-08AB-41F2-8BA6-52C59762D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9925" y="226438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FD99AE-119C-462B-97C7-B3BADE0D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9765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FD8E0A-900E-4CD3-9606-7E40C943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3286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C06319-8838-459A-B6C1-0823D7802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86107" y="271988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3681C-6718-44D2-88A2-B3FE9431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60005" y="271988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8FBD973-4DD3-4B1D-94E6-0FF35693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0163" y="443743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BAF93C-D226-4C9E-A8E8-D73BD7476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479706" y="383234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8A31830-7C25-47A6-AE44-9F2E50D32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00181" y="572102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F4F406-0C76-47CC-9679-7A3A73631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282" y="5038541"/>
            <a:ext cx="625226" cy="6824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A2E1A8-979A-4D7A-89C5-C9FEF773ABEA}"/>
              </a:ext>
            </a:extLst>
          </p:cNvPr>
          <p:cNvSpPr txBox="1"/>
          <p:nvPr/>
        </p:nvSpPr>
        <p:spPr>
          <a:xfrm>
            <a:off x="5752205" y="5016135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Right Rotation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6B0E89-308B-4176-A556-D821BC04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47412" y="4862247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82B3D-E844-4CE8-8132-549286388875}"/>
              </a:ext>
            </a:extLst>
          </p:cNvPr>
          <p:cNvCxnSpPr>
            <a:cxnSpLocks/>
          </p:cNvCxnSpPr>
          <p:nvPr/>
        </p:nvCxnSpPr>
        <p:spPr>
          <a:xfrm>
            <a:off x="5355163" y="4119824"/>
            <a:ext cx="0" cy="758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5282B45-EEAD-4966-AC73-6401EA4F3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8747" y="227956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284343-39E1-4176-B89B-C75865F7E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8587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34DCCF-48C7-4D49-B066-7E0A63B18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2108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870A0E-D04C-4460-86D0-E4D380274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9324929" y="273506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7648B4-142C-457E-8AF7-0BBC7FD5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0698827" y="2735061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59C4E27-9B6D-459E-8F47-369EC30D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8985" y="445260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6D6F8-A217-4BEE-B288-CD1B7FB2D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218528" y="384752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B69E95A-5D72-4573-AB65-53B80FFB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91838" y="455843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98AF3E-63F2-4528-9D13-41FA35476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71932" y="3873611"/>
            <a:ext cx="640988" cy="72509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91B32-8351-4431-9E13-B384F81E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3F1683-8D6C-496B-9811-5200D8203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B70F337-2C98-475B-ADF4-C9EC20CB9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FBC6A99B-462C-4C04-B1D5-E6AE36181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6062CF7-281D-4956-AADB-096192C0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631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Deletion: After BST Delete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EEF20-57CE-4826-BC05-DA48531D4FDD}"/>
              </a:ext>
            </a:extLst>
          </p:cNvPr>
          <p:cNvSpPr/>
          <p:nvPr/>
        </p:nvSpPr>
        <p:spPr>
          <a:xfrm>
            <a:off x="2136808" y="3282215"/>
            <a:ext cx="3436219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97FE3-6FA6-ED32-9177-B4EDE0E5282E}"/>
              </a:ext>
            </a:extLst>
          </p:cNvPr>
          <p:cNvSpPr/>
          <p:nvPr/>
        </p:nvSpPr>
        <p:spPr>
          <a:xfrm>
            <a:off x="2156058" y="5014646"/>
            <a:ext cx="3436219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327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Deletion: After BST Delete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14:cNvPr>
              <p14:cNvContentPartPr/>
              <p14:nvPr/>
            </p14:nvContentPartPr>
            <p14:xfrm>
              <a:off x="7950240" y="2324160"/>
              <a:ext cx="1594080" cy="175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0880" y="2314800"/>
                <a:ext cx="1612800" cy="17780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BAB2BE0-A79D-6EED-D898-9E2911169F03}"/>
              </a:ext>
            </a:extLst>
          </p:cNvPr>
          <p:cNvSpPr/>
          <p:nvPr/>
        </p:nvSpPr>
        <p:spPr>
          <a:xfrm>
            <a:off x="9356261" y="2021354"/>
            <a:ext cx="1594080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Delete 6</a:t>
            </a:r>
          </a:p>
        </p:txBody>
      </p:sp>
    </p:spTree>
    <p:extLst>
      <p:ext uri="{BB962C8B-B14F-4D97-AF65-F5344CB8AC3E}">
        <p14:creationId xmlns:p14="http://schemas.microsoft.com/office/powerpoint/2010/main" val="28822622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14:cNvPr>
              <p14:cNvContentPartPr/>
              <p14:nvPr/>
            </p14:nvContentPartPr>
            <p14:xfrm>
              <a:off x="7950240" y="2324160"/>
              <a:ext cx="1594080" cy="175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0880" y="2314800"/>
                <a:ext cx="1612800" cy="17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1DB4EF-66B5-655B-98F2-46567BD0BDCB}"/>
                  </a:ext>
                </a:extLst>
              </p14:cNvPr>
              <p14:cNvContentPartPr/>
              <p14:nvPr/>
            </p14:nvContentPartPr>
            <p14:xfrm>
              <a:off x="1276200" y="1511280"/>
              <a:ext cx="10573200" cy="5220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1DB4EF-66B5-655B-98F2-46567BD0BD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6840" y="1501920"/>
                <a:ext cx="1059192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128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8154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8031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44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Rotations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1104619" y="2623392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706841" y="1753786"/>
            <a:ext cx="8299938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Tools to Rearrange the Tree Without affecting its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Semantics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9599BF-49F2-45FD-B43F-A5C1539D9420}"/>
              </a:ext>
            </a:extLst>
          </p:cNvPr>
          <p:cNvGrpSpPr/>
          <p:nvPr/>
        </p:nvGrpSpPr>
        <p:grpSpPr>
          <a:xfrm>
            <a:off x="6545240" y="2671665"/>
            <a:ext cx="4444527" cy="2637593"/>
            <a:chOff x="6615578" y="4139116"/>
            <a:chExt cx="4444527" cy="263759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A7378F5-5CD0-4E6A-BE83-F36204415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633" y="5724337"/>
              <a:ext cx="452934" cy="51568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A2D9C4-3082-4DF0-982E-07E751DEC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4" idx="7"/>
            </p:cNvCxnSpPr>
            <p:nvPr/>
          </p:nvCxnSpPr>
          <p:spPr>
            <a:xfrm flipH="1">
              <a:off x="7947045" y="4736206"/>
              <a:ext cx="435540" cy="46765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8E2B2F-0DB6-4C1B-8D75-741520A55EFF}"/>
                </a:ext>
              </a:extLst>
            </p:cNvPr>
            <p:cNvGrpSpPr/>
            <p:nvPr/>
          </p:nvGrpSpPr>
          <p:grpSpPr>
            <a:xfrm>
              <a:off x="6615578" y="4139116"/>
              <a:ext cx="4444527" cy="2637593"/>
              <a:chOff x="6615578" y="4139116"/>
              <a:chExt cx="4444527" cy="263759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F61F7D4-2A1F-425D-BC55-7536E5391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615578" y="6136629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A480CF6-D383-4B32-AC6D-3FB9CE133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00703" y="511012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1702076-12FE-4735-AD5A-9163ECF8A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AAB69D9-6ADB-43C8-A7FD-F15589822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85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30E5E77-FC8F-4004-ABDD-F6740FE43A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5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7898FDD-F789-4F47-B6B8-4E87E1E8B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20025" y="571000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91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6DCF637-B3EB-4CE2-A119-D6C385558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925884" y="5425095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9101BB-B720-48D8-B556-89252959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888948" y="3695522"/>
            <a:ext cx="1295920" cy="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00607-BF84-49C1-AFA3-732BC5D5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07B76C-CA72-49AB-9B8D-0A4061957AB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677DD6AD-CFE3-4507-A29C-D678C827F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79E7DDCB-F0E1-4CEC-B2C7-336784BC6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78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1473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14:cNvPr>
              <p14:cNvContentPartPr/>
              <p14:nvPr/>
            </p14:nvContentPartPr>
            <p14:xfrm>
              <a:off x="5562720" y="2470320"/>
              <a:ext cx="3206880" cy="118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3360" y="2460960"/>
                <a:ext cx="3225600" cy="11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5480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14:cNvPr>
              <p14:cNvContentPartPr/>
              <p14:nvPr/>
            </p14:nvContentPartPr>
            <p14:xfrm>
              <a:off x="5562720" y="2470320"/>
              <a:ext cx="3206880" cy="118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3360" y="2460960"/>
                <a:ext cx="322560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BA8BAC-5DB2-9376-036A-0ADFA450B557}"/>
                  </a:ext>
                </a:extLst>
              </p14:cNvPr>
              <p14:cNvContentPartPr/>
              <p14:nvPr/>
            </p14:nvContentPartPr>
            <p14:xfrm>
              <a:off x="6419880" y="3048120"/>
              <a:ext cx="5734440" cy="3302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BA8BAC-5DB2-9376-036A-0ADFA450B5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10520" y="3038760"/>
                <a:ext cx="5753160" cy="33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6688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861748C-7CA1-A288-F907-47CDC605A59B}"/>
              </a:ext>
            </a:extLst>
          </p:cNvPr>
          <p:cNvGrpSpPr/>
          <p:nvPr/>
        </p:nvGrpSpPr>
        <p:grpSpPr>
          <a:xfrm>
            <a:off x="211756" y="2916428"/>
            <a:ext cx="6008002" cy="3652843"/>
            <a:chOff x="-673768" y="3003471"/>
            <a:chExt cx="6008002" cy="36528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6E097F-80AB-C93F-695F-59DB366EF2F9}"/>
                    </a:ext>
                  </a:extLst>
                </p14:cNvPr>
                <p14:cNvContentPartPr/>
                <p14:nvPr/>
              </p14:nvContentPartPr>
              <p14:xfrm>
                <a:off x="-400206" y="3354034"/>
                <a:ext cx="5734440" cy="3302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6E097F-80AB-C93F-695F-59DB366EF2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409566" y="3344674"/>
                  <a:ext cx="5753160" cy="3321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E4875-A721-836A-FBE1-BD3BB32FD663}"/>
                </a:ext>
              </a:extLst>
            </p:cNvPr>
            <p:cNvSpPr/>
            <p:nvPr/>
          </p:nvSpPr>
          <p:spPr>
            <a:xfrm>
              <a:off x="115504" y="3503596"/>
              <a:ext cx="3110848" cy="12676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460B2F-AD40-708B-BC73-33784D903DB3}"/>
                </a:ext>
              </a:extLst>
            </p:cNvPr>
            <p:cNvSpPr/>
            <p:nvPr/>
          </p:nvSpPr>
          <p:spPr>
            <a:xfrm>
              <a:off x="-673768" y="3003471"/>
              <a:ext cx="3301465" cy="241555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BD7BD3-F0CA-E064-2CCE-BB4D13D93990}"/>
                  </a:ext>
                </a:extLst>
              </p14:cNvPr>
              <p14:cNvContentPartPr/>
              <p14:nvPr/>
            </p14:nvContentPartPr>
            <p14:xfrm>
              <a:off x="6711840" y="2895480"/>
              <a:ext cx="4699440" cy="3016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BD7BD3-F0CA-E064-2CCE-BB4D13D939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02480" y="2886120"/>
                <a:ext cx="4718160" cy="30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7395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Rotations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79" name="Table 579">
            <a:extLst>
              <a:ext uri="{FF2B5EF4-FFF2-40B4-BE49-F238E27FC236}">
                <a16:creationId xmlns:a16="http://schemas.microsoft.com/office/drawing/2014/main" id="{ACF1ACEC-03FB-4033-BCF0-220D334E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02494"/>
              </p:ext>
            </p:extLst>
          </p:nvPr>
        </p:nvGraphicFramePr>
        <p:xfrm>
          <a:off x="182891" y="2813043"/>
          <a:ext cx="531793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1462">
                  <a:extLst>
                    <a:ext uri="{9D8B030D-6E8A-4147-A177-3AD203B41FA5}">
                      <a16:colId xmlns:a16="http://schemas.microsoft.com/office/drawing/2014/main" val="4068063706"/>
                    </a:ext>
                  </a:extLst>
                </a:gridCol>
                <a:gridCol w="1028540">
                  <a:extLst>
                    <a:ext uri="{9D8B030D-6E8A-4147-A177-3AD203B41FA5}">
                      <a16:colId xmlns:a16="http://schemas.microsoft.com/office/drawing/2014/main" val="1765344647"/>
                    </a:ext>
                  </a:extLst>
                </a:gridCol>
                <a:gridCol w="1328968">
                  <a:extLst>
                    <a:ext uri="{9D8B030D-6E8A-4147-A177-3AD203B41FA5}">
                      <a16:colId xmlns:a16="http://schemas.microsoft.com/office/drawing/2014/main" val="2210743714"/>
                    </a:ext>
                  </a:extLst>
                </a:gridCol>
                <a:gridCol w="1328968">
                  <a:extLst>
                    <a:ext uri="{9D8B030D-6E8A-4147-A177-3AD203B41FA5}">
                      <a16:colId xmlns:a16="http://schemas.microsoft.com/office/drawing/2014/main" val="2441042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Case (Alignment)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Balance Factor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37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2781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80986-3637-4066-A762-D1554E7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6C4972-CA5C-44A4-9F24-5392B4E5B5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B912958-7E5F-4CEC-9A06-898A3A4B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6B5BF61-BB5E-4EDF-AB73-E83D3C178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14B66C-58C0-C581-DBA9-84BC39862F62}"/>
              </a:ext>
            </a:extLst>
          </p:cNvPr>
          <p:cNvSpPr txBox="1"/>
          <p:nvPr/>
        </p:nvSpPr>
        <p:spPr>
          <a:xfrm>
            <a:off x="5791180" y="1324736"/>
            <a:ext cx="60976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043125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832500" y="3044279"/>
            <a:ext cx="36282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menti.com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84 59 83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D9CAC45-6711-6FF5-9D09-663368506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0962"/>
            <a:ext cx="3974382" cy="39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031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with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Nodes ~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1.44 log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(n+2)</a:t>
            </a:r>
          </a:p>
        </p:txBody>
      </p:sp>
      <p:sp>
        <p:nvSpPr>
          <p:cNvPr id="43" name="Oval 3">
            <a:extLst>
              <a:ext uri="{FF2B5EF4-FFF2-40B4-BE49-F238E27FC236}">
                <a16:creationId xmlns:a16="http://schemas.microsoft.com/office/drawing/2014/main" id="{7F0BB05F-38FD-4510-9008-38C1A26A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95" y="23544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">
            <a:extLst>
              <a:ext uri="{FF2B5EF4-FFF2-40B4-BE49-F238E27FC236}">
                <a16:creationId xmlns:a16="http://schemas.microsoft.com/office/drawing/2014/main" id="{F19876EB-E531-4474-8D97-A821443E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895" y="3345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C3BFA2C1-5855-4B7E-BB1B-988B969D8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95" y="3345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2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331570B4-3C96-4FF6-BDCB-27C46B78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9779379C-83C5-477B-A4F0-CAD65BF1A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7E205E71-1032-425B-92C8-A8733B00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695" y="5250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C665FFC4-C424-4FC9-99B6-3D87C76BA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95" y="5250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F80AE740-9D7D-47A5-9C62-59DF766D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7745" y="2652924"/>
            <a:ext cx="16764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Line 12">
            <a:extLst>
              <a:ext uri="{FF2B5EF4-FFF2-40B4-BE49-F238E27FC236}">
                <a16:creationId xmlns:a16="http://schemas.microsoft.com/office/drawing/2014/main" id="{29A4BD48-735F-4936-A5BF-F9396EEB9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45" y="2652924"/>
            <a:ext cx="17526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ine 13">
            <a:extLst>
              <a:ext uri="{FF2B5EF4-FFF2-40B4-BE49-F238E27FC236}">
                <a16:creationId xmlns:a16="http://schemas.microsoft.com/office/drawing/2014/main" id="{A9F24505-575B-484A-8C1E-9245503A9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4745" y="3719724"/>
            <a:ext cx="762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9001C455-717B-461E-973E-BFEFED379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545" y="3719724"/>
            <a:ext cx="4572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Line 15">
            <a:extLst>
              <a:ext uri="{FF2B5EF4-FFF2-40B4-BE49-F238E27FC236}">
                <a16:creationId xmlns:a16="http://schemas.microsoft.com/office/drawing/2014/main" id="{DFF7D76B-8759-4B94-A368-8EC768BD0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5745" y="3795924"/>
            <a:ext cx="914400" cy="3810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5145" y="4557924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2620945" y="4557924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18">
            <a:extLst>
              <a:ext uri="{FF2B5EF4-FFF2-40B4-BE49-F238E27FC236}">
                <a16:creationId xmlns:a16="http://schemas.microsoft.com/office/drawing/2014/main" id="{206C8A87-38EC-488B-9853-06701104F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695" y="51738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Line 19">
            <a:extLst>
              <a:ext uri="{FF2B5EF4-FFF2-40B4-BE49-F238E27FC236}">
                <a16:creationId xmlns:a16="http://schemas.microsoft.com/office/drawing/2014/main" id="{6EC15218-FB55-4402-9095-B33ABA0C8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6145" y="4634124"/>
            <a:ext cx="381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20">
            <a:extLst>
              <a:ext uri="{FF2B5EF4-FFF2-40B4-BE49-F238E27FC236}">
                <a16:creationId xmlns:a16="http://schemas.microsoft.com/office/drawing/2014/main" id="{88AC1D42-75DB-4D20-8A19-576A7BB8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70" y="4969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1" name="Rectangle 21">
            <a:extLst>
              <a:ext uri="{FF2B5EF4-FFF2-40B4-BE49-F238E27FC236}">
                <a16:creationId xmlns:a16="http://schemas.microsoft.com/office/drawing/2014/main" id="{6145DDC2-E0DD-44C4-A4FB-9EA17BE20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4969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70" y="3902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3" name="Rectangle 23">
            <a:extLst>
              <a:ext uri="{FF2B5EF4-FFF2-40B4-BE49-F238E27FC236}">
                <a16:creationId xmlns:a16="http://schemas.microsoft.com/office/drawing/2014/main" id="{53A6DBA2-62CF-4EEC-A55D-CB3EB674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70" y="39784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4" name="Rectangle 24">
            <a:extLst>
              <a:ext uri="{FF2B5EF4-FFF2-40B4-BE49-F238E27FC236}">
                <a16:creationId xmlns:a16="http://schemas.microsoft.com/office/drawing/2014/main" id="{0673A3BC-0968-4D05-832C-B87CCE027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3064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25">
            <a:extLst>
              <a:ext uri="{FF2B5EF4-FFF2-40B4-BE49-F238E27FC236}">
                <a16:creationId xmlns:a16="http://schemas.microsoft.com/office/drawing/2014/main" id="{A9AD9ABA-C23F-4707-9E64-5B124AA02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295" y="59358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ine 26">
            <a:extLst>
              <a:ext uri="{FF2B5EF4-FFF2-40B4-BE49-F238E27FC236}">
                <a16:creationId xmlns:a16="http://schemas.microsoft.com/office/drawing/2014/main" id="{61C440E7-D393-447D-8DE8-A36C7228E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45" y="5624724"/>
            <a:ext cx="457200" cy="304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50A19112-AFC7-4228-9BEF-07C756470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70" y="5731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8" name="Rectangle 28">
            <a:extLst>
              <a:ext uri="{FF2B5EF4-FFF2-40B4-BE49-F238E27FC236}">
                <a16:creationId xmlns:a16="http://schemas.microsoft.com/office/drawing/2014/main" id="{2D13FEFC-7F22-4D65-82FB-2B59C72C4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70" y="48928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69" name="Oval 29">
            <a:extLst>
              <a:ext uri="{FF2B5EF4-FFF2-40B4-BE49-F238E27FC236}">
                <a16:creationId xmlns:a16="http://schemas.microsoft.com/office/drawing/2014/main" id="{D0702BE9-915E-4D72-9BF1-277920C21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895" y="50214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Line 30">
            <a:extLst>
              <a:ext uri="{FF2B5EF4-FFF2-40B4-BE49-F238E27FC236}">
                <a16:creationId xmlns:a16="http://schemas.microsoft.com/office/drawing/2014/main" id="{CAA5347E-F07B-4E91-A2E2-446478143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735745" y="4557924"/>
            <a:ext cx="4572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31">
            <a:extLst>
              <a:ext uri="{FF2B5EF4-FFF2-40B4-BE49-F238E27FC236}">
                <a16:creationId xmlns:a16="http://schemas.microsoft.com/office/drawing/2014/main" id="{573815CC-1CC0-4F81-8352-7D4BF5A27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70" y="48928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2" name="Rectangle 32">
            <a:extLst>
              <a:ext uri="{FF2B5EF4-FFF2-40B4-BE49-F238E27FC236}">
                <a16:creationId xmlns:a16="http://schemas.microsoft.com/office/drawing/2014/main" id="{58D528D5-AF74-4FBD-8A52-02D2FC5D9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70" y="3902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3" name="Oval 33">
            <a:extLst>
              <a:ext uri="{FF2B5EF4-FFF2-40B4-BE49-F238E27FC236}">
                <a16:creationId xmlns:a16="http://schemas.microsoft.com/office/drawing/2014/main" id="{C40ED972-3FE4-420B-AFE5-4126B3752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095" y="4107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Line 34">
            <a:extLst>
              <a:ext uri="{FF2B5EF4-FFF2-40B4-BE49-F238E27FC236}">
                <a16:creationId xmlns:a16="http://schemas.microsoft.com/office/drawing/2014/main" id="{704B36BF-A2BC-4BE4-B0A2-4C2941A5F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45" y="3719724"/>
            <a:ext cx="7620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Oval 35">
            <a:extLst>
              <a:ext uri="{FF2B5EF4-FFF2-40B4-BE49-F238E27FC236}">
                <a16:creationId xmlns:a16="http://schemas.microsoft.com/office/drawing/2014/main" id="{EA6DEAE6-CE73-41EA-AC31-4CD20EA0A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495" y="4945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Line 36">
            <a:extLst>
              <a:ext uri="{FF2B5EF4-FFF2-40B4-BE49-F238E27FC236}">
                <a16:creationId xmlns:a16="http://schemas.microsoft.com/office/drawing/2014/main" id="{AC4A1012-AE49-4DB3-BEB9-BAAC7D6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45" y="4481724"/>
            <a:ext cx="3048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37">
            <a:extLst>
              <a:ext uri="{FF2B5EF4-FFF2-40B4-BE49-F238E27FC236}">
                <a16:creationId xmlns:a16="http://schemas.microsoft.com/office/drawing/2014/main" id="{7B0A61C5-CAB2-4D71-9348-364C9E8D3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070" y="4664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8" name="Rectangle 38">
            <a:extLst>
              <a:ext uri="{FF2B5EF4-FFF2-40B4-BE49-F238E27FC236}">
                <a16:creationId xmlns:a16="http://schemas.microsoft.com/office/drawing/2014/main" id="{2C2DBAFE-EE64-4CA3-86FD-086B67AD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70" y="38260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79" name="Rectangle 39">
            <a:extLst>
              <a:ext uri="{FF2B5EF4-FFF2-40B4-BE49-F238E27FC236}">
                <a16:creationId xmlns:a16="http://schemas.microsoft.com/office/drawing/2014/main" id="{28BBF9DC-4313-4E8B-916E-44A5D322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70" y="3064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40576410-3D50-4C33-BE96-96818D64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70" y="20734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28369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10730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0464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22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BST Insertion: Inventing the Tool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838200" y="1607979"/>
            <a:ext cx="6000271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n! different ways to insert n elements,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Catalan (n)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different BSTs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968905" y="3723842"/>
            <a:ext cx="1932703" cy="2452880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6AB358-1F51-420B-8628-767BB3AE9121}"/>
              </a:ext>
            </a:extLst>
          </p:cNvPr>
          <p:cNvSpPr txBox="1"/>
          <p:nvPr/>
        </p:nvSpPr>
        <p:spPr>
          <a:xfrm>
            <a:off x="903630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1, 2, 3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422204" y="3723842"/>
            <a:ext cx="1766353" cy="2375388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19DD4D2-016C-4E72-9449-2DCA9044733C}"/>
              </a:ext>
            </a:extLst>
          </p:cNvPr>
          <p:cNvSpPr txBox="1"/>
          <p:nvPr/>
        </p:nvSpPr>
        <p:spPr>
          <a:xfrm>
            <a:off x="3356929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1, 3, 2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039667" y="4740565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8240983" y="4179256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96B40-710F-4655-89B1-219B545F91C1}"/>
              </a:ext>
            </a:extLst>
          </p:cNvPr>
          <p:cNvSpPr txBox="1"/>
          <p:nvPr/>
        </p:nvSpPr>
        <p:spPr>
          <a:xfrm>
            <a:off x="10528028" y="814165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3, 2, 1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9421431" y="1373675"/>
            <a:ext cx="1932703" cy="2452880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5813725" y="3826555"/>
            <a:ext cx="1766353" cy="2375388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C1AD6A6-20E1-4467-B74A-1A4E724DD2F1}"/>
              </a:ext>
            </a:extLst>
          </p:cNvPr>
          <p:cNvSpPr txBox="1"/>
          <p:nvPr/>
        </p:nvSpPr>
        <p:spPr>
          <a:xfrm>
            <a:off x="5735580" y="310010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3, 1, 2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96297-39F2-4677-BDC3-43C9F860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DF8D89-3EA9-4BD7-89C2-B01AF6139C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C314F8E4-BDA0-4120-9663-1493AAB2B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C1025FE0-6B83-4384-87FA-6180F5310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9870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n + 1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Height of a Tree,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(n)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8797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n + 1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we are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concerned about the maximum height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not the minimum.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1033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62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6292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1334B-CF05-2935-982B-F02BE4EED808}"/>
              </a:ext>
            </a:extLst>
          </p:cNvPr>
          <p:cNvSpPr txBox="1"/>
          <p:nvPr/>
        </p:nvSpPr>
        <p:spPr>
          <a:xfrm>
            <a:off x="6096000" y="371821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D4551-1389-8208-9AA9-714A7EA70062}"/>
              </a:ext>
            </a:extLst>
          </p:cNvPr>
          <p:cNvSpPr txBox="1"/>
          <p:nvPr/>
        </p:nvSpPr>
        <p:spPr>
          <a:xfrm>
            <a:off x="6096000" y="400388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606CB-E5D2-A738-61D8-5B8091758E34}"/>
              </a:ext>
            </a:extLst>
          </p:cNvPr>
          <p:cNvSpPr txBox="1"/>
          <p:nvPr/>
        </p:nvSpPr>
        <p:spPr>
          <a:xfrm>
            <a:off x="6575659" y="434405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(C)</a:t>
            </a:r>
          </a:p>
        </p:txBody>
      </p:sp>
    </p:spTree>
    <p:extLst>
      <p:ext uri="{BB962C8B-B14F-4D97-AF65-F5344CB8AC3E}">
        <p14:creationId xmlns:p14="http://schemas.microsoft.com/office/powerpoint/2010/main" val="30378583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75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h-1 in the equation C: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above equation in C: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 + 2N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40000"/>
                  <a:lumOff val="6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D9395-6FBF-4D6A-059C-0E851A0C0E31}"/>
              </a:ext>
            </a:extLst>
          </p:cNvPr>
          <p:cNvSpPr txBox="1"/>
          <p:nvPr/>
        </p:nvSpPr>
        <p:spPr>
          <a:xfrm>
            <a:off x="6096000" y="371821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C4994-4078-2354-7D1B-9FA31147BFD5}"/>
              </a:ext>
            </a:extLst>
          </p:cNvPr>
          <p:cNvSpPr txBox="1"/>
          <p:nvPr/>
        </p:nvSpPr>
        <p:spPr>
          <a:xfrm>
            <a:off x="6096000" y="400388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6C2A2-85AD-A63A-963B-47CDC8E58E8D}"/>
              </a:ext>
            </a:extLst>
          </p:cNvPr>
          <p:cNvSpPr txBox="1"/>
          <p:nvPr/>
        </p:nvSpPr>
        <p:spPr>
          <a:xfrm>
            <a:off x="6575659" y="434405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B4451-3301-33C2-7C7D-15658AB0789B}"/>
              </a:ext>
            </a:extLst>
          </p:cNvPr>
          <p:cNvSpPr txBox="1"/>
          <p:nvPr/>
        </p:nvSpPr>
        <p:spPr>
          <a:xfrm>
            <a:off x="5966197" y="554230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(D)</a:t>
            </a:r>
          </a:p>
        </p:txBody>
      </p:sp>
    </p:spTree>
    <p:extLst>
      <p:ext uri="{BB962C8B-B14F-4D97-AF65-F5344CB8AC3E}">
        <p14:creationId xmlns:p14="http://schemas.microsoft.com/office/powerpoint/2010/main" val="32801757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263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32AAB-D28F-3E48-372D-574CC247688B}"/>
              </a:ext>
            </a:extLst>
          </p:cNvPr>
          <p:cNvSpPr txBox="1"/>
          <p:nvPr/>
        </p:nvSpPr>
        <p:spPr>
          <a:xfrm>
            <a:off x="5713228" y="300904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5EA0B-A180-8144-B448-BE1E63F6C9C7}"/>
              </a:ext>
            </a:extLst>
          </p:cNvPr>
          <p:cNvSpPr txBox="1"/>
          <p:nvPr/>
        </p:nvSpPr>
        <p:spPr>
          <a:xfrm>
            <a:off x="5713228" y="329470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FF99F-9F51-888E-E720-BE2131198F66}"/>
              </a:ext>
            </a:extLst>
          </p:cNvPr>
          <p:cNvSpPr txBox="1"/>
          <p:nvPr/>
        </p:nvSpPr>
        <p:spPr>
          <a:xfrm>
            <a:off x="6533129" y="367173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AB932F-6798-A3CC-2F5C-4457B902FDB8}"/>
              </a:ext>
            </a:extLst>
          </p:cNvPr>
          <p:cNvSpPr txBox="1"/>
          <p:nvPr/>
        </p:nvSpPr>
        <p:spPr>
          <a:xfrm>
            <a:off x="5939849" y="394872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8BBD44-4EE0-7B61-9B88-01C8F51E9F8A}"/>
              </a:ext>
            </a:extLst>
          </p:cNvPr>
          <p:cNvSpPr txBox="1"/>
          <p:nvPr/>
        </p:nvSpPr>
        <p:spPr>
          <a:xfrm>
            <a:off x="2124833" y="424856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Replace h with h-2 in 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BEB1BE-848E-DF5B-B42B-4893C07DDD78}"/>
              </a:ext>
            </a:extLst>
          </p:cNvPr>
          <p:cNvSpPr txBox="1"/>
          <p:nvPr/>
        </p:nvSpPr>
        <p:spPr>
          <a:xfrm>
            <a:off x="1365019" y="4751988"/>
            <a:ext cx="307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above equation, E in 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C24E1-76E3-93C3-9DA5-D469AE2D0796}"/>
              </a:ext>
            </a:extLst>
          </p:cNvPr>
          <p:cNvSpPr txBox="1"/>
          <p:nvPr/>
        </p:nvSpPr>
        <p:spPr>
          <a:xfrm>
            <a:off x="6001370" y="424012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AD37F-4EE0-44CD-60E2-BCF2DB5AADB8}"/>
              </a:ext>
            </a:extLst>
          </p:cNvPr>
          <p:cNvSpPr txBox="1"/>
          <p:nvPr/>
        </p:nvSpPr>
        <p:spPr>
          <a:xfrm>
            <a:off x="6096000" y="473282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(F)</a:t>
            </a:r>
          </a:p>
        </p:txBody>
      </p:sp>
    </p:spTree>
    <p:extLst>
      <p:ext uri="{BB962C8B-B14F-4D97-AF65-F5344CB8AC3E}">
        <p14:creationId xmlns:p14="http://schemas.microsoft.com/office/powerpoint/2010/main" val="27613734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800E0-6336-3043-F208-161D771F9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B7D705-4120-808E-1CB0-1BFE48E47502}"/>
              </a:ext>
            </a:extLst>
          </p:cNvPr>
          <p:cNvSpPr txBox="1"/>
          <p:nvPr/>
        </p:nvSpPr>
        <p:spPr>
          <a:xfrm>
            <a:off x="826843" y="2944134"/>
            <a:ext cx="8918668" cy="396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2.2.2.N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A51E2-48E5-E80A-BF23-CF4CE04A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1F03B2-ACC6-0A66-E087-8E9BF165A6C3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2615CB34-C253-5769-E6B3-2B78B8476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5F2CDCD5-332F-DA05-ED78-33B66ED76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F2F42A14-3D4C-9D17-0D7E-7A1A75668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28363907-EBF9-B025-7277-B4EF74144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B0771-FB15-4B87-C8EB-F39885EE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AAC2F54-8580-A0C8-01DC-EBD6665D360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CB59E2A5-FDC0-8AD1-D093-CF31CFA472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04784341-1A1E-8D4A-AF7F-2A593E305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AF7CC3-2CF6-9440-68F5-F83F996AC0B0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1FD8428-DE48-5BE3-C37C-7CFE8735426C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A9E021C-FA0F-9ECE-3B7A-FE46C540834C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F83C4957-52EF-A401-6AFA-FB68D9A8A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DFBFE651-8364-2A50-8CA7-52F6346EE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FB21A-7ACC-B59B-A293-E25C73EF7F1B}"/>
              </a:ext>
            </a:extLst>
          </p:cNvPr>
          <p:cNvSpPr txBox="1"/>
          <p:nvPr/>
        </p:nvSpPr>
        <p:spPr>
          <a:xfrm>
            <a:off x="5713228" y="300904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4CF-7B52-8B26-CD50-BD2AA7748205}"/>
              </a:ext>
            </a:extLst>
          </p:cNvPr>
          <p:cNvSpPr txBox="1"/>
          <p:nvPr/>
        </p:nvSpPr>
        <p:spPr>
          <a:xfrm>
            <a:off x="5713228" y="329470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5B25A-466B-9471-4460-1D5D4CE3D6A1}"/>
              </a:ext>
            </a:extLst>
          </p:cNvPr>
          <p:cNvSpPr txBox="1"/>
          <p:nvPr/>
        </p:nvSpPr>
        <p:spPr>
          <a:xfrm>
            <a:off x="6533129" y="367173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BDF0C-9A1C-757F-F6B4-4565DC61A042}"/>
              </a:ext>
            </a:extLst>
          </p:cNvPr>
          <p:cNvSpPr txBox="1"/>
          <p:nvPr/>
        </p:nvSpPr>
        <p:spPr>
          <a:xfrm>
            <a:off x="5939849" y="394872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47564C-7EE0-23EE-AB31-2A4E76F40EEB}"/>
              </a:ext>
            </a:extLst>
          </p:cNvPr>
          <p:cNvSpPr txBox="1"/>
          <p:nvPr/>
        </p:nvSpPr>
        <p:spPr>
          <a:xfrm>
            <a:off x="2124833" y="424856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Replace h with h-2 in 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0FA2AD-1359-9D7B-A24C-BE9B46DC5431}"/>
              </a:ext>
            </a:extLst>
          </p:cNvPr>
          <p:cNvSpPr txBox="1"/>
          <p:nvPr/>
        </p:nvSpPr>
        <p:spPr>
          <a:xfrm>
            <a:off x="1365019" y="4751988"/>
            <a:ext cx="307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above equation, E in 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EA315D-B3B2-A6C7-6DDC-6D28518B6ABA}"/>
              </a:ext>
            </a:extLst>
          </p:cNvPr>
          <p:cNvSpPr txBox="1"/>
          <p:nvPr/>
        </p:nvSpPr>
        <p:spPr>
          <a:xfrm>
            <a:off x="6001370" y="424012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EC7CE-63F4-D5A0-555C-E19357A47B7D}"/>
              </a:ext>
            </a:extLst>
          </p:cNvPr>
          <p:cNvSpPr txBox="1"/>
          <p:nvPr/>
        </p:nvSpPr>
        <p:spPr>
          <a:xfrm>
            <a:off x="6096000" y="473282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09E857-5BF1-CEB6-02D1-A13DBF32978E}"/>
              </a:ext>
            </a:extLst>
          </p:cNvPr>
          <p:cNvSpPr txBox="1"/>
          <p:nvPr/>
        </p:nvSpPr>
        <p:spPr>
          <a:xfrm>
            <a:off x="6096000" y="505874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(G)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2ABD6-CAF2-7882-16DC-98CCEE99043D}"/>
              </a:ext>
            </a:extLst>
          </p:cNvPr>
          <p:cNvSpPr txBox="1"/>
          <p:nvPr/>
        </p:nvSpPr>
        <p:spPr>
          <a:xfrm>
            <a:off x="1047519" y="5793916"/>
            <a:ext cx="307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above equation, G in F: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2A586-DE3C-1A6D-EF11-C329E695EFDD}"/>
              </a:ext>
            </a:extLst>
          </p:cNvPr>
          <p:cNvSpPr txBox="1"/>
          <p:nvPr/>
        </p:nvSpPr>
        <p:spPr>
          <a:xfrm>
            <a:off x="1982070" y="5046720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Replace h with h-4 in D: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36B56-0DC8-4F98-179F-3E1AA58993C7}"/>
              </a:ext>
            </a:extLst>
          </p:cNvPr>
          <p:cNvSpPr txBox="1"/>
          <p:nvPr/>
        </p:nvSpPr>
        <p:spPr>
          <a:xfrm>
            <a:off x="6267863" y="607091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(H)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A9B3BE-ED31-B536-4419-0204C982BBC8}"/>
              </a:ext>
            </a:extLst>
          </p:cNvPr>
          <p:cNvSpPr txBox="1"/>
          <p:nvPr/>
        </p:nvSpPr>
        <p:spPr>
          <a:xfrm>
            <a:off x="2987298" y="6056415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Generalize: </a:t>
            </a:r>
          </a:p>
        </p:txBody>
      </p:sp>
    </p:spTree>
    <p:extLst>
      <p:ext uri="{BB962C8B-B14F-4D97-AF65-F5344CB8AC3E}">
        <p14:creationId xmlns:p14="http://schemas.microsoft.com/office/powerpoint/2010/main" val="8997504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1003207" y="2484889"/>
            <a:ext cx="8918668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For, i = h/2 - 1,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30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3FF2-B2F5-C3A7-0204-CE48AA0E0750}"/>
              </a:ext>
            </a:extLst>
          </p:cNvPr>
          <p:cNvSpPr txBox="1"/>
          <p:nvPr/>
        </p:nvSpPr>
        <p:spPr>
          <a:xfrm>
            <a:off x="5916428" y="248931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BDECB-4635-C3F3-9569-4497CA3579D7}"/>
              </a:ext>
            </a:extLst>
          </p:cNvPr>
          <p:cNvSpPr txBox="1"/>
          <p:nvPr/>
        </p:nvSpPr>
        <p:spPr>
          <a:xfrm>
            <a:off x="5916428" y="27749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F56F9-7BB1-C9E9-ED0A-3E6A5F746F4A}"/>
              </a:ext>
            </a:extLst>
          </p:cNvPr>
          <p:cNvSpPr txBox="1"/>
          <p:nvPr/>
        </p:nvSpPr>
        <p:spPr>
          <a:xfrm>
            <a:off x="6203600" y="311474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(H)</a:t>
            </a:r>
          </a:p>
        </p:txBody>
      </p:sp>
    </p:spTree>
    <p:extLst>
      <p:ext uri="{BB962C8B-B14F-4D97-AF65-F5344CB8AC3E}">
        <p14:creationId xmlns:p14="http://schemas.microsoft.com/office/powerpoint/2010/main" val="18060765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1003207" y="2484889"/>
            <a:ext cx="8918668" cy="459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For, i = h/2 - 1,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(h/2) 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&lt;= 2. 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30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EAA1D-CF25-CF4C-3A4E-17327AABB0C4}"/>
              </a:ext>
            </a:extLst>
          </p:cNvPr>
          <p:cNvSpPr txBox="1"/>
          <p:nvPr/>
        </p:nvSpPr>
        <p:spPr>
          <a:xfrm>
            <a:off x="5916428" y="248931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0798C-CC0A-7A3A-88F2-D1A3CB5F4F96}"/>
              </a:ext>
            </a:extLst>
          </p:cNvPr>
          <p:cNvSpPr txBox="1"/>
          <p:nvPr/>
        </p:nvSpPr>
        <p:spPr>
          <a:xfrm>
            <a:off x="5916428" y="27749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180EC1-0BEA-E693-C551-851C2C673D34}"/>
              </a:ext>
            </a:extLst>
          </p:cNvPr>
          <p:cNvSpPr txBox="1"/>
          <p:nvPr/>
        </p:nvSpPr>
        <p:spPr>
          <a:xfrm>
            <a:off x="6203600" y="311474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(H)</a:t>
            </a:r>
          </a:p>
        </p:txBody>
      </p:sp>
    </p:spTree>
    <p:extLst>
      <p:ext uri="{BB962C8B-B14F-4D97-AF65-F5344CB8AC3E}">
        <p14:creationId xmlns:p14="http://schemas.microsoft.com/office/powerpoint/2010/main" val="826066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Maximum Height of a Tree,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(n))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6926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Goal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1695244" y="2211905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955894" y="2243472"/>
            <a:ext cx="1397683" cy="1935241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4749966" y="5071000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4951761" y="4471193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8519034" y="2211905"/>
            <a:ext cx="1529313" cy="1998374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6157503" y="2243472"/>
            <a:ext cx="1397683" cy="1935241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528F0C-8B1E-49E6-A7AF-25F4FB4EA4B6}"/>
              </a:ext>
            </a:extLst>
          </p:cNvPr>
          <p:cNvGrpSpPr/>
          <p:nvPr/>
        </p:nvGrpSpPr>
        <p:grpSpPr>
          <a:xfrm>
            <a:off x="1539599" y="1622863"/>
            <a:ext cx="10652401" cy="422501"/>
            <a:chOff x="1067363" y="1467588"/>
            <a:chExt cx="10652401" cy="4225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6AB358-1F51-420B-8628-767BB3AE9121}"/>
                </a:ext>
              </a:extLst>
            </p:cNvPr>
            <p:cNvSpPr txBox="1"/>
            <p:nvPr/>
          </p:nvSpPr>
          <p:spPr>
            <a:xfrm>
              <a:off x="106736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1, 2, 3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9DD4D2-016C-4E72-9449-2DCA9044733C}"/>
                </a:ext>
              </a:extLst>
            </p:cNvPr>
            <p:cNvSpPr txBox="1"/>
            <p:nvPr/>
          </p:nvSpPr>
          <p:spPr>
            <a:xfrm>
              <a:off x="3520662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1, 3, 2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196B40-710F-4655-89B1-219B545F91C1}"/>
                </a:ext>
              </a:extLst>
            </p:cNvPr>
            <p:cNvSpPr txBox="1"/>
            <p:nvPr/>
          </p:nvSpPr>
          <p:spPr>
            <a:xfrm>
              <a:off x="8775597" y="1467588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3, 2, 1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C1AD6A6-20E1-4467-B74A-1A4E724DD2F1}"/>
                </a:ext>
              </a:extLst>
            </p:cNvPr>
            <p:cNvSpPr txBox="1"/>
            <p:nvPr/>
          </p:nvSpPr>
          <p:spPr>
            <a:xfrm>
              <a:off x="589931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3, 1, 2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/>
          <p:nvPr/>
        </p:nvCxnSpPr>
        <p:spPr>
          <a:xfrm>
            <a:off x="3717890" y="4320791"/>
            <a:ext cx="1129203" cy="934497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A57D8D-C58E-4C49-A67A-696CC8293313}"/>
              </a:ext>
            </a:extLst>
          </p:cNvPr>
          <p:cNvCxnSpPr>
            <a:cxnSpLocks/>
          </p:cNvCxnSpPr>
          <p:nvPr/>
        </p:nvCxnSpPr>
        <p:spPr>
          <a:xfrm flipH="1">
            <a:off x="6616761" y="4442916"/>
            <a:ext cx="1383835" cy="948124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D76AC-AB13-4688-8F0F-B2B467A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DCFEF5-419A-4EB6-AF58-FED7704965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460F50A3-0C44-4F6B-A8F3-438BD15C0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ADF45CD2-4693-47A1-81BE-A8B8B73DC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37319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Insert, Delete and Search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244356" y="1669518"/>
            <a:ext cx="7978392" cy="130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Worst Case ~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 = log 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Common Operations will be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9FACAC-8B28-4BA4-892F-4A05C772B899}"/>
              </a:ext>
            </a:extLst>
          </p:cNvPr>
          <p:cNvGrpSpPr/>
          <p:nvPr/>
        </p:nvGrpSpPr>
        <p:grpSpPr>
          <a:xfrm>
            <a:off x="1467932" y="3152775"/>
            <a:ext cx="8110813" cy="3340100"/>
            <a:chOff x="1538270" y="2700983"/>
            <a:chExt cx="8110813" cy="3340100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id="{D36C3F90-E683-4A9B-8411-20506B3DE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40C91B10-6294-4E85-9911-70ACB009D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FBFAF647-9A3C-47AA-95BA-2F8FE75F7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A2A33979-3DE4-478C-8D69-B7016A99E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988B982A-0B3F-4314-8978-C151ECC53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5029F512-4E63-4A7B-B473-BAEFF89CD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8D7EF289-3C0E-4D51-9B0C-F8093E4FD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106ACC4F-8141-43A7-A790-897B4BC0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AD208812-7DAC-4928-A20A-6BC34C7F4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097F07F3-2235-4A23-969C-97BED54B6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EA3C0F4C-B659-4B58-B994-B17F747D6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DBDCF317-6068-408C-BB66-4A79679E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6A3D359A-C796-409C-8147-E413A6E99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E54886C8-9A0B-43F2-A386-702F1767A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AD257C14-BAF6-4319-A43E-F20913F06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B9BB1F79-BFCE-4637-826E-4F6807B6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3299165F-6397-40A8-9581-5D709E60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30FBADC9-0E43-4C4E-955A-EB004BA9E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926BB91C-B58A-45AF-958D-BF488C9E2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0982AB01-263D-4900-80E3-212CB4170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id="{17C51F88-E33B-44E5-88BC-600B2683A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DCF5F8F5-0DA8-4A7E-90DA-802265C5B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31">
              <a:extLst>
                <a:ext uri="{FF2B5EF4-FFF2-40B4-BE49-F238E27FC236}">
                  <a16:creationId xmlns:a16="http://schemas.microsoft.com/office/drawing/2014/main" id="{A717614E-FBC4-4D82-B2CB-229FE76C5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7" name="Oval 33">
              <a:extLst>
                <a:ext uri="{FF2B5EF4-FFF2-40B4-BE49-F238E27FC236}">
                  <a16:creationId xmlns:a16="http://schemas.microsoft.com/office/drawing/2014/main" id="{82CAFBEA-6D69-4539-A295-0C0EC75E2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D3B39AA5-D876-4993-9EC8-954533338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35">
              <a:extLst>
                <a:ext uri="{FF2B5EF4-FFF2-40B4-BE49-F238E27FC236}">
                  <a16:creationId xmlns:a16="http://schemas.microsoft.com/office/drawing/2014/main" id="{D4912241-575B-4F10-87CB-0E50DC820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id="{83B0BADD-2D76-4F6D-A6A6-77B5B3B7D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CE63F04E-DCC2-4C70-9227-F69A8AF1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923CB34A-6CFB-4156-A421-EFFFE19F1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479EE8C0-ABE1-4044-B780-6C6B25B43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17D34-31E0-463B-B287-D8EC304F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9160FC-21C0-461B-8EF6-CA5D3C50239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A21A7D0-2748-4E98-8726-A96336BAF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360F3B1-9A04-4D6D-8939-432771624F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733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210EB-A325-4EDF-B666-F8DA6FE5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C17DD5-C8D7-459A-B82F-5D80A8E4E8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57A413F-5974-4C25-BE86-7A627843A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E28180E-70B2-4A7A-9610-32E0957AA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Red Black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942A47-F878-461B-9B02-DFC3B14C1C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190FC63-877C-4512-AAB2-266C95A60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85299EF-C0F6-4BAC-A95A-6F78A730F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3513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1" y="2176866"/>
            <a:ext cx="89159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86764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1267464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4603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is stored as a Boolean in the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TreeNode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class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Fixing the tree invariants by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through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flips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General Idea</a:t>
            </a:r>
          </a:p>
        </p:txBody>
      </p:sp>
    </p:spTree>
    <p:extLst>
      <p:ext uri="{BB962C8B-B14F-4D97-AF65-F5344CB8AC3E}">
        <p14:creationId xmlns:p14="http://schemas.microsoft.com/office/powerpoint/2010/main" val="11098267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3FF381-5511-4B12-ACC4-3190890491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7E08D4E-58F3-43A1-9093-1F65C5B37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6242B6A-77D7-467A-9E7E-8D8948804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39074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E63332-4219-497C-8843-C66391387937}"/>
              </a:ext>
            </a:extLst>
          </p:cNvPr>
          <p:cNvGrpSpPr/>
          <p:nvPr/>
        </p:nvGrpSpPr>
        <p:grpSpPr>
          <a:xfrm>
            <a:off x="9201279" y="4905377"/>
            <a:ext cx="1841363" cy="533400"/>
            <a:chOff x="9201279" y="4905377"/>
            <a:chExt cx="1841363" cy="533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9277288-D0D2-4255-9F46-E309DDE1B3DF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BC5E2B8C-77B7-4DF4-B80F-3D4AEE74D036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49D872F-63A7-49C1-8959-79D75CF5E736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D0107CF-B5DF-4C22-AD1F-3440CB391B1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CA145F4-6A01-4E34-B1F7-A729C8ED4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58CA498C-BE02-4C64-90A3-B8B2887D4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20670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black,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9158023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red, look at the aunt/uncle or parent’s sibling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24962736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109987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red,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flip colors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black,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Rotation       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Color Flip (P, GP)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52226F-2030-4EAA-A739-66A38A45841B}"/>
              </a:ext>
            </a:extLst>
          </p:cNvPr>
          <p:cNvGrpSpPr/>
          <p:nvPr/>
        </p:nvGrpSpPr>
        <p:grpSpPr>
          <a:xfrm>
            <a:off x="2062678" y="5044942"/>
            <a:ext cx="1638300" cy="1376363"/>
            <a:chOff x="2062678" y="5044942"/>
            <a:chExt cx="1638300" cy="1376363"/>
          </a:xfrm>
        </p:grpSpPr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6800DF84-98DE-4851-8459-5829CBD32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678" y="5887905"/>
              <a:ext cx="1638300" cy="533400"/>
              <a:chOff x="6426200" y="4000500"/>
              <a:chExt cx="1638300" cy="5334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A920BD0-9C0D-45C8-A0A8-FA24639ECFDF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B1C5719-C675-44BC-B133-9206EC8EDC50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4E8633-4CC6-4D5D-A035-3DC840F9146D}"/>
                </a:ext>
              </a:extLst>
            </p:cNvPr>
            <p:cNvSpPr/>
            <p:nvPr/>
          </p:nvSpPr>
          <p:spPr bwMode="auto">
            <a:xfrm>
              <a:off x="2589728" y="5044942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528F305-B016-4530-9689-B247F120376F}"/>
                </a:ext>
              </a:extLst>
            </p:cNvPr>
            <p:cNvCxnSpPr/>
            <p:nvPr/>
          </p:nvCxnSpPr>
          <p:spPr bwMode="auto">
            <a:xfrm flipH="1">
              <a:off x="2329378" y="5500555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9CA832-B908-49BD-AD63-D3C3FECE7619}"/>
                </a:ext>
              </a:extLst>
            </p:cNvPr>
            <p:cNvCxnSpPr/>
            <p:nvPr/>
          </p:nvCxnSpPr>
          <p:spPr bwMode="auto">
            <a:xfrm>
              <a:off x="3045341" y="5500555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FF533BB-C6A5-4611-8E23-274637E9E646}"/>
              </a:ext>
            </a:extLst>
          </p:cNvPr>
          <p:cNvGrpSpPr/>
          <p:nvPr/>
        </p:nvGrpSpPr>
        <p:grpSpPr>
          <a:xfrm>
            <a:off x="7582974" y="5046530"/>
            <a:ext cx="1752600" cy="1374775"/>
            <a:chOff x="7582974" y="5046530"/>
            <a:chExt cx="1752600" cy="1374775"/>
          </a:xfrm>
        </p:grpSpPr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19F9486A-22BB-4032-983A-9F463F9F61EF}"/>
                </a:ext>
              </a:extLst>
            </p:cNvPr>
            <p:cNvSpPr/>
            <p:nvPr/>
          </p:nvSpPr>
          <p:spPr bwMode="auto">
            <a:xfrm>
              <a:off x="8192574" y="5046530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9CEFA13-DB58-4F40-B26D-28CEE0C72A4B}"/>
                </a:ext>
              </a:extLst>
            </p:cNvPr>
            <p:cNvSpPr/>
            <p:nvPr/>
          </p:nvSpPr>
          <p:spPr bwMode="auto">
            <a:xfrm>
              <a:off x="75829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CD4117-89B0-446C-B987-698B907DC9E2}"/>
                </a:ext>
              </a:extLst>
            </p:cNvPr>
            <p:cNvCxnSpPr/>
            <p:nvPr/>
          </p:nvCxnSpPr>
          <p:spPr bwMode="auto">
            <a:xfrm flipH="1">
              <a:off x="7849674" y="550055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394359-E82B-45EE-9E0F-0962E8E8DFF1}"/>
                </a:ext>
              </a:extLst>
            </p:cNvPr>
            <p:cNvCxnSpPr/>
            <p:nvPr/>
          </p:nvCxnSpPr>
          <p:spPr bwMode="auto">
            <a:xfrm>
              <a:off x="8648187" y="5500555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F5D15B-8E33-4482-8D96-2AD174FA1CDD}"/>
                </a:ext>
              </a:extLst>
            </p:cNvPr>
            <p:cNvSpPr/>
            <p:nvPr/>
          </p:nvSpPr>
          <p:spPr bwMode="auto">
            <a:xfrm>
              <a:off x="88021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EE1595-B1D2-40D9-BD99-ABEB53821A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5E78AD8-9CB3-40F6-A09C-2BF30BBCB9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133432A6-3DA8-4582-9579-1890584BD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41141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10500</TotalTime>
  <Words>21217</Words>
  <Application>Microsoft Office PowerPoint</Application>
  <PresentationFormat>Widescreen</PresentationFormat>
  <Paragraphs>4722</Paragraphs>
  <Slides>223</Slides>
  <Notes>221</Notes>
  <HiddenSlides>9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223</vt:i4>
      </vt:variant>
    </vt:vector>
  </HeadingPairs>
  <TitlesOfParts>
    <vt:vector size="234" baseType="lpstr">
      <vt:lpstr>Arial</vt:lpstr>
      <vt:lpstr>Calibri</vt:lpstr>
      <vt:lpstr>Calibri Light</vt:lpstr>
      <vt:lpstr>Consolas</vt:lpstr>
      <vt:lpstr>Courier New</vt:lpstr>
      <vt:lpstr>Gotham Bold</vt:lpstr>
      <vt:lpstr>Linux Biolinum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 Recap   </vt:lpstr>
      <vt:lpstr>   Agenda   </vt:lpstr>
      <vt:lpstr>  How do we fix the Worst Case?  </vt:lpstr>
      <vt:lpstr>PowerPoint Presentation</vt:lpstr>
      <vt:lpstr>Rotations</vt:lpstr>
      <vt:lpstr>  BST Insertion: Inventing the Tool  </vt:lpstr>
      <vt:lpstr>  Goal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Right Rotation: Left Left Case  </vt:lpstr>
      <vt:lpstr>  Right Rotation: Left Left Case  </vt:lpstr>
      <vt:lpstr>  Right Left Rotation: Right Left Case  </vt:lpstr>
      <vt:lpstr>  Right Left Rotation: Right Left Case  </vt:lpstr>
      <vt:lpstr>  Left Right Rotation: Left Right Case  </vt:lpstr>
      <vt:lpstr>  Left Right Rotation: Left Right Case  </vt:lpstr>
      <vt:lpstr>  Tool Issue: Can Get Messy on a Prebuilt Tree  </vt:lpstr>
      <vt:lpstr>Fix for Messiness</vt:lpstr>
      <vt:lpstr>PowerPoint Presentation</vt:lpstr>
      <vt:lpstr>Adelson-Velsky and Landis Trees</vt:lpstr>
      <vt:lpstr>AVL Tree</vt:lpstr>
      <vt:lpstr>   AVL Tree : C++ Node Class   </vt:lpstr>
      <vt:lpstr>AVL Trees: Insertion/Deletion</vt:lpstr>
      <vt:lpstr>   AVL Tree : C++ Insert   </vt:lpstr>
      <vt:lpstr>  Left Rotation: Right Right Case  </vt:lpstr>
      <vt:lpstr>  Right Rotation: Left Left Case  </vt:lpstr>
      <vt:lpstr>  Right Left Rotation: Right Left Case  </vt:lpstr>
      <vt:lpstr>  Left Right Rotation: Left Right Case  </vt:lpstr>
      <vt:lpstr>  AVL Tree Rotations  </vt:lpstr>
      <vt:lpstr>   AVL Tree : C++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AVL Tree Deletion: After BST Delete</vt:lpstr>
      <vt:lpstr>AVL Tree Deletion: After BST Delete</vt:lpstr>
      <vt:lpstr>AVL Tree Deletion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  AVL Tree Rotations  </vt:lpstr>
      <vt:lpstr>Mentimeter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  AVL Insert, Delete and Search  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</vt:lpstr>
      <vt:lpstr>Performance</vt:lpstr>
      <vt:lpstr>PowerPoint Presentation</vt:lpstr>
      <vt:lpstr>  Searching for Random Inputs  </vt:lpstr>
      <vt:lpstr>  Searching for Non-Random Inputs  </vt:lpstr>
      <vt:lpstr>Enter Splay Tree</vt:lpstr>
      <vt:lpstr>Enter Splay Tree</vt:lpstr>
      <vt:lpstr>PowerPoint Presentation</vt:lpstr>
      <vt:lpstr>Splay Tree: Zig Rotation</vt:lpstr>
      <vt:lpstr>Splay Tree: Zig Rotation</vt:lpstr>
      <vt:lpstr>Splay Tree: Zig Rotation</vt:lpstr>
      <vt:lpstr>Splay Tree: Zig Rotation</vt:lpstr>
      <vt:lpstr>Splay Tree: Zig Zig Rotation</vt:lpstr>
      <vt:lpstr>Splay Tree: Zig Zig Rotation</vt:lpstr>
      <vt:lpstr>Splay Tree: Zig Zag Rotation</vt:lpstr>
      <vt:lpstr>Splay Tree: Basic Idea</vt:lpstr>
      <vt:lpstr>Splay Tree: Insert/Search</vt:lpstr>
      <vt:lpstr>Splay Tree: Example</vt:lpstr>
      <vt:lpstr>Splay Tree: Example</vt:lpstr>
      <vt:lpstr>Splay Tree: Example</vt:lpstr>
      <vt:lpstr>Splay Tree: Example</vt:lpstr>
      <vt:lpstr>Splay Tree: Example</vt:lpstr>
      <vt:lpstr>Splay Tree: Example</vt:lpstr>
      <vt:lpstr>Splay Tree: Example</vt:lpstr>
      <vt:lpstr>Splay Tree: Example</vt:lpstr>
      <vt:lpstr>Splay Tree: Performance</vt:lpstr>
      <vt:lpstr>Resources</vt:lpstr>
      <vt:lpstr>  How do we fix the Worst Case in a BST?  </vt:lpstr>
      <vt:lpstr>Insertion in Non-Random Order</vt:lpstr>
      <vt:lpstr>Insertion in Non-Random Order</vt:lpstr>
      <vt:lpstr>Insertion in Non-Random Order</vt:lpstr>
      <vt:lpstr>Insertion in Non-Random Order</vt:lpstr>
      <vt:lpstr>Insertion in Non-Random Order</vt:lpstr>
      <vt:lpstr>PowerPoint Presentation</vt:lpstr>
      <vt:lpstr>Property #1</vt:lpstr>
      <vt:lpstr>Property #2</vt:lpstr>
      <vt:lpstr>Property #2</vt:lpstr>
      <vt:lpstr>Property #2</vt:lpstr>
      <vt:lpstr>Property #3</vt:lpstr>
      <vt:lpstr>Property #4</vt:lpstr>
      <vt:lpstr>Property #5</vt:lpstr>
      <vt:lpstr>Properties Summary</vt:lpstr>
      <vt:lpstr>Examples</vt:lpstr>
      <vt:lpstr>B Tree Insertion</vt:lpstr>
      <vt:lpstr>B Tree</vt:lpstr>
      <vt:lpstr>B Tree</vt:lpstr>
      <vt:lpstr>B Tree</vt:lpstr>
      <vt:lpstr>B+ Tree</vt:lpstr>
      <vt:lpstr>B+ Tree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</vt:lpstr>
      <vt:lpstr>B+ Tree</vt:lpstr>
      <vt:lpstr>B Tree</vt:lpstr>
      <vt:lpstr>B Tree</vt:lpstr>
      <vt:lpstr>Use Case</vt:lpstr>
      <vt:lpstr>Performance</vt:lpstr>
      <vt:lpstr>Tries</vt:lpstr>
      <vt:lpstr>Tries Implementation</vt:lpstr>
      <vt:lpstr>Tries Search</vt:lpstr>
      <vt:lpstr>Tries Insertion</vt:lpstr>
      <vt:lpstr>Tries Performance and Use Cases</vt:lpstr>
      <vt:lpstr>Balanced Trees</vt:lpstr>
      <vt:lpstr>Mentimeter</vt:lpstr>
      <vt:lpstr>Mentimeter</vt:lpstr>
      <vt:lpstr>Mentimeter</vt:lpstr>
      <vt:lpstr>   Tips for Proposal (3a): Recommended   </vt:lpstr>
      <vt:lpstr>Balanced Trees</vt:lpstr>
      <vt:lpstr>Balanced Trees</vt:lpstr>
      <vt:lpstr>Mentimeter</vt:lpstr>
      <vt:lpstr>Mentimeter</vt:lpstr>
      <vt:lpstr>Mentimeter</vt:lpstr>
      <vt:lpstr>Mentimeter</vt:lpstr>
      <vt:lpstr>Balanced Trees</vt:lpstr>
      <vt:lpstr>B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593</cp:revision>
  <dcterms:created xsi:type="dcterms:W3CDTF">2020-04-14T17:15:24Z</dcterms:created>
  <dcterms:modified xsi:type="dcterms:W3CDTF">2025-09-25T17:19:21Z</dcterms:modified>
</cp:coreProperties>
</file>