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0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383" r:id="rId59"/>
    <p:sldId id="372" r:id="rId60"/>
    <p:sldId id="273" r:id="rId61"/>
    <p:sldId id="435" r:id="rId62"/>
    <p:sldId id="499" r:id="rId63"/>
    <p:sldId id="500" r:id="rId64"/>
    <p:sldId id="436" r:id="rId65"/>
    <p:sldId id="437" r:id="rId66"/>
    <p:sldId id="501" r:id="rId67"/>
    <p:sldId id="438" r:id="rId68"/>
    <p:sldId id="502" r:id="rId69"/>
    <p:sldId id="487" r:id="rId70"/>
    <p:sldId id="503" r:id="rId71"/>
    <p:sldId id="488" r:id="rId72"/>
    <p:sldId id="354" r:id="rId73"/>
    <p:sldId id="419" r:id="rId74"/>
    <p:sldId id="423" r:id="rId75"/>
    <p:sldId id="497" r:id="rId76"/>
    <p:sldId id="420" r:id="rId77"/>
    <p:sldId id="421" r:id="rId78"/>
    <p:sldId id="422" r:id="rId79"/>
    <p:sldId id="439" r:id="rId80"/>
    <p:sldId id="440" r:id="rId81"/>
    <p:sldId id="441" r:id="rId82"/>
    <p:sldId id="496" r:id="rId83"/>
    <p:sldId id="389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16" r:id="rId92"/>
    <p:sldId id="417" r:id="rId93"/>
    <p:sldId id="402" r:id="rId94"/>
    <p:sldId id="403" r:id="rId95"/>
    <p:sldId id="406" r:id="rId96"/>
    <p:sldId id="407" r:id="rId97"/>
    <p:sldId id="405" r:id="rId98"/>
    <p:sldId id="409" r:id="rId99"/>
    <p:sldId id="408" r:id="rId100"/>
    <p:sldId id="410" r:id="rId101"/>
    <p:sldId id="411" r:id="rId102"/>
    <p:sldId id="412" r:id="rId103"/>
    <p:sldId id="413" r:id="rId104"/>
    <p:sldId id="414" r:id="rId105"/>
    <p:sldId id="415" r:id="rId106"/>
    <p:sldId id="418" r:id="rId107"/>
    <p:sldId id="390" r:id="rId108"/>
    <p:sldId id="394" r:id="rId10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DA63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2382 1310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6FC5EFD-910E-61D5-EAD8-E231AD4A2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0" y="1019619"/>
            <a:ext cx="4818761" cy="48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8630</Words>
  <Application>Microsoft Office PowerPoint</Application>
  <PresentationFormat>Widescreen</PresentationFormat>
  <Paragraphs>1801</Paragraphs>
  <Slides>107</Slides>
  <Notes>107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299</cp:revision>
  <cp:lastPrinted>2021-01-13T16:00:44Z</cp:lastPrinted>
  <dcterms:created xsi:type="dcterms:W3CDTF">2020-04-14T17:15:24Z</dcterms:created>
  <dcterms:modified xsi:type="dcterms:W3CDTF">2022-08-30T16:53:03Z</dcterms:modified>
</cp:coreProperties>
</file>