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340" r:id="rId2"/>
    <p:sldId id="338" r:id="rId3"/>
    <p:sldId id="321" r:id="rId4"/>
    <p:sldId id="339" r:id="rId5"/>
    <p:sldId id="337" r:id="rId6"/>
    <p:sldId id="336" r:id="rId7"/>
    <p:sldId id="322" r:id="rId8"/>
    <p:sldId id="324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01" r:id="rId21"/>
    <p:sldId id="32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A68"/>
    <a:srgbClr val="ADA069"/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BC224-1DEF-D777-75B0-3BC83F9DB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D7D34-411C-FCB6-257F-712A5AB0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D97BCD-5477-A716-DB06-92A8A9DF929B}"/>
              </a:ext>
            </a:extLst>
          </p:cNvPr>
          <p:cNvSpPr/>
          <p:nvPr/>
        </p:nvSpPr>
        <p:spPr>
          <a:xfrm>
            <a:off x="1200712" y="28973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C84D92-6B65-2164-12E2-FA4BC8DEA15D}"/>
              </a:ext>
            </a:extLst>
          </p:cNvPr>
          <p:cNvSpPr/>
          <p:nvPr/>
        </p:nvSpPr>
        <p:spPr>
          <a:xfrm>
            <a:off x="2115112" y="198553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0D59A0-B222-AD09-112A-611666D3AFC5}"/>
              </a:ext>
            </a:extLst>
          </p:cNvPr>
          <p:cNvSpPr/>
          <p:nvPr/>
        </p:nvSpPr>
        <p:spPr>
          <a:xfrm>
            <a:off x="286312" y="37904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AB93C5-E9CC-BA39-CEC4-511E1F1079F3}"/>
              </a:ext>
            </a:extLst>
          </p:cNvPr>
          <p:cNvSpPr/>
          <p:nvPr/>
        </p:nvSpPr>
        <p:spPr>
          <a:xfrm>
            <a:off x="3029512" y="289993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01EC80-3412-0994-0E16-9C372EA60BFC}"/>
              </a:ext>
            </a:extLst>
          </p:cNvPr>
          <p:cNvSpPr/>
          <p:nvPr/>
        </p:nvSpPr>
        <p:spPr>
          <a:xfrm>
            <a:off x="2115112" y="3801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D42C72-D729-5368-1D5E-1CB08B5B18AC}"/>
              </a:ext>
            </a:extLst>
          </p:cNvPr>
          <p:cNvSpPr/>
          <p:nvPr/>
        </p:nvSpPr>
        <p:spPr>
          <a:xfrm>
            <a:off x="3943912" y="3790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BF5967-ED1C-0CD9-297D-9A9E810EB4E5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1066801" y="3677800"/>
            <a:ext cx="267822" cy="2466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70E25D-F5C9-0E3C-8AAB-9108465687FC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1981201" y="2766028"/>
            <a:ext cx="267822" cy="26519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D5AC12-76D5-3B5A-E002-D1F5DB9AAB05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2895601" y="276602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C913D5-11D2-654B-0098-F742CF0D0979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2895601" y="3680428"/>
            <a:ext cx="267822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1D372B-563D-A587-EF4E-4CBEF6483748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3810001" y="3680428"/>
            <a:ext cx="267822" cy="24379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3F39AA4-6BF5-AF4C-5537-686846E551A5}"/>
              </a:ext>
            </a:extLst>
          </p:cNvPr>
          <p:cNvSpPr/>
          <p:nvPr/>
        </p:nvSpPr>
        <p:spPr>
          <a:xfrm>
            <a:off x="6342993" y="15637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71E90E1-F93C-DF18-56C2-CE6A2B7DA897}"/>
              </a:ext>
            </a:extLst>
          </p:cNvPr>
          <p:cNvSpPr/>
          <p:nvPr/>
        </p:nvSpPr>
        <p:spPr>
          <a:xfrm>
            <a:off x="7257393" y="24755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FF09B6-CF77-F472-ACAF-617A25F0EE8C}"/>
              </a:ext>
            </a:extLst>
          </p:cNvPr>
          <p:cNvSpPr/>
          <p:nvPr/>
        </p:nvSpPr>
        <p:spPr>
          <a:xfrm>
            <a:off x="5428593" y="6493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88AA060-B893-296D-02C4-40A7270500C6}"/>
              </a:ext>
            </a:extLst>
          </p:cNvPr>
          <p:cNvSpPr/>
          <p:nvPr/>
        </p:nvSpPr>
        <p:spPr>
          <a:xfrm>
            <a:off x="9086193" y="4305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15FE9E7-7CA1-EBDE-23E4-94944B40C85D}"/>
              </a:ext>
            </a:extLst>
          </p:cNvPr>
          <p:cNvSpPr/>
          <p:nvPr/>
        </p:nvSpPr>
        <p:spPr>
          <a:xfrm>
            <a:off x="8171793" y="33899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878ACE7-18BD-0323-54C1-0709B9828FB9}"/>
              </a:ext>
            </a:extLst>
          </p:cNvPr>
          <p:cNvSpPr/>
          <p:nvPr/>
        </p:nvSpPr>
        <p:spPr>
          <a:xfrm>
            <a:off x="10000593" y="52212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F47F51-2DDF-A3A9-3085-CF2D1D43DC67}"/>
              </a:ext>
            </a:extLst>
          </p:cNvPr>
          <p:cNvCxnSpPr>
            <a:cxnSpLocks/>
            <a:stCxn id="63" idx="5"/>
            <a:endCxn id="61" idx="1"/>
          </p:cNvCxnSpPr>
          <p:nvPr/>
        </p:nvCxnSpPr>
        <p:spPr>
          <a:xfrm>
            <a:off x="6209082" y="1429791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E43F6A-84BF-5487-2322-CC9ACBC8A9A8}"/>
              </a:ext>
            </a:extLst>
          </p:cNvPr>
          <p:cNvCxnSpPr>
            <a:cxnSpLocks/>
            <a:stCxn id="61" idx="5"/>
            <a:endCxn id="62" idx="1"/>
          </p:cNvCxnSpPr>
          <p:nvPr/>
        </p:nvCxnSpPr>
        <p:spPr>
          <a:xfrm>
            <a:off x="7123482" y="2344191"/>
            <a:ext cx="267822" cy="26529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5F3B62-ADF2-D9F0-BC38-EADDBFF32F9D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8037882" y="325606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819ED9-D718-FCD2-0C21-A7C885BED30F}"/>
              </a:ext>
            </a:extLst>
          </p:cNvPr>
          <p:cNvCxnSpPr>
            <a:cxnSpLocks/>
            <a:stCxn id="65" idx="5"/>
            <a:endCxn id="64" idx="1"/>
          </p:cNvCxnSpPr>
          <p:nvPr/>
        </p:nvCxnSpPr>
        <p:spPr>
          <a:xfrm>
            <a:off x="8952282" y="4170460"/>
            <a:ext cx="267822" cy="2690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87AC4A-9722-2378-DE88-C719ED110FAB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9866682" y="5086091"/>
            <a:ext cx="267822" cy="2690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2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87B0-316B-8581-217A-2F115CD80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4BDE-C484-A7EB-E1DC-C690DFBD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98982-B4BD-7ACB-C9BE-AE0A978A0276}"/>
              </a:ext>
            </a:extLst>
          </p:cNvPr>
          <p:cNvSpPr/>
          <p:nvPr/>
        </p:nvSpPr>
        <p:spPr>
          <a:xfrm>
            <a:off x="5643427" y="20466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6E96DB-CEE6-88AF-F1D0-043F801CE53B}"/>
              </a:ext>
            </a:extLst>
          </p:cNvPr>
          <p:cNvSpPr/>
          <p:nvPr/>
        </p:nvSpPr>
        <p:spPr>
          <a:xfrm>
            <a:off x="6994588" y="2961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95BCD1-509F-7207-1C96-78EE694E46B8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6423916" y="2827149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47989-51E4-9F0D-C091-9E08863FC85B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5509516" y="2827149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0E188-635D-1E31-DB69-1CADB7870B08}"/>
              </a:ext>
            </a:extLst>
          </p:cNvPr>
          <p:cNvSpPr/>
          <p:nvPr/>
        </p:nvSpPr>
        <p:spPr>
          <a:xfrm>
            <a:off x="4729027" y="29741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80381B-46A3-FA19-BC1C-348166308032}"/>
              </a:ext>
            </a:extLst>
          </p:cNvPr>
          <p:cNvSpPr/>
          <p:nvPr/>
        </p:nvSpPr>
        <p:spPr>
          <a:xfrm>
            <a:off x="6076596" y="38885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B1008A-6800-7A1E-340B-8A025C3005D6}"/>
              </a:ext>
            </a:extLst>
          </p:cNvPr>
          <p:cNvSpPr/>
          <p:nvPr/>
        </p:nvSpPr>
        <p:spPr>
          <a:xfrm>
            <a:off x="7907552" y="38754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A26047-A08B-745E-26B3-FC021FAE8423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6857085" y="374154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FDE70F-651C-838F-E4A1-5F957BECBC5B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7775077" y="374154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5DA93EA-D9A8-726C-8D49-D48746427A28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6150D-1D9C-1C1D-0E2B-B8C0736AC0C7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E7F944-6566-E660-ABFD-6C821753D127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29485-7D26-85E5-7BF0-17EADEBD99C2}"/>
              </a:ext>
            </a:extLst>
          </p:cNvPr>
          <p:cNvSpPr txBox="1"/>
          <p:nvPr/>
        </p:nvSpPr>
        <p:spPr>
          <a:xfrm>
            <a:off x="4771878" y="11489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 &gt; 16</a:t>
            </a:r>
          </a:p>
        </p:txBody>
      </p:sp>
    </p:spTree>
    <p:extLst>
      <p:ext uri="{BB962C8B-B14F-4D97-AF65-F5344CB8AC3E}">
        <p14:creationId xmlns:p14="http://schemas.microsoft.com/office/powerpoint/2010/main" val="1751673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395B-EE94-6AF3-1BB2-EDAE4D9C7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6B990-DD7D-B6FE-90AF-8F42AD7C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CD7D87-445F-E2DD-4204-01FB8C7412F3}"/>
              </a:ext>
            </a:extLst>
          </p:cNvPr>
          <p:cNvSpPr/>
          <p:nvPr/>
        </p:nvSpPr>
        <p:spPr>
          <a:xfrm>
            <a:off x="5618925" y="20574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B914B-42DC-A829-68B4-967E835703C3}"/>
              </a:ext>
            </a:extLst>
          </p:cNvPr>
          <p:cNvSpPr/>
          <p:nvPr/>
        </p:nvSpPr>
        <p:spPr>
          <a:xfrm>
            <a:off x="4700933" y="29848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AACE22-C2FE-7BBA-519E-014EC2689BA3}"/>
              </a:ext>
            </a:extLst>
          </p:cNvPr>
          <p:cNvSpPr/>
          <p:nvPr/>
        </p:nvSpPr>
        <p:spPr>
          <a:xfrm>
            <a:off x="6531889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133B59-C91B-36BA-9C27-0757581CAA4F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5481422" y="283788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4081FC-E8DB-B40B-C03A-013B7535586C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6399414" y="283788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611E421-78C6-6C41-2155-F3FD6BAEFE70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B318E-A2FF-7029-B47E-69F02AC83379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36C71C-4BEB-8FFE-66D4-3453EFA0EA36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83336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F9568-BD22-264B-1648-40DD683A7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A809-472F-239C-30A0-C865DF45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144911-D53D-C4B8-3365-4694FCCA45C0}"/>
              </a:ext>
            </a:extLst>
          </p:cNvPr>
          <p:cNvSpPr/>
          <p:nvPr/>
        </p:nvSpPr>
        <p:spPr>
          <a:xfrm>
            <a:off x="5618925" y="20574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B9841E-EF07-E6E0-1310-16D3AE08726D}"/>
              </a:ext>
            </a:extLst>
          </p:cNvPr>
          <p:cNvSpPr/>
          <p:nvPr/>
        </p:nvSpPr>
        <p:spPr>
          <a:xfrm>
            <a:off x="4700933" y="29848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3F4EFD-6AB9-B723-FD69-9719CE51FEA6}"/>
              </a:ext>
            </a:extLst>
          </p:cNvPr>
          <p:cNvSpPr/>
          <p:nvPr/>
        </p:nvSpPr>
        <p:spPr>
          <a:xfrm>
            <a:off x="6531889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C6FDFD-C656-A465-5D00-1FA7C7AAC610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5481422" y="283788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729D44-0378-4581-1E19-8068E84CFCC7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6399414" y="283788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DAC1BCC-ADE4-8512-851F-1C70295DFB88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BFB803-5618-66DE-DAE8-1DCF98B7D9F2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43F180-65AF-AAA9-92C4-0C7DD28A5E9B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930EE-DAE4-3910-D068-43B879AA05D7}"/>
              </a:ext>
            </a:extLst>
          </p:cNvPr>
          <p:cNvSpPr txBox="1"/>
          <p:nvPr/>
        </p:nvSpPr>
        <p:spPr>
          <a:xfrm>
            <a:off x="4771878" y="11489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 &lt; 24</a:t>
            </a:r>
          </a:p>
        </p:txBody>
      </p:sp>
    </p:spTree>
    <p:extLst>
      <p:ext uri="{BB962C8B-B14F-4D97-AF65-F5344CB8AC3E}">
        <p14:creationId xmlns:p14="http://schemas.microsoft.com/office/powerpoint/2010/main" val="1353872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D88FC-C5DA-DBF4-23BA-EB57AABB6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7702-94F0-913B-94CD-171FF832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C43785-2437-0492-6AB3-968971FD51BD}"/>
              </a:ext>
            </a:extLst>
          </p:cNvPr>
          <p:cNvSpPr/>
          <p:nvPr/>
        </p:nvSpPr>
        <p:spPr>
          <a:xfrm>
            <a:off x="5648463" y="2017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72EC883-5FDE-2C7E-A28D-4E276394F9E6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F7771-8BC0-12B5-3DF2-15836DEF2E3E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E1C989-1CBB-F7A0-84D3-9EBB054FBFAF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60646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E70B-87C7-BD41-E319-BD78FF9F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F289-B37E-B0C5-AFB2-82B9DCAD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FF9F35-9558-9C14-F68E-8EB66C16C262}"/>
              </a:ext>
            </a:extLst>
          </p:cNvPr>
          <p:cNvSpPr/>
          <p:nvPr/>
        </p:nvSpPr>
        <p:spPr>
          <a:xfrm>
            <a:off x="5648463" y="2017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90A86E-92D0-39C7-AB46-66C78BCCF7F0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1F5D8-C623-EF63-5C4B-9C0CA9BE718D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09C82F-DB2B-4B0E-B142-8275A8935728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15975-B73A-2C81-4B66-650B01740059}"/>
              </a:ext>
            </a:extLst>
          </p:cNvPr>
          <p:cNvSpPr txBox="1"/>
          <p:nvPr/>
        </p:nvSpPr>
        <p:spPr>
          <a:xfrm>
            <a:off x="4771878" y="11489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 &lt; 20</a:t>
            </a:r>
          </a:p>
        </p:txBody>
      </p:sp>
    </p:spTree>
    <p:extLst>
      <p:ext uri="{BB962C8B-B14F-4D97-AF65-F5344CB8AC3E}">
        <p14:creationId xmlns:p14="http://schemas.microsoft.com/office/powerpoint/2010/main" val="1652021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7E335-868F-D524-B31B-6EA19D9A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53DA-4C4B-36AD-DA5F-CD489E4A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D13AD88-AF3E-FE51-4E35-3E850A37C754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3CCFD-8377-02CF-CC6B-1AB013D15F86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28A479-CAB6-68D9-4A72-8A2261F6D04B}"/>
              </a:ext>
            </a:extLst>
          </p:cNvPr>
          <p:cNvSpPr/>
          <p:nvPr/>
        </p:nvSpPr>
        <p:spPr>
          <a:xfrm>
            <a:off x="5638800" y="20135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8174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9B8C0-69CB-6616-993D-B7DD8991A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78E08-D316-3C08-F7C8-B5316E6C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F0CE6E-024E-796A-0C90-DD8B82F3EF89}"/>
              </a:ext>
            </a:extLst>
          </p:cNvPr>
          <p:cNvSpPr/>
          <p:nvPr/>
        </p:nvSpPr>
        <p:spPr>
          <a:xfrm>
            <a:off x="5638800" y="20073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0057453-1CED-C885-E240-DDB4626F8734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6B060A-09FC-9C82-F652-5EC81537713A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83C8DF-F720-BD13-4544-A8BD58A45D94}"/>
              </a:ext>
            </a:extLst>
          </p:cNvPr>
          <p:cNvSpPr/>
          <p:nvPr/>
        </p:nvSpPr>
        <p:spPr>
          <a:xfrm>
            <a:off x="4722244" y="29087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AFD21B-729E-5B6C-C213-82282A5465F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502733" y="2787869"/>
            <a:ext cx="269978" cy="2547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60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E2B2A-C055-5729-FA77-D7282D170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45414-48EF-0E7D-3C59-150BF144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5DE7A1-D344-14CE-2689-4FD3BCC30E7A}"/>
              </a:ext>
            </a:extLst>
          </p:cNvPr>
          <p:cNvSpPr/>
          <p:nvPr/>
        </p:nvSpPr>
        <p:spPr>
          <a:xfrm>
            <a:off x="5618925" y="20574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BC6C0-7709-41F0-F8CE-92C911E3D5DC}"/>
              </a:ext>
            </a:extLst>
          </p:cNvPr>
          <p:cNvSpPr/>
          <p:nvPr/>
        </p:nvSpPr>
        <p:spPr>
          <a:xfrm>
            <a:off x="4700933" y="29848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145DFB-C881-2A22-CE36-E42C24FC6814}"/>
              </a:ext>
            </a:extLst>
          </p:cNvPr>
          <p:cNvSpPr/>
          <p:nvPr/>
        </p:nvSpPr>
        <p:spPr>
          <a:xfrm>
            <a:off x="6531889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F105D1-FCF8-67AB-01DE-5A22F5879B5C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5481422" y="283788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652776-3371-34F0-D77B-D8CEC10525D4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6399414" y="283788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65CA213-EA38-BBB5-C8A9-84EEF5FF12F7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67D57-DA99-82B1-AC4A-0C397B40A41D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DCAF9C-905C-82DB-FD55-170D871A9CA6}"/>
              </a:ext>
            </a:extLst>
          </p:cNvPr>
          <p:cNvSpPr/>
          <p:nvPr/>
        </p:nvSpPr>
        <p:spPr>
          <a:xfrm>
            <a:off x="3784377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DB1F27-E0BE-208D-7BE5-9272B9CA8D39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4564866" y="3765331"/>
            <a:ext cx="269978" cy="2547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35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71531-62DB-CDD0-178D-8DC7AB1A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A80A4-6A21-0091-2A54-3179F9B2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818946D-B479-2121-DF93-2F913B517BA6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C1951-1CD4-77D7-474E-29C248DD5615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7B9D7B-5668-53ED-842C-84DEE3971D90}"/>
              </a:ext>
            </a:extLst>
          </p:cNvPr>
          <p:cNvSpPr/>
          <p:nvPr/>
        </p:nvSpPr>
        <p:spPr>
          <a:xfrm>
            <a:off x="5186227" y="47898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9CE0FD-C93C-4488-919A-7CCECE6EB430}"/>
              </a:ext>
            </a:extLst>
          </p:cNvPr>
          <p:cNvSpPr/>
          <p:nvPr/>
        </p:nvSpPr>
        <p:spPr>
          <a:xfrm>
            <a:off x="5643427" y="20466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E87062-B2D6-5F40-D005-5BD22230E06A}"/>
              </a:ext>
            </a:extLst>
          </p:cNvPr>
          <p:cNvSpPr/>
          <p:nvPr/>
        </p:nvSpPr>
        <p:spPr>
          <a:xfrm>
            <a:off x="6994588" y="2961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30BFA1-85D4-EC72-4488-FC07D619BF83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423916" y="2827149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7F12FA-B520-784E-285A-1F490155EC27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5509516" y="2827149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8D6C6A-9EC9-3C34-17A5-C04330C8EAFD}"/>
              </a:ext>
            </a:extLst>
          </p:cNvPr>
          <p:cNvSpPr/>
          <p:nvPr/>
        </p:nvSpPr>
        <p:spPr>
          <a:xfrm>
            <a:off x="4729027" y="29741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71F38-D1FF-4782-5DEE-DBDC49BB4096}"/>
              </a:ext>
            </a:extLst>
          </p:cNvPr>
          <p:cNvSpPr/>
          <p:nvPr/>
        </p:nvSpPr>
        <p:spPr>
          <a:xfrm>
            <a:off x="6076596" y="38885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908AF-85D1-44EA-47BF-3E80ADE9E3DF}"/>
              </a:ext>
            </a:extLst>
          </p:cNvPr>
          <p:cNvSpPr/>
          <p:nvPr/>
        </p:nvSpPr>
        <p:spPr>
          <a:xfrm>
            <a:off x="7907552" y="38754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AEC5E-966A-4E88-55B7-19A9C1C53799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6857085" y="374154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1CA59B-4DF2-2099-AE07-35AD2209E6D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775077" y="374154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49E96D-D920-6DC1-2101-D58486BBAE5A}"/>
              </a:ext>
            </a:extLst>
          </p:cNvPr>
          <p:cNvCxnSpPr>
            <a:cxnSpLocks/>
            <a:stCxn id="10" idx="3"/>
            <a:endCxn id="2" idx="7"/>
          </p:cNvCxnSpPr>
          <p:nvPr/>
        </p:nvCxnSpPr>
        <p:spPr>
          <a:xfrm flipH="1">
            <a:off x="5966716" y="4668991"/>
            <a:ext cx="243791" cy="2547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7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B1665-4DD2-EE3A-4887-62392026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05244-ACF4-0D61-A2F4-B027429A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1C17AEA-2320-09F3-7F58-8C6C81EA5ABA}"/>
              </a:ext>
            </a:extLst>
          </p:cNvPr>
          <p:cNvSpPr/>
          <p:nvPr/>
        </p:nvSpPr>
        <p:spPr>
          <a:xfrm>
            <a:off x="5853684" y="562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F7225E-BDC8-46CD-021F-F88D08FFD713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E26DB9-74F5-89E3-7782-5683362C5AE3}"/>
              </a:ext>
            </a:extLst>
          </p:cNvPr>
          <p:cNvSpPr/>
          <p:nvPr/>
        </p:nvSpPr>
        <p:spPr>
          <a:xfrm>
            <a:off x="2372481" y="56071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62575F-D6AC-C774-58B3-453C5D21614F}"/>
              </a:ext>
            </a:extLst>
          </p:cNvPr>
          <p:cNvSpPr/>
          <p:nvPr/>
        </p:nvSpPr>
        <p:spPr>
          <a:xfrm>
            <a:off x="5638800" y="166341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B2886F-9055-A37A-25D1-F05D094519AB}"/>
              </a:ext>
            </a:extLst>
          </p:cNvPr>
          <p:cNvSpPr/>
          <p:nvPr/>
        </p:nvSpPr>
        <p:spPr>
          <a:xfrm>
            <a:off x="2829681" y="28639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97030-1E72-BC22-B8FB-C856FE945AFF}"/>
              </a:ext>
            </a:extLst>
          </p:cNvPr>
          <p:cNvCxnSpPr>
            <a:cxnSpLocks/>
            <a:stCxn id="33" idx="3"/>
            <a:endCxn id="34" idx="7"/>
          </p:cNvCxnSpPr>
          <p:nvPr/>
        </p:nvCxnSpPr>
        <p:spPr>
          <a:xfrm flipH="1">
            <a:off x="3610170" y="244390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32E9C79-7668-D09B-46DB-062C18B1E206}"/>
              </a:ext>
            </a:extLst>
          </p:cNvPr>
          <p:cNvSpPr/>
          <p:nvPr/>
        </p:nvSpPr>
        <p:spPr>
          <a:xfrm>
            <a:off x="8046068" y="3626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542C66-CAA6-AA46-8B53-B575329ECE6B}"/>
              </a:ext>
            </a:extLst>
          </p:cNvPr>
          <p:cNvCxnSpPr>
            <a:cxnSpLocks/>
            <a:stCxn id="40" idx="5"/>
            <a:endCxn id="36" idx="1"/>
          </p:cNvCxnSpPr>
          <p:nvPr/>
        </p:nvCxnSpPr>
        <p:spPr>
          <a:xfrm>
            <a:off x="7908383" y="349221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E3087E1-1EB2-21E6-41DE-BBB75D0725CA}"/>
              </a:ext>
            </a:extLst>
          </p:cNvPr>
          <p:cNvSpPr/>
          <p:nvPr/>
        </p:nvSpPr>
        <p:spPr>
          <a:xfrm>
            <a:off x="6213494" y="3626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D93B8B-1756-AE6C-4F1A-A6F4F959A47B}"/>
              </a:ext>
            </a:extLst>
          </p:cNvPr>
          <p:cNvCxnSpPr>
            <a:cxnSpLocks/>
            <a:stCxn id="40" idx="3"/>
            <a:endCxn id="38" idx="7"/>
          </p:cNvCxnSpPr>
          <p:nvPr/>
        </p:nvCxnSpPr>
        <p:spPr>
          <a:xfrm flipH="1">
            <a:off x="6993983" y="349221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2C5AEBD-B418-9CCB-B8CA-44DB9EFC676D}"/>
              </a:ext>
            </a:extLst>
          </p:cNvPr>
          <p:cNvSpPr/>
          <p:nvPr/>
        </p:nvSpPr>
        <p:spPr>
          <a:xfrm>
            <a:off x="7127894" y="27117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2693FE-FDF2-69F6-E1B5-DE02445B0AB4}"/>
              </a:ext>
            </a:extLst>
          </p:cNvPr>
          <p:cNvCxnSpPr>
            <a:cxnSpLocks/>
            <a:stCxn id="33" idx="5"/>
            <a:endCxn id="40" idx="1"/>
          </p:cNvCxnSpPr>
          <p:nvPr/>
        </p:nvCxnSpPr>
        <p:spPr>
          <a:xfrm>
            <a:off x="6419289" y="244390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86C36-6116-A9F3-BF75-B8B70AAE6455}"/>
              </a:ext>
            </a:extLst>
          </p:cNvPr>
          <p:cNvSpPr/>
          <p:nvPr/>
        </p:nvSpPr>
        <p:spPr>
          <a:xfrm>
            <a:off x="4180842" y="37783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175B65-8BF2-AAD2-EE6E-2E815E3CC23E}"/>
              </a:ext>
            </a:extLst>
          </p:cNvPr>
          <p:cNvCxnSpPr>
            <a:cxnSpLocks/>
            <a:stCxn id="34" idx="5"/>
            <a:endCxn id="42" idx="1"/>
          </p:cNvCxnSpPr>
          <p:nvPr/>
        </p:nvCxnSpPr>
        <p:spPr>
          <a:xfrm>
            <a:off x="3610170" y="364442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C8ABD7-CFE5-BCE2-D7F5-45BDD5A4D64B}"/>
              </a:ext>
            </a:extLst>
          </p:cNvPr>
          <p:cNvCxnSpPr>
            <a:cxnSpLocks/>
            <a:stCxn id="34" idx="3"/>
            <a:endCxn id="45" idx="7"/>
          </p:cNvCxnSpPr>
          <p:nvPr/>
        </p:nvCxnSpPr>
        <p:spPr>
          <a:xfrm flipH="1">
            <a:off x="2695770" y="364442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8F4CD5B-C886-F825-67C1-EC55C7FAABF8}"/>
              </a:ext>
            </a:extLst>
          </p:cNvPr>
          <p:cNvSpPr/>
          <p:nvPr/>
        </p:nvSpPr>
        <p:spPr>
          <a:xfrm>
            <a:off x="1915281" y="37913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9E1CC6-FCCC-50B5-165B-2CE2A5A6A387}"/>
              </a:ext>
            </a:extLst>
          </p:cNvPr>
          <p:cNvSpPr/>
          <p:nvPr/>
        </p:nvSpPr>
        <p:spPr>
          <a:xfrm>
            <a:off x="3262850" y="47057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01E1C4-731D-947E-1097-AA85ED6A8EB2}"/>
              </a:ext>
            </a:extLst>
          </p:cNvPr>
          <p:cNvSpPr/>
          <p:nvPr/>
        </p:nvSpPr>
        <p:spPr>
          <a:xfrm>
            <a:off x="5093806" y="46927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BB6A02-4689-A486-68B8-3A7AEE281096}"/>
              </a:ext>
            </a:extLst>
          </p:cNvPr>
          <p:cNvCxnSpPr>
            <a:cxnSpLocks/>
            <a:stCxn id="42" idx="3"/>
            <a:endCxn id="46" idx="7"/>
          </p:cNvCxnSpPr>
          <p:nvPr/>
        </p:nvCxnSpPr>
        <p:spPr>
          <a:xfrm flipH="1">
            <a:off x="4043339" y="455882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D525A-B4CC-E7D3-FEF0-C0426EED1D9E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4961331" y="455882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EB2A4B-E87D-2D36-0467-FC5B1EA968B6}"/>
              </a:ext>
            </a:extLst>
          </p:cNvPr>
          <p:cNvCxnSpPr>
            <a:cxnSpLocks/>
            <a:stCxn id="46" idx="3"/>
            <a:endCxn id="2" idx="7"/>
          </p:cNvCxnSpPr>
          <p:nvPr/>
        </p:nvCxnSpPr>
        <p:spPr>
          <a:xfrm flipH="1">
            <a:off x="3152970" y="5486269"/>
            <a:ext cx="243791" cy="2547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2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766B3-38F0-DA31-E434-D64D9ABC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7FE1-5341-E8ED-196E-BB614EAC0477}"/>
              </a:ext>
            </a:extLst>
          </p:cNvPr>
          <p:cNvGrpSpPr/>
          <p:nvPr/>
        </p:nvGrpSpPr>
        <p:grpSpPr>
          <a:xfrm>
            <a:off x="2294667" y="867295"/>
            <a:ext cx="7602665" cy="4129996"/>
            <a:chOff x="2260618" y="1098522"/>
            <a:chExt cx="7602665" cy="412999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F64935-04D2-FA0F-98A9-B4B0F2494F68}"/>
                </a:ext>
              </a:extLst>
            </p:cNvPr>
            <p:cNvSpPr/>
            <p:nvPr/>
          </p:nvSpPr>
          <p:spPr>
            <a:xfrm>
              <a:off x="5589053" y="10985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2E34A4-59CD-66C6-BF04-CFCBE8C6C873}"/>
                </a:ext>
              </a:extLst>
            </p:cNvPr>
            <p:cNvSpPr/>
            <p:nvPr/>
          </p:nvSpPr>
          <p:spPr>
            <a:xfrm>
              <a:off x="3158075" y="2175456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2F455EA-D1B9-FC25-0234-4A4FA4639D76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3938564" y="1879011"/>
              <a:ext cx="1784400" cy="43035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5C9C42-D147-B521-B4A8-29DCDB5E54C8}"/>
                </a:ext>
              </a:extLst>
            </p:cNvPr>
            <p:cNvSpPr/>
            <p:nvPr/>
          </p:nvSpPr>
          <p:spPr>
            <a:xfrm>
              <a:off x="8948883" y="3255107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56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5AD326-D3D9-B2CC-DDEE-B2B4D7455C1B}"/>
                </a:ext>
              </a:extLst>
            </p:cNvPr>
            <p:cNvCxnSpPr>
              <a:cxnSpLocks/>
              <a:stCxn id="10" idx="5"/>
              <a:endCxn id="6" idx="1"/>
            </p:cNvCxnSpPr>
            <p:nvPr/>
          </p:nvCxnSpPr>
          <p:spPr>
            <a:xfrm>
              <a:off x="8809055" y="2955945"/>
              <a:ext cx="273739" cy="43307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BA646-044E-41D5-FAD5-6F0287B37028}"/>
                </a:ext>
              </a:extLst>
            </p:cNvPr>
            <p:cNvSpPr/>
            <p:nvPr/>
          </p:nvSpPr>
          <p:spPr>
            <a:xfrm>
              <a:off x="7126014" y="3255107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40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632FF39-4E5F-775D-F3F3-61845AF0B511}"/>
                </a:ext>
              </a:extLst>
            </p:cNvPr>
            <p:cNvCxnSpPr>
              <a:cxnSpLocks/>
              <a:stCxn id="10" idx="3"/>
              <a:endCxn id="8" idx="7"/>
            </p:cNvCxnSpPr>
            <p:nvPr/>
          </p:nvCxnSpPr>
          <p:spPr>
            <a:xfrm flipH="1">
              <a:off x="7906503" y="2955945"/>
              <a:ext cx="255974" cy="43307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E5CC92-A18D-0BAB-AD22-0A91E723CEC5}"/>
                </a:ext>
              </a:extLst>
            </p:cNvPr>
            <p:cNvSpPr/>
            <p:nvPr/>
          </p:nvSpPr>
          <p:spPr>
            <a:xfrm>
              <a:off x="8028566" y="2175456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48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5429AD-7BFF-645C-A7B2-6777B25BBF02}"/>
                </a:ext>
              </a:extLst>
            </p:cNvPr>
            <p:cNvCxnSpPr>
              <a:cxnSpLocks/>
              <a:stCxn id="3" idx="5"/>
              <a:endCxn id="10" idx="1"/>
            </p:cNvCxnSpPr>
            <p:nvPr/>
          </p:nvCxnSpPr>
          <p:spPr>
            <a:xfrm>
              <a:off x="6369542" y="1879011"/>
              <a:ext cx="1792935" cy="43035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0AA9E3-B233-2C66-27CD-822E45AA0F23}"/>
                </a:ext>
              </a:extLst>
            </p:cNvPr>
            <p:cNvSpPr/>
            <p:nvPr/>
          </p:nvSpPr>
          <p:spPr>
            <a:xfrm>
              <a:off x="4089473" y="3242065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95C264-658A-80F7-034D-51F5635324C7}"/>
                </a:ext>
              </a:extLst>
            </p:cNvPr>
            <p:cNvCxnSpPr>
              <a:cxnSpLocks/>
              <a:stCxn id="4" idx="5"/>
              <a:endCxn id="12" idx="1"/>
            </p:cNvCxnSpPr>
            <p:nvPr/>
          </p:nvCxnSpPr>
          <p:spPr>
            <a:xfrm>
              <a:off x="3938564" y="2955945"/>
              <a:ext cx="284820" cy="420031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D90198A-2809-3F68-9EA9-61A3B07B1495}"/>
                </a:ext>
              </a:extLst>
            </p:cNvPr>
            <p:cNvCxnSpPr>
              <a:cxnSpLocks/>
              <a:stCxn id="4" idx="3"/>
              <a:endCxn id="15" idx="7"/>
            </p:cNvCxnSpPr>
            <p:nvPr/>
          </p:nvCxnSpPr>
          <p:spPr>
            <a:xfrm flipH="1">
              <a:off x="3041107" y="2955945"/>
              <a:ext cx="250879" cy="41477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0861914-3877-DDE3-E462-C35DF574A359}"/>
                </a:ext>
              </a:extLst>
            </p:cNvPr>
            <p:cNvSpPr/>
            <p:nvPr/>
          </p:nvSpPr>
          <p:spPr>
            <a:xfrm>
              <a:off x="2260618" y="3236809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BF040C-D866-C865-4135-B6C826154804}"/>
                </a:ext>
              </a:extLst>
            </p:cNvPr>
            <p:cNvSpPr/>
            <p:nvPr/>
          </p:nvSpPr>
          <p:spPr>
            <a:xfrm>
              <a:off x="3175887" y="431411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2AF3F6-1955-BF89-C9A8-75DC3104E186}"/>
                </a:ext>
              </a:extLst>
            </p:cNvPr>
            <p:cNvSpPr/>
            <p:nvPr/>
          </p:nvSpPr>
          <p:spPr>
            <a:xfrm>
              <a:off x="5003873" y="431411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28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BAD0CF-61BD-CDBB-65BA-BF48F82A155A}"/>
                </a:ext>
              </a:extLst>
            </p:cNvPr>
            <p:cNvCxnSpPr>
              <a:cxnSpLocks/>
              <a:stCxn id="12" idx="3"/>
              <a:endCxn id="16" idx="7"/>
            </p:cNvCxnSpPr>
            <p:nvPr/>
          </p:nvCxnSpPr>
          <p:spPr>
            <a:xfrm flipH="1">
              <a:off x="3956376" y="4022554"/>
              <a:ext cx="267008" cy="42547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D8B3D1-9DE1-C386-8B0D-D4B79BE25119}"/>
                </a:ext>
              </a:extLst>
            </p:cNvPr>
            <p:cNvCxnSpPr>
              <a:cxnSpLocks/>
              <a:stCxn id="12" idx="5"/>
              <a:endCxn id="17" idx="1"/>
            </p:cNvCxnSpPr>
            <p:nvPr/>
          </p:nvCxnSpPr>
          <p:spPr>
            <a:xfrm>
              <a:off x="4869962" y="4022554"/>
              <a:ext cx="267822" cy="42547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540FDC-BF6C-A372-559D-AD771C252F03}"/>
                </a:ext>
              </a:extLst>
            </p:cNvPr>
            <p:cNvSpPr/>
            <p:nvPr/>
          </p:nvSpPr>
          <p:spPr>
            <a:xfrm>
              <a:off x="6211614" y="431411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4CEACA-8E37-6A82-8BCF-D976A1488CD6}"/>
                </a:ext>
              </a:extLst>
            </p:cNvPr>
            <p:cNvSpPr/>
            <p:nvPr/>
          </p:nvSpPr>
          <p:spPr>
            <a:xfrm>
              <a:off x="8028566" y="431411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44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E1B6BD-67F4-D052-252B-C33A700A9B59}"/>
                </a:ext>
              </a:extLst>
            </p:cNvPr>
            <p:cNvCxnSpPr>
              <a:cxnSpLocks/>
              <a:stCxn id="8" idx="3"/>
              <a:endCxn id="20" idx="7"/>
            </p:cNvCxnSpPr>
            <p:nvPr/>
          </p:nvCxnSpPr>
          <p:spPr>
            <a:xfrm flipH="1">
              <a:off x="6992103" y="4035596"/>
              <a:ext cx="267822" cy="41243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002AC3-5F61-88DA-D08C-DF82E128E73F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7906503" y="4035596"/>
              <a:ext cx="255974" cy="41243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8980798-D451-02BA-E39D-6D5E0803781E}"/>
              </a:ext>
            </a:extLst>
          </p:cNvPr>
          <p:cNvSpPr/>
          <p:nvPr/>
        </p:nvSpPr>
        <p:spPr>
          <a:xfrm>
            <a:off x="4414807" y="1082179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9D3323CB-EA36-D416-0C9F-50DE892A1747}"/>
              </a:ext>
            </a:extLst>
          </p:cNvPr>
          <p:cNvSpPr/>
          <p:nvPr/>
        </p:nvSpPr>
        <p:spPr>
          <a:xfrm>
            <a:off x="5252806" y="5286617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E5CD5FDF-3064-15B2-B471-522569F9B589}"/>
              </a:ext>
            </a:extLst>
          </p:cNvPr>
          <p:cNvSpPr/>
          <p:nvPr/>
        </p:nvSpPr>
        <p:spPr>
          <a:xfrm>
            <a:off x="6454564" y="5286617"/>
            <a:ext cx="484632" cy="97840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AEB059-99BC-3BEE-8D7C-7F2B9DD09A25}"/>
              </a:ext>
            </a:extLst>
          </p:cNvPr>
          <p:cNvSpPr txBox="1"/>
          <p:nvPr/>
        </p:nvSpPr>
        <p:spPr>
          <a:xfrm>
            <a:off x="3326035" y="114790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1991B4-ED2E-6C86-7871-40E7901695E6}"/>
              </a:ext>
            </a:extLst>
          </p:cNvPr>
          <p:cNvSpPr txBox="1"/>
          <p:nvPr/>
        </p:nvSpPr>
        <p:spPr>
          <a:xfrm>
            <a:off x="2738333" y="5643488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32’s inorder predecessor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524A19-76BF-CD8F-F393-00652E4F656C}"/>
              </a:ext>
            </a:extLst>
          </p:cNvPr>
          <p:cNvSpPr txBox="1"/>
          <p:nvPr/>
        </p:nvSpPr>
        <p:spPr>
          <a:xfrm>
            <a:off x="6811084" y="5648847"/>
            <a:ext cx="247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32’s inorder successor</a:t>
            </a:r>
          </a:p>
        </p:txBody>
      </p:sp>
    </p:spTree>
    <p:extLst>
      <p:ext uri="{BB962C8B-B14F-4D97-AF65-F5344CB8AC3E}">
        <p14:creationId xmlns:p14="http://schemas.microsoft.com/office/powerpoint/2010/main" val="193049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CAD0-EE01-3819-D73E-BAC2E6C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17C01-CF19-24B8-9972-476BA2811962}"/>
              </a:ext>
            </a:extLst>
          </p:cNvPr>
          <p:cNvSpPr/>
          <p:nvPr/>
        </p:nvSpPr>
        <p:spPr>
          <a:xfrm>
            <a:off x="2795752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Alexa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1FA6E-E30F-3425-0593-D7D013B0DEE9}"/>
              </a:ext>
            </a:extLst>
          </p:cNvPr>
          <p:cNvSpPr/>
          <p:nvPr/>
        </p:nvSpPr>
        <p:spPr>
          <a:xfrm>
            <a:off x="3715407" y="2414751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Brian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6F60B0-87CF-9B19-DF35-1C7DD89098D7}"/>
              </a:ext>
            </a:extLst>
          </p:cNvPr>
          <p:cNvSpPr/>
          <p:nvPr/>
        </p:nvSpPr>
        <p:spPr>
          <a:xfrm>
            <a:off x="3715407" y="4926465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Chris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144261-5848-C4A3-A5FB-5E409519A6F4}"/>
              </a:ext>
            </a:extLst>
          </p:cNvPr>
          <p:cNvSpPr/>
          <p:nvPr/>
        </p:nvSpPr>
        <p:spPr>
          <a:xfrm>
            <a:off x="4629807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Danny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E4276C-23E3-585B-DF9E-7BEAA0AB731C}"/>
              </a:ext>
            </a:extLst>
          </p:cNvPr>
          <p:cNvSpPr/>
          <p:nvPr/>
        </p:nvSpPr>
        <p:spPr>
          <a:xfrm>
            <a:off x="5544207" y="1169407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F10BA6-40A5-924C-1F47-DEDDC5956269}"/>
              </a:ext>
            </a:extLst>
          </p:cNvPr>
          <p:cNvSpPr/>
          <p:nvPr/>
        </p:nvSpPr>
        <p:spPr>
          <a:xfrm>
            <a:off x="5544207" y="4926465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Ellen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FD7DC4-4416-28D7-2E0C-8180F7CADAA3}"/>
              </a:ext>
            </a:extLst>
          </p:cNvPr>
          <p:cNvSpPr/>
          <p:nvPr/>
        </p:nvSpPr>
        <p:spPr>
          <a:xfrm>
            <a:off x="6458607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Gina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04AE7F-246B-F4C9-0D47-51D80CFA2BFA}"/>
              </a:ext>
            </a:extLst>
          </p:cNvPr>
          <p:cNvSpPr/>
          <p:nvPr/>
        </p:nvSpPr>
        <p:spPr>
          <a:xfrm>
            <a:off x="7373007" y="2438161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Helen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5140FD-1F6D-759D-90D9-97A85736C175}"/>
              </a:ext>
            </a:extLst>
          </p:cNvPr>
          <p:cNvSpPr/>
          <p:nvPr/>
        </p:nvSpPr>
        <p:spPr>
          <a:xfrm>
            <a:off x="8290035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Ian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CC08D5-7B3A-0227-5E55-642B7C87D039}"/>
              </a:ext>
            </a:extLst>
          </p:cNvPr>
          <p:cNvCxnSpPr>
            <a:stCxn id="19" idx="2"/>
            <a:endCxn id="2" idx="0"/>
          </p:cNvCxnSpPr>
          <p:nvPr/>
        </p:nvCxnSpPr>
        <p:spPr>
          <a:xfrm rot="5400000">
            <a:off x="4921535" y="1334879"/>
            <a:ext cx="330944" cy="182880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2B3DF9-5B48-0093-42C9-9968D241FF9A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6738630" y="1346584"/>
            <a:ext cx="354354" cy="18288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AB7D9AD-3030-9094-8F03-66AC3A62760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3542052" y="3040052"/>
            <a:ext cx="341457" cy="9196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DAB5538-8B6C-9761-BF6E-499535971101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4459079" y="3042679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C2237CB-C6C1-1E80-AB36-C4D86990F192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rot="5400000">
            <a:off x="4459079" y="4298536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C7CC36B-72D5-31C7-00C7-CD5B29DCF593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5373479" y="4298536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368DF2-DEEE-999A-7FD3-4463456C4D50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5400000">
            <a:off x="7213984" y="3054384"/>
            <a:ext cx="31804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5DD97E-E52A-99CA-CC80-9998E115C58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16200000" flipH="1">
            <a:off x="8129698" y="3053070"/>
            <a:ext cx="318047" cy="917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CB6E-D7F4-8662-8FDD-B4275500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3E17E2-A019-18C9-DCDB-B89319B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9B0AF2-5B18-13AC-18C6-FDD429ED71E5}"/>
              </a:ext>
            </a:extLst>
          </p:cNvPr>
          <p:cNvSpPr/>
          <p:nvPr/>
        </p:nvSpPr>
        <p:spPr>
          <a:xfrm>
            <a:off x="5726281" y="19841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44A22F-2C93-DA0C-6D97-521D04EB4EEB}"/>
              </a:ext>
            </a:extLst>
          </p:cNvPr>
          <p:cNvSpPr/>
          <p:nvPr/>
        </p:nvSpPr>
        <p:spPr>
          <a:xfrm>
            <a:off x="4214514" y="29086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72D6A7-6B78-3883-66D3-23BDF4823D04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995003" y="2764602"/>
            <a:ext cx="865189" cy="277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C9C3DE-8099-E273-DF43-99C1707F37C6}"/>
              </a:ext>
            </a:extLst>
          </p:cNvPr>
          <p:cNvSpPr/>
          <p:nvPr/>
        </p:nvSpPr>
        <p:spPr>
          <a:xfrm>
            <a:off x="80719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66557-50F5-BFF9-4B68-5944A4BF18CB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79380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A41EAF-ADE6-5EBD-D46A-88505352A499}"/>
              </a:ext>
            </a:extLst>
          </p:cNvPr>
          <p:cNvSpPr/>
          <p:nvPr/>
        </p:nvSpPr>
        <p:spPr>
          <a:xfrm>
            <a:off x="62431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72D8C-AD1B-9245-C777-D7657A1D388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0236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39388F9-BE51-6231-6469-CE4992EE4E1E}"/>
              </a:ext>
            </a:extLst>
          </p:cNvPr>
          <p:cNvSpPr/>
          <p:nvPr/>
        </p:nvSpPr>
        <p:spPr>
          <a:xfrm>
            <a:off x="7157544" y="2903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136079-C38C-D7DA-9C89-B31AC670791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6506770" y="2764602"/>
            <a:ext cx="784685" cy="2728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DE92F1-F589-6EA4-AADC-52BAAD633672}"/>
              </a:ext>
            </a:extLst>
          </p:cNvPr>
          <p:cNvSpPr/>
          <p:nvPr/>
        </p:nvSpPr>
        <p:spPr>
          <a:xfrm>
            <a:off x="5132688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CFD58F-5E56-2598-FF15-8682326A592B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995003" y="3689131"/>
            <a:ext cx="271596" cy="2627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E4FE6-5911-5D6C-3AEA-75820579A3F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4076829" y="3689131"/>
            <a:ext cx="271596" cy="2629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505752-FFC9-EDC2-A4A6-67F7FA362062}"/>
              </a:ext>
            </a:extLst>
          </p:cNvPr>
          <p:cNvSpPr/>
          <p:nvPr/>
        </p:nvSpPr>
        <p:spPr>
          <a:xfrm>
            <a:off x="3296340" y="381816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38F3-731C-0435-44D3-83B1F87C98C0}"/>
              </a:ext>
            </a:extLst>
          </p:cNvPr>
          <p:cNvSpPr txBox="1"/>
          <p:nvPr/>
        </p:nvSpPr>
        <p:spPr>
          <a:xfrm>
            <a:off x="4458937" y="4871352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is left of 3, but 4 &gt; 3</a:t>
            </a:r>
          </a:p>
        </p:txBody>
      </p:sp>
    </p:spTree>
    <p:extLst>
      <p:ext uri="{BB962C8B-B14F-4D97-AF65-F5344CB8AC3E}">
        <p14:creationId xmlns:p14="http://schemas.microsoft.com/office/powerpoint/2010/main" val="9191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BCF68-02F4-2282-B8F0-A5058366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4EB6EF-B139-9623-3982-D65751761157}"/>
              </a:ext>
            </a:extLst>
          </p:cNvPr>
          <p:cNvSpPr/>
          <p:nvPr/>
        </p:nvSpPr>
        <p:spPr>
          <a:xfrm>
            <a:off x="3326716" y="1365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D33DE-B3D5-E46C-7C75-FB2DC6CFBA67}"/>
              </a:ext>
            </a:extLst>
          </p:cNvPr>
          <p:cNvSpPr/>
          <p:nvPr/>
        </p:nvSpPr>
        <p:spPr>
          <a:xfrm>
            <a:off x="1813752" y="121373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CE921-0675-1324-8BCD-32520A1A6B5E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594241" y="917014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799AE4-6861-6A6C-B0E2-3DCEEE352657}"/>
              </a:ext>
            </a:extLst>
          </p:cNvPr>
          <p:cNvSpPr/>
          <p:nvPr/>
        </p:nvSpPr>
        <p:spPr>
          <a:xfrm>
            <a:off x="3914148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5B9350-BC43-17A3-D919-CB6324F8CE6B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4694637" y="200727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8BA2730-693F-8914-0140-495DB2319911}"/>
              </a:ext>
            </a:extLst>
          </p:cNvPr>
          <p:cNvSpPr/>
          <p:nvPr/>
        </p:nvSpPr>
        <p:spPr>
          <a:xfrm>
            <a:off x="4828548" y="1226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908B59-5A0D-13C0-B872-DDF25A1089C1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07205" y="917014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F3186D-2B51-9416-04FA-18B1F889C8E9}"/>
              </a:ext>
            </a:extLst>
          </p:cNvPr>
          <p:cNvSpPr/>
          <p:nvPr/>
        </p:nvSpPr>
        <p:spPr>
          <a:xfrm>
            <a:off x="2728152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214FE1-994E-1B2F-81AD-652C527AF629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2594241" y="199422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9765D6-225A-1662-5261-2DC6FBB79882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1679841" y="199422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A91C15-7089-EA32-0A48-78BEF4284B50}"/>
              </a:ext>
            </a:extLst>
          </p:cNvPr>
          <p:cNvSpPr/>
          <p:nvPr/>
        </p:nvSpPr>
        <p:spPr>
          <a:xfrm>
            <a:off x="899352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61CC22E-2DC9-F57B-F78E-8C422AD493A9}"/>
              </a:ext>
            </a:extLst>
          </p:cNvPr>
          <p:cNvSpPr/>
          <p:nvPr/>
        </p:nvSpPr>
        <p:spPr>
          <a:xfrm>
            <a:off x="6116740" y="1441665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4FC454-A417-8864-3CEE-365A54F8BD6B}"/>
              </a:ext>
            </a:extLst>
          </p:cNvPr>
          <p:cNvSpPr/>
          <p:nvPr/>
        </p:nvSpPr>
        <p:spPr>
          <a:xfrm>
            <a:off x="9042671" y="1365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52DA14-3ADF-A5CB-CC91-3D82DD771768}"/>
              </a:ext>
            </a:extLst>
          </p:cNvPr>
          <p:cNvSpPr/>
          <p:nvPr/>
        </p:nvSpPr>
        <p:spPr>
          <a:xfrm>
            <a:off x="7529707" y="121373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A288C7-0080-15B7-6FD4-C8327623F557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8310196" y="917014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03B7BB2-B85B-101C-8C69-F21338CEF305}"/>
              </a:ext>
            </a:extLst>
          </p:cNvPr>
          <p:cNvSpPr/>
          <p:nvPr/>
        </p:nvSpPr>
        <p:spPr>
          <a:xfrm>
            <a:off x="9630103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F0BCC-8533-05FB-DD82-A8EAD3987847}"/>
              </a:ext>
            </a:extLst>
          </p:cNvPr>
          <p:cNvCxnSpPr>
            <a:cxnSpLocks/>
            <a:stCxn id="43" idx="3"/>
            <a:endCxn id="41" idx="7"/>
          </p:cNvCxnSpPr>
          <p:nvPr/>
        </p:nvCxnSpPr>
        <p:spPr>
          <a:xfrm flipH="1">
            <a:off x="10410592" y="200727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6CD4F84-6419-E480-CA0C-AD58435FDDC0}"/>
              </a:ext>
            </a:extLst>
          </p:cNvPr>
          <p:cNvSpPr/>
          <p:nvPr/>
        </p:nvSpPr>
        <p:spPr>
          <a:xfrm>
            <a:off x="10544503" y="1226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776E60-9949-D0BE-022E-8B2E1194D745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9823160" y="917014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8AF683-E8EB-3D7D-DAA6-A560A71E7EA9}"/>
              </a:ext>
            </a:extLst>
          </p:cNvPr>
          <p:cNvCxnSpPr>
            <a:cxnSpLocks/>
            <a:stCxn id="39" idx="3"/>
            <a:endCxn id="48" idx="7"/>
          </p:cNvCxnSpPr>
          <p:nvPr/>
        </p:nvCxnSpPr>
        <p:spPr>
          <a:xfrm flipH="1">
            <a:off x="7395796" y="199422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3493E9A-2DAD-13C7-17F3-30C1CE611A1C}"/>
              </a:ext>
            </a:extLst>
          </p:cNvPr>
          <p:cNvSpPr/>
          <p:nvPr/>
        </p:nvSpPr>
        <p:spPr>
          <a:xfrm>
            <a:off x="6615307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6570FB-FFF5-B3E4-6FC8-A4B542C7C207}"/>
              </a:ext>
            </a:extLst>
          </p:cNvPr>
          <p:cNvSpPr/>
          <p:nvPr/>
        </p:nvSpPr>
        <p:spPr>
          <a:xfrm>
            <a:off x="8445994" y="21346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2CBA7A-E865-939A-5B24-DF03333EAE3F}"/>
              </a:ext>
            </a:extLst>
          </p:cNvPr>
          <p:cNvCxnSpPr>
            <a:cxnSpLocks/>
            <a:stCxn id="39" idx="5"/>
            <a:endCxn id="49" idx="1"/>
          </p:cNvCxnSpPr>
          <p:nvPr/>
        </p:nvCxnSpPr>
        <p:spPr>
          <a:xfrm>
            <a:off x="8310196" y="1994228"/>
            <a:ext cx="269709" cy="2743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370862-3279-96EF-9C4B-DC2C905779F8}"/>
              </a:ext>
            </a:extLst>
          </p:cNvPr>
          <p:cNvCxnSpPr>
            <a:cxnSpLocks/>
          </p:cNvCxnSpPr>
          <p:nvPr/>
        </p:nvCxnSpPr>
        <p:spPr>
          <a:xfrm flipV="1">
            <a:off x="9120544" y="1168975"/>
            <a:ext cx="239850" cy="85133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C1CA84F-F7C9-B2C3-A15F-5FFA033EC5F5}"/>
              </a:ext>
            </a:extLst>
          </p:cNvPr>
          <p:cNvSpPr/>
          <p:nvPr/>
        </p:nvSpPr>
        <p:spPr>
          <a:xfrm>
            <a:off x="5906051" y="32641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A529021-F50E-4940-510F-687123331380}"/>
              </a:ext>
            </a:extLst>
          </p:cNvPr>
          <p:cNvSpPr/>
          <p:nvPr/>
        </p:nvSpPr>
        <p:spPr>
          <a:xfrm>
            <a:off x="4393087" y="43413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FD306E-FBFB-545A-2D00-8765DB19ADF3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>
          <a:xfrm flipH="1">
            <a:off x="5173576" y="4044591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00BF4E-DB1E-857B-4329-35404C67857D}"/>
              </a:ext>
            </a:extLst>
          </p:cNvPr>
          <p:cNvSpPr/>
          <p:nvPr/>
        </p:nvSpPr>
        <p:spPr>
          <a:xfrm>
            <a:off x="6493483" y="526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E60014-2FE4-1C45-3E98-128F38643B30}"/>
              </a:ext>
            </a:extLst>
          </p:cNvPr>
          <p:cNvCxnSpPr>
            <a:cxnSpLocks/>
            <a:stCxn id="62" idx="3"/>
            <a:endCxn id="60" idx="7"/>
          </p:cNvCxnSpPr>
          <p:nvPr/>
        </p:nvCxnSpPr>
        <p:spPr>
          <a:xfrm flipH="1">
            <a:off x="7273972" y="5134847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239DA6-8248-0DDE-5333-63A768095380}"/>
              </a:ext>
            </a:extLst>
          </p:cNvPr>
          <p:cNvSpPr/>
          <p:nvPr/>
        </p:nvSpPr>
        <p:spPr>
          <a:xfrm>
            <a:off x="7407883" y="43543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8C0A53-E871-04B8-C9BC-B73E07BD3536}"/>
              </a:ext>
            </a:extLst>
          </p:cNvPr>
          <p:cNvCxnSpPr>
            <a:cxnSpLocks/>
            <a:stCxn id="57" idx="5"/>
            <a:endCxn id="62" idx="1"/>
          </p:cNvCxnSpPr>
          <p:nvPr/>
        </p:nvCxnSpPr>
        <p:spPr>
          <a:xfrm>
            <a:off x="6686540" y="4044591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B48CD6-EE44-0D34-FD04-A05F63E2983F}"/>
              </a:ext>
            </a:extLst>
          </p:cNvPr>
          <p:cNvCxnSpPr>
            <a:cxnSpLocks/>
            <a:stCxn id="58" idx="3"/>
            <a:endCxn id="65" idx="7"/>
          </p:cNvCxnSpPr>
          <p:nvPr/>
        </p:nvCxnSpPr>
        <p:spPr>
          <a:xfrm flipH="1">
            <a:off x="4259176" y="5121805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5F2AD87-9986-14C0-52F9-20C81EFAB94F}"/>
              </a:ext>
            </a:extLst>
          </p:cNvPr>
          <p:cNvSpPr/>
          <p:nvPr/>
        </p:nvSpPr>
        <p:spPr>
          <a:xfrm>
            <a:off x="3478687" y="526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256BEB7-292D-0D91-3B9A-01EAE910F64C}"/>
              </a:ext>
            </a:extLst>
          </p:cNvPr>
          <p:cNvSpPr/>
          <p:nvPr/>
        </p:nvSpPr>
        <p:spPr>
          <a:xfrm>
            <a:off x="5309374" y="52622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9023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0832-1464-82C3-0005-569FF05A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4A60-7CA9-2BE2-4C3C-DEA71700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E54783-F2F7-1476-ABDE-60F4B4E3754F}"/>
              </a:ext>
            </a:extLst>
          </p:cNvPr>
          <p:cNvSpPr/>
          <p:nvPr/>
        </p:nvSpPr>
        <p:spPr>
          <a:xfrm>
            <a:off x="2816772" y="188154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19E4B-B704-7D0D-4D7F-4784CF69B46D}"/>
              </a:ext>
            </a:extLst>
          </p:cNvPr>
          <p:cNvSpPr/>
          <p:nvPr/>
        </p:nvSpPr>
        <p:spPr>
          <a:xfrm>
            <a:off x="1303808" y="295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4DFC58-C1E0-CAAC-7AC1-0E2B4BEAC1C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084297" y="2662033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9395DC-C143-BA74-C026-A78F1D624B40}"/>
              </a:ext>
            </a:extLst>
          </p:cNvPr>
          <p:cNvSpPr/>
          <p:nvPr/>
        </p:nvSpPr>
        <p:spPr>
          <a:xfrm>
            <a:off x="3404204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68CF43-4B22-6344-C6B2-7BC09C03A444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4184693" y="375228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96AD4CD-67E2-58F9-B20C-C93901A1F321}"/>
              </a:ext>
            </a:extLst>
          </p:cNvPr>
          <p:cNvSpPr/>
          <p:nvPr/>
        </p:nvSpPr>
        <p:spPr>
          <a:xfrm>
            <a:off x="4318604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4B1E0-4B76-B78C-0D3C-3B31A6206A88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597261" y="2662033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0A4BCA0-9312-5955-BF44-704FF46F06BE}"/>
              </a:ext>
            </a:extLst>
          </p:cNvPr>
          <p:cNvSpPr/>
          <p:nvPr/>
        </p:nvSpPr>
        <p:spPr>
          <a:xfrm>
            <a:off x="2218208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D0B3C8-7085-8B10-E912-7CCA4EABBDCA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2084297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28ED-8D16-D4F4-AF7D-351CDFC495EB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1169897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F6C5C3E-BED4-A31E-2D2D-ADCF5ED8C3B5}"/>
              </a:ext>
            </a:extLst>
          </p:cNvPr>
          <p:cNvSpPr/>
          <p:nvPr/>
        </p:nvSpPr>
        <p:spPr>
          <a:xfrm>
            <a:off x="389408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D2ACCCD-0F98-6DE3-8B10-22A265A8AADF}"/>
              </a:ext>
            </a:extLst>
          </p:cNvPr>
          <p:cNvSpPr/>
          <p:nvPr/>
        </p:nvSpPr>
        <p:spPr>
          <a:xfrm>
            <a:off x="5606796" y="3186684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FD50BE-48F0-E16D-9583-6ED2A17BEDEC}"/>
              </a:ext>
            </a:extLst>
          </p:cNvPr>
          <p:cNvSpPr/>
          <p:nvPr/>
        </p:nvSpPr>
        <p:spPr>
          <a:xfrm>
            <a:off x="8532727" y="188154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CDAD13-6ADA-BE21-4390-F6F5C2FCA140}"/>
              </a:ext>
            </a:extLst>
          </p:cNvPr>
          <p:cNvSpPr/>
          <p:nvPr/>
        </p:nvSpPr>
        <p:spPr>
          <a:xfrm>
            <a:off x="7019763" y="295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5EEA03-94E4-6B68-CD41-9DAF9D117B48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7800252" y="2662033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92F1D7E-E12B-5A6E-2764-2A7EC1B46359}"/>
              </a:ext>
            </a:extLst>
          </p:cNvPr>
          <p:cNvSpPr/>
          <p:nvPr/>
        </p:nvSpPr>
        <p:spPr>
          <a:xfrm>
            <a:off x="9120159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9EE2E0-204E-8E4B-DB7C-1E5F76A75E34}"/>
              </a:ext>
            </a:extLst>
          </p:cNvPr>
          <p:cNvCxnSpPr>
            <a:cxnSpLocks/>
            <a:stCxn id="43" idx="3"/>
            <a:endCxn id="41" idx="7"/>
          </p:cNvCxnSpPr>
          <p:nvPr/>
        </p:nvCxnSpPr>
        <p:spPr>
          <a:xfrm flipH="1">
            <a:off x="9900648" y="375228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E321ED5-596F-68B8-EA2E-BB7380B1BF4B}"/>
              </a:ext>
            </a:extLst>
          </p:cNvPr>
          <p:cNvSpPr/>
          <p:nvPr/>
        </p:nvSpPr>
        <p:spPr>
          <a:xfrm>
            <a:off x="10034559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B1A123-996E-4571-AE64-406B9C6D1760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9313216" y="2662033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0DB20CA-64E1-0F31-3246-CACDBE67E83E}"/>
              </a:ext>
            </a:extLst>
          </p:cNvPr>
          <p:cNvSpPr/>
          <p:nvPr/>
        </p:nvSpPr>
        <p:spPr>
          <a:xfrm>
            <a:off x="7934163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1B3C6D-86E9-B6BD-0204-A66FEDEF96D0}"/>
              </a:ext>
            </a:extLst>
          </p:cNvPr>
          <p:cNvCxnSpPr>
            <a:cxnSpLocks/>
            <a:stCxn id="39" idx="3"/>
            <a:endCxn id="48" idx="7"/>
          </p:cNvCxnSpPr>
          <p:nvPr/>
        </p:nvCxnSpPr>
        <p:spPr>
          <a:xfrm flipH="1">
            <a:off x="6885852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04D8018-FFBA-9A42-F939-D41035B969FE}"/>
              </a:ext>
            </a:extLst>
          </p:cNvPr>
          <p:cNvSpPr/>
          <p:nvPr/>
        </p:nvSpPr>
        <p:spPr>
          <a:xfrm>
            <a:off x="6105363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04523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61FF-DFE2-2C83-70EC-323CD9DD4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9C7FA-0B19-21C0-9CBE-CB3F5FBE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EDB42-D78E-6A73-BAB9-C7E035DC8AB2}"/>
              </a:ext>
            </a:extLst>
          </p:cNvPr>
          <p:cNvSpPr/>
          <p:nvPr/>
        </p:nvSpPr>
        <p:spPr>
          <a:xfrm>
            <a:off x="2816772" y="188154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89C07-A21A-B9E2-1182-01BFD09E34EB}"/>
              </a:ext>
            </a:extLst>
          </p:cNvPr>
          <p:cNvSpPr/>
          <p:nvPr/>
        </p:nvSpPr>
        <p:spPr>
          <a:xfrm>
            <a:off x="1303808" y="295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CB86E-B4C6-8273-5929-52FBDE69DCC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084297" y="2662033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BD4453-0793-562F-122A-68605F3D4150}"/>
              </a:ext>
            </a:extLst>
          </p:cNvPr>
          <p:cNvSpPr/>
          <p:nvPr/>
        </p:nvSpPr>
        <p:spPr>
          <a:xfrm>
            <a:off x="3404204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89787B-E7D0-F515-03CF-CD4028478A10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4184693" y="375228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E4250B3-A500-6B5F-80CE-9D85BCCAFE1B}"/>
              </a:ext>
            </a:extLst>
          </p:cNvPr>
          <p:cNvSpPr/>
          <p:nvPr/>
        </p:nvSpPr>
        <p:spPr>
          <a:xfrm>
            <a:off x="4318604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A8B96B-A627-248D-4D14-2E85DFB02F41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597261" y="2662033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36522CD-845F-EB05-C018-165D9262ADC9}"/>
              </a:ext>
            </a:extLst>
          </p:cNvPr>
          <p:cNvSpPr/>
          <p:nvPr/>
        </p:nvSpPr>
        <p:spPr>
          <a:xfrm>
            <a:off x="2218208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61295-B886-12DB-5F0D-8C3D09A458A7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2084297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F5009-62F5-970C-E830-5B917DE5080C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1169897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D93097-296D-30D2-A211-5114230D776A}"/>
              </a:ext>
            </a:extLst>
          </p:cNvPr>
          <p:cNvSpPr/>
          <p:nvPr/>
        </p:nvSpPr>
        <p:spPr>
          <a:xfrm>
            <a:off x="389408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F1A7870-3318-4085-F334-5241A0EAD13D}"/>
              </a:ext>
            </a:extLst>
          </p:cNvPr>
          <p:cNvSpPr/>
          <p:nvPr/>
        </p:nvSpPr>
        <p:spPr>
          <a:xfrm>
            <a:off x="5606796" y="3186684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B85E57-6A48-0B28-6CBE-5514C55755EB}"/>
              </a:ext>
            </a:extLst>
          </p:cNvPr>
          <p:cNvSpPr/>
          <p:nvPr/>
        </p:nvSpPr>
        <p:spPr>
          <a:xfrm>
            <a:off x="8418261" y="188154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694CF4-C12E-61E1-E09C-133CF91E0AE5}"/>
              </a:ext>
            </a:extLst>
          </p:cNvPr>
          <p:cNvSpPr/>
          <p:nvPr/>
        </p:nvSpPr>
        <p:spPr>
          <a:xfrm>
            <a:off x="6905297" y="295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B7648-AE71-667C-E0C3-498D3E6D112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7685786" y="2662033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10CA953-455F-B1B7-24DF-75E24FE0874B}"/>
              </a:ext>
            </a:extLst>
          </p:cNvPr>
          <p:cNvSpPr/>
          <p:nvPr/>
        </p:nvSpPr>
        <p:spPr>
          <a:xfrm>
            <a:off x="9525000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6D39FF-8A14-46AC-B1C4-6E42D3EEE7B2}"/>
              </a:ext>
            </a:extLst>
          </p:cNvPr>
          <p:cNvSpPr/>
          <p:nvPr/>
        </p:nvSpPr>
        <p:spPr>
          <a:xfrm>
            <a:off x="10765650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478F30-8F1E-C23B-CE55-EB943A20AACA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9198750" y="2662033"/>
            <a:ext cx="460161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7A738D3-58A4-89C5-6A27-12B3A2E00648}"/>
              </a:ext>
            </a:extLst>
          </p:cNvPr>
          <p:cNvSpPr/>
          <p:nvPr/>
        </p:nvSpPr>
        <p:spPr>
          <a:xfrm>
            <a:off x="7819697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2F8DB-1B9D-60AD-AA68-049071FFC02B}"/>
              </a:ext>
            </a:extLst>
          </p:cNvPr>
          <p:cNvCxnSpPr>
            <a:cxnSpLocks/>
            <a:stCxn id="3" idx="5"/>
            <a:endCxn id="21" idx="1"/>
          </p:cNvCxnSpPr>
          <p:nvPr/>
        </p:nvCxnSpPr>
        <p:spPr>
          <a:xfrm>
            <a:off x="7685786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4CE1C-10D0-BA3F-35DE-9F24B8CB2D1A}"/>
              </a:ext>
            </a:extLst>
          </p:cNvPr>
          <p:cNvCxnSpPr>
            <a:cxnSpLocks/>
            <a:stCxn id="3" idx="3"/>
            <a:endCxn id="24" idx="7"/>
          </p:cNvCxnSpPr>
          <p:nvPr/>
        </p:nvCxnSpPr>
        <p:spPr>
          <a:xfrm flipH="1">
            <a:off x="6771386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40C80FE-DC09-A3F8-668C-84439A5227B4}"/>
              </a:ext>
            </a:extLst>
          </p:cNvPr>
          <p:cNvSpPr/>
          <p:nvPr/>
        </p:nvSpPr>
        <p:spPr>
          <a:xfrm>
            <a:off x="5990897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04299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2A3B-C5FB-1CB2-ABC0-F3B2B575B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B163-B742-57B5-1893-672E21B3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EC3AEE-0044-B2EB-8284-D9FD3329BDBA}"/>
              </a:ext>
            </a:extLst>
          </p:cNvPr>
          <p:cNvSpPr/>
          <p:nvPr/>
        </p:nvSpPr>
        <p:spPr>
          <a:xfrm>
            <a:off x="5635773" y="203380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2A8565-79FF-2D71-6C34-8341CCC26905}"/>
              </a:ext>
            </a:extLst>
          </p:cNvPr>
          <p:cNvSpPr/>
          <p:nvPr/>
        </p:nvSpPr>
        <p:spPr>
          <a:xfrm>
            <a:off x="2826654" y="32343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4BDDE-1357-4BC0-2B30-52BCF995625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07143" y="2814298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476ECE7-493F-AAAA-F0FF-DD5DD5D8832B}"/>
              </a:ext>
            </a:extLst>
          </p:cNvPr>
          <p:cNvSpPr/>
          <p:nvPr/>
        </p:nvSpPr>
        <p:spPr>
          <a:xfrm>
            <a:off x="8043041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8BF897-FC5A-7085-2531-5D1FED1EEE72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905356" y="3862609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9E68FB3-76AD-A717-14DF-78B5A2A42DFB}"/>
              </a:ext>
            </a:extLst>
          </p:cNvPr>
          <p:cNvSpPr/>
          <p:nvPr/>
        </p:nvSpPr>
        <p:spPr>
          <a:xfrm>
            <a:off x="6210467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BA4368-55F6-73FE-798D-36F92C217B82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6990956" y="386260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35074D3-D34D-8314-E351-70AEAEA3B5DD}"/>
              </a:ext>
            </a:extLst>
          </p:cNvPr>
          <p:cNvSpPr/>
          <p:nvPr/>
        </p:nvSpPr>
        <p:spPr>
          <a:xfrm>
            <a:off x="7124867" y="30821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044EE9-53BE-7BF6-4197-DE0F0F108E1B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6416262" y="2814298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FC446E-CD08-13F0-CF4B-12F770D9DD1C}"/>
              </a:ext>
            </a:extLst>
          </p:cNvPr>
          <p:cNvSpPr/>
          <p:nvPr/>
        </p:nvSpPr>
        <p:spPr>
          <a:xfrm>
            <a:off x="4177815" y="41487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0A416A-0DA6-60B6-F8AE-6D1138521FF5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607143" y="4014818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C44407-ED1D-A27B-A273-52A295B12080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2692743" y="401481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818A4B-56C0-3BF1-C577-F50A73C4F8D7}"/>
              </a:ext>
            </a:extLst>
          </p:cNvPr>
          <p:cNvSpPr/>
          <p:nvPr/>
        </p:nvSpPr>
        <p:spPr>
          <a:xfrm>
            <a:off x="1912254" y="41617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DB628-398D-F941-5826-23A4566CF774}"/>
              </a:ext>
            </a:extLst>
          </p:cNvPr>
          <p:cNvSpPr/>
          <p:nvPr/>
        </p:nvSpPr>
        <p:spPr>
          <a:xfrm>
            <a:off x="3259823" y="50761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292115-EE95-8B90-3B97-B3CFD3046038}"/>
              </a:ext>
            </a:extLst>
          </p:cNvPr>
          <p:cNvSpPr/>
          <p:nvPr/>
        </p:nvSpPr>
        <p:spPr>
          <a:xfrm>
            <a:off x="5090779" y="5063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4F7F0F-375F-7A74-EE83-073CCF6D8E66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4040312" y="4929218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CF0FA5-E34D-536A-DE12-9055411AE9EA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4958304" y="4929218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4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95999-1697-6864-CFC7-D5B195EF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8BB8-4DC7-5FAE-B572-1897C72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1A1E4C-D57F-27A3-814B-B258E5763F8F}"/>
              </a:ext>
            </a:extLst>
          </p:cNvPr>
          <p:cNvSpPr/>
          <p:nvPr/>
        </p:nvSpPr>
        <p:spPr>
          <a:xfrm>
            <a:off x="5635773" y="203380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E6FA47-4C2C-6387-B031-392F4BB30246}"/>
              </a:ext>
            </a:extLst>
          </p:cNvPr>
          <p:cNvSpPr/>
          <p:nvPr/>
        </p:nvSpPr>
        <p:spPr>
          <a:xfrm>
            <a:off x="2826654" y="32343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E538E2-5501-8B9E-11D7-A6FE2E77A42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07143" y="2814298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F2F7C72-8656-5474-CEC8-949CF0BE6EDF}"/>
              </a:ext>
            </a:extLst>
          </p:cNvPr>
          <p:cNvSpPr/>
          <p:nvPr/>
        </p:nvSpPr>
        <p:spPr>
          <a:xfrm>
            <a:off x="8043041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02A94-3AE8-A978-599E-E6BA47CCBF10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905356" y="3862609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44EB50-775C-8F1D-1332-F16D2820FCAA}"/>
              </a:ext>
            </a:extLst>
          </p:cNvPr>
          <p:cNvSpPr/>
          <p:nvPr/>
        </p:nvSpPr>
        <p:spPr>
          <a:xfrm>
            <a:off x="6210467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F1AC0-4AA3-9D3F-6506-0C95DABA81A0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6990956" y="386260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92D453E-EA55-C584-5077-84317E4690DD}"/>
              </a:ext>
            </a:extLst>
          </p:cNvPr>
          <p:cNvSpPr/>
          <p:nvPr/>
        </p:nvSpPr>
        <p:spPr>
          <a:xfrm>
            <a:off x="7124867" y="30821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35927F-DE15-3792-A11D-DBB0499F5F3A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6416262" y="2814298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72846AC-48A9-58A3-DB6C-C83B5DABAE21}"/>
              </a:ext>
            </a:extLst>
          </p:cNvPr>
          <p:cNvSpPr/>
          <p:nvPr/>
        </p:nvSpPr>
        <p:spPr>
          <a:xfrm>
            <a:off x="4177815" y="41487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76EA03-4068-8EA7-1531-CB385D0F64EF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607143" y="4014818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2F3A78-18F5-D7AF-9D6E-650EDE05598F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2692743" y="401481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9F83AF3-D7A6-6680-DA68-7F1F396D2277}"/>
              </a:ext>
            </a:extLst>
          </p:cNvPr>
          <p:cNvSpPr/>
          <p:nvPr/>
        </p:nvSpPr>
        <p:spPr>
          <a:xfrm>
            <a:off x="1912254" y="41617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D83595-B26C-A0BB-ED00-3C9BEA61F335}"/>
              </a:ext>
            </a:extLst>
          </p:cNvPr>
          <p:cNvSpPr/>
          <p:nvPr/>
        </p:nvSpPr>
        <p:spPr>
          <a:xfrm>
            <a:off x="3259823" y="50761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B3989F-4470-2B21-EFF4-C9F4303D258A}"/>
              </a:ext>
            </a:extLst>
          </p:cNvPr>
          <p:cNvSpPr/>
          <p:nvPr/>
        </p:nvSpPr>
        <p:spPr>
          <a:xfrm>
            <a:off x="5090779" y="5063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A807E7-DB01-DA4D-3850-A4B17F897B0E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4040312" y="4929218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EE0C9D-7CFB-C529-B9AE-80B245B49BDF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4958304" y="4929218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8E7627B-DF16-0B2C-5215-092472D35631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4578D0-9838-DACF-D7C3-229BACFFD17B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FD3A98-85B8-BF58-854A-CA7A0AD829F7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09942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6CF5B-ED9E-2585-C506-57209A93A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30B0-A0E7-CC49-5062-31F0C827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7CA20E-31EE-0191-5915-29FC0F2B497F}"/>
              </a:ext>
            </a:extLst>
          </p:cNvPr>
          <p:cNvSpPr/>
          <p:nvPr/>
        </p:nvSpPr>
        <p:spPr>
          <a:xfrm>
            <a:off x="5635773" y="203380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FFC961-4C15-ACEC-FAE4-205203F0938B}"/>
              </a:ext>
            </a:extLst>
          </p:cNvPr>
          <p:cNvSpPr/>
          <p:nvPr/>
        </p:nvSpPr>
        <p:spPr>
          <a:xfrm>
            <a:off x="2826654" y="32343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13141-46E2-DEF6-1A97-248ED1879445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07143" y="2814298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89F385C-3679-0B88-DDF1-5FDDFF48E469}"/>
              </a:ext>
            </a:extLst>
          </p:cNvPr>
          <p:cNvSpPr/>
          <p:nvPr/>
        </p:nvSpPr>
        <p:spPr>
          <a:xfrm>
            <a:off x="8043041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91CC9B-2733-1A74-7A26-D75082FC6326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905356" y="3862609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746DAC3-4F95-541B-B642-6CF0BBCAD089}"/>
              </a:ext>
            </a:extLst>
          </p:cNvPr>
          <p:cNvSpPr/>
          <p:nvPr/>
        </p:nvSpPr>
        <p:spPr>
          <a:xfrm>
            <a:off x="6210467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D86E75-AA14-71CB-405A-8640145D34FC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6990956" y="386260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FB20608-B56F-0176-1CCC-F977F1A40B71}"/>
              </a:ext>
            </a:extLst>
          </p:cNvPr>
          <p:cNvSpPr/>
          <p:nvPr/>
        </p:nvSpPr>
        <p:spPr>
          <a:xfrm>
            <a:off x="7124867" y="30821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47B346-AEB2-A6C5-A3FB-15C467F77164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6416262" y="2814298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A9AB0A6-C75C-B4F2-7A2B-38E0877000FA}"/>
              </a:ext>
            </a:extLst>
          </p:cNvPr>
          <p:cNvSpPr/>
          <p:nvPr/>
        </p:nvSpPr>
        <p:spPr>
          <a:xfrm>
            <a:off x="4177815" y="41487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591CC-B6E3-4AF7-1428-052E8A610BB9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607143" y="4014818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9ECD8D-CD09-BE9F-8324-945B90B9223B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2692743" y="401481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E7D1CBE-FD3A-DED4-73CE-4E026366E1B4}"/>
              </a:ext>
            </a:extLst>
          </p:cNvPr>
          <p:cNvSpPr/>
          <p:nvPr/>
        </p:nvSpPr>
        <p:spPr>
          <a:xfrm>
            <a:off x="1912254" y="41617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45CB27-1B97-59C1-9B6B-F683AF627771}"/>
              </a:ext>
            </a:extLst>
          </p:cNvPr>
          <p:cNvSpPr/>
          <p:nvPr/>
        </p:nvSpPr>
        <p:spPr>
          <a:xfrm>
            <a:off x="3259823" y="50761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825608-70BA-9367-8A96-D90B550C504C}"/>
              </a:ext>
            </a:extLst>
          </p:cNvPr>
          <p:cNvSpPr/>
          <p:nvPr/>
        </p:nvSpPr>
        <p:spPr>
          <a:xfrm>
            <a:off x="5090779" y="5063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E17B98-60E2-94C0-6C4F-97BA7EA3B116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4040312" y="4929218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4F9431-9BAC-8F74-F927-E1F48D676F55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4958304" y="4929218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86AE7CA-A547-047B-BC58-A976B34FD08B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6A24A-01F8-9EF3-B7E2-F54FA71E162E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60839-4503-A82B-9F20-42A27B95A862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ED57D-BD44-2224-9B71-991AA37B6CD8}"/>
              </a:ext>
            </a:extLst>
          </p:cNvPr>
          <p:cNvSpPr txBox="1"/>
          <p:nvPr/>
        </p:nvSpPr>
        <p:spPr>
          <a:xfrm>
            <a:off x="4771878" y="11489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 &lt; 32</a:t>
            </a:r>
          </a:p>
        </p:txBody>
      </p:sp>
    </p:spTree>
    <p:extLst>
      <p:ext uri="{BB962C8B-B14F-4D97-AF65-F5344CB8AC3E}">
        <p14:creationId xmlns:p14="http://schemas.microsoft.com/office/powerpoint/2010/main" val="3724242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DD20-91FF-21DA-C603-5F1617E0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21F35-0865-4443-DA55-27C711D4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FA1943-B294-C63D-0BCA-CB79A910B928}"/>
              </a:ext>
            </a:extLst>
          </p:cNvPr>
          <p:cNvSpPr/>
          <p:nvPr/>
        </p:nvSpPr>
        <p:spPr>
          <a:xfrm>
            <a:off x="5643427" y="20466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36A66A-F608-84B6-8EDD-A4173B96A770}"/>
              </a:ext>
            </a:extLst>
          </p:cNvPr>
          <p:cNvSpPr/>
          <p:nvPr/>
        </p:nvSpPr>
        <p:spPr>
          <a:xfrm>
            <a:off x="6994588" y="2961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1C13C-3AB9-BA52-B0C5-B0D521EFBECE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6423916" y="2827149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EC10BF-E71B-22B4-D10E-CB4E470FBB3C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5509516" y="2827149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A20448A-601D-D870-89A5-974ACD24D076}"/>
              </a:ext>
            </a:extLst>
          </p:cNvPr>
          <p:cNvSpPr/>
          <p:nvPr/>
        </p:nvSpPr>
        <p:spPr>
          <a:xfrm>
            <a:off x="4729027" y="29741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C2AC06-8C4F-A511-662E-E963F9C6AF50}"/>
              </a:ext>
            </a:extLst>
          </p:cNvPr>
          <p:cNvSpPr/>
          <p:nvPr/>
        </p:nvSpPr>
        <p:spPr>
          <a:xfrm>
            <a:off x="6076596" y="38885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41D8F-B55C-2F5D-E4E1-3C646E8663F6}"/>
              </a:ext>
            </a:extLst>
          </p:cNvPr>
          <p:cNvSpPr/>
          <p:nvPr/>
        </p:nvSpPr>
        <p:spPr>
          <a:xfrm>
            <a:off x="7907552" y="38754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3A4D6C-93D4-3CA8-234E-32A7BD0BD35C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6857085" y="374154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FBD007-02FE-C391-9E5B-43AC7B2BAA64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7775077" y="374154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B3FC928-46C1-DD6F-7790-27D215D51FBF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FE9F1A-6228-4071-B863-8653F7C14EF2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6904A-6E49-7E35-CB5E-93B2FA1CD669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65831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</TotalTime>
  <Words>248</Words>
  <Application>Microsoft Office PowerPoint</Application>
  <PresentationFormat>Widescreen</PresentationFormat>
  <Paragraphs>200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32</cp:revision>
  <dcterms:created xsi:type="dcterms:W3CDTF">2024-09-20T21:19:50Z</dcterms:created>
  <dcterms:modified xsi:type="dcterms:W3CDTF">2025-04-27T21:10:33Z</dcterms:modified>
</cp:coreProperties>
</file>