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sldIdLst>
    <p:sldId id="313" r:id="rId2"/>
    <p:sldId id="315" r:id="rId3"/>
    <p:sldId id="316" r:id="rId4"/>
    <p:sldId id="317" r:id="rId5"/>
    <p:sldId id="318" r:id="rId6"/>
    <p:sldId id="319" r:id="rId7"/>
    <p:sldId id="314" r:id="rId8"/>
    <p:sldId id="320" r:id="rId9"/>
    <p:sldId id="303" r:id="rId10"/>
    <p:sldId id="311" r:id="rId11"/>
    <p:sldId id="312" r:id="rId12"/>
    <p:sldId id="309" r:id="rId13"/>
    <p:sldId id="310" r:id="rId14"/>
    <p:sldId id="307" r:id="rId15"/>
    <p:sldId id="304" r:id="rId16"/>
    <p:sldId id="306" r:id="rId17"/>
    <p:sldId id="305" r:id="rId18"/>
    <p:sldId id="300" r:id="rId19"/>
    <p:sldId id="308" r:id="rId20"/>
    <p:sldId id="301" r:id="rId21"/>
    <p:sldId id="30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8366" autoAdjust="0"/>
  </p:normalViewPr>
  <p:slideViewPr>
    <p:cSldViewPr snapToGrid="0">
      <p:cViewPr varScale="1">
        <p:scale>
          <a:sx n="73" d="100"/>
          <a:sy n="73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0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4B0BB-1B6F-65C9-8D5E-5506DF551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B73E6-97E2-7C58-C270-5B54BE6F0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A5A107-D7A3-94DC-579D-30372A08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F3D87-5721-EFD3-5C50-31F4DBB3E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083FA-F394-CFA2-9A07-136209B5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8E114-962B-41EB-868D-300E1F1C7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A31C4-D7FB-CFC0-5B52-85028C8E9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FBB8-6924-FC8E-1A77-E969DBB0F2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587C3-F34C-4E9E-BE26-D4569730CEE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07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CA74D-1BA3-48C0-81F3-881F6279CED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9C3-C297-468B-8128-DCDFADF8EE5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C1EF0-D246-4FF9-A3A7-D349BCE3D91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AD5C-DAC8-4842-838B-3C8AECBC03F5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B724-6221-496F-97FB-1122D4DE714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C675-4B70-4FAD-82BC-E9D8AFD74D09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1857-FDA5-4EF9-B52B-AA34335BA28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11B25-797C-47C0-A7EA-A6DEC96A9709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D137E-0A34-4EFC-A9A7-74D6E60BEE70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69349-0618-48D6-A2C6-ECBD60F7983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5AC27-E49B-406D-82D9-B6CA87A797E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B08FAAC-5FBE-4E76-BDBE-125B893C340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FE205-1BD3-601C-7B66-C922E7FA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A0CFAD4-1C66-22AE-A796-7B679A5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8FA8A9-4247-DBBD-1B4A-E63E2E5CF87D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8D69FFE-E3D4-B530-BE22-0786C51998B1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5F0787-6A49-F0F9-9CE2-A08657DBD9F8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3DCE76E-C3B6-E437-A019-713CAD5F36C7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C8B46C-3011-86DE-E2CC-71B15DBA6CD5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1BFFB4-8619-62CF-0CC5-24D3EA8F0EC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EB1B9C6-47E8-69F7-CD09-AE82E6E7C586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9B51AFC-82B3-B540-AD03-5FC0F59F2276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97ED3B3-554B-1BDC-F93C-4AC7812D193A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5D5005C-A444-731F-15CA-A90D5BB9B66A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321C91C-FD5A-2673-8D77-649DE341440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6423037-3D21-5CE7-587C-40122767A713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2560B18-DFD7-A6FD-7518-01567E3DA5E3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B17ED32-6DA6-87EC-EA54-AEC5235DE198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E858EE-2135-D038-BBE2-125ED43AD572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6FB9BD7-2A1B-D082-DFC1-B5570BAA738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5A844E-0DBE-B9E9-82D0-DA393C4CB6B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80D6DB-6FA8-2875-6C18-6E052B7FF0FA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</p:spTree>
    <p:extLst>
      <p:ext uri="{BB962C8B-B14F-4D97-AF65-F5344CB8AC3E}">
        <p14:creationId xmlns:p14="http://schemas.microsoft.com/office/powerpoint/2010/main" val="2874326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E52B-A310-F0F5-3D7B-FE40D602C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B342D5-E337-C42B-FE74-B1BAE8A3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10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8ED086-4AB1-BF76-BC69-117FDA373CA7}"/>
              </a:ext>
            </a:extLst>
          </p:cNvPr>
          <p:cNvSpPr/>
          <p:nvPr/>
        </p:nvSpPr>
        <p:spPr>
          <a:xfrm>
            <a:off x="6215612" y="1306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F67090-CB56-7245-EDD1-940D0959C926}"/>
              </a:ext>
            </a:extLst>
          </p:cNvPr>
          <p:cNvSpPr/>
          <p:nvPr/>
        </p:nvSpPr>
        <p:spPr>
          <a:xfrm>
            <a:off x="4509545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B205D07-6406-03D1-E92E-99BACE6AFA42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290034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413926B-F339-98CE-6420-74097F00D1FD}"/>
              </a:ext>
            </a:extLst>
          </p:cNvPr>
          <p:cNvSpPr/>
          <p:nvPr/>
        </p:nvSpPr>
        <p:spPr>
          <a:xfrm>
            <a:off x="8840077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E9C709-2B25-E3AB-32B3-6EE5B0283334}"/>
              </a:ext>
            </a:extLst>
          </p:cNvPr>
          <p:cNvCxnSpPr>
            <a:cxnSpLocks/>
            <a:stCxn id="9" idx="5"/>
            <a:endCxn id="5" idx="1"/>
          </p:cNvCxnSpPr>
          <p:nvPr/>
        </p:nvCxnSpPr>
        <p:spPr>
          <a:xfrm>
            <a:off x="8702168" y="3000895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3E68E52-2A9C-29D7-6C63-9906628839D7}"/>
              </a:ext>
            </a:extLst>
          </p:cNvPr>
          <p:cNvSpPr/>
          <p:nvPr/>
        </p:nvSpPr>
        <p:spPr>
          <a:xfrm>
            <a:off x="7007279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E632D7-F150-A162-0D29-F26035F095D1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7787768" y="3000895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70E9B01-5282-D52F-0DF9-41A04B7ACBE0}"/>
              </a:ext>
            </a:extLst>
          </p:cNvPr>
          <p:cNvSpPr/>
          <p:nvPr/>
        </p:nvSpPr>
        <p:spPr>
          <a:xfrm>
            <a:off x="7921679" y="22204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F9A93-6CD3-E462-E4E7-6297FED17710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996101" y="2086495"/>
            <a:ext cx="1059489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DF5266-8C71-50EF-B9D3-D146DCA4706B}"/>
              </a:ext>
            </a:extLst>
          </p:cNvPr>
          <p:cNvSpPr/>
          <p:nvPr/>
        </p:nvSpPr>
        <p:spPr>
          <a:xfrm>
            <a:off x="5963945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F2CC3-00C8-533E-D239-C839A7150411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290034" y="3000895"/>
            <a:ext cx="80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51F1C-060C-9F72-8AA3-164005898649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3835635" y="3000895"/>
            <a:ext cx="80782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137482D-8316-87FE-B44E-4F77B0724385}"/>
              </a:ext>
            </a:extLst>
          </p:cNvPr>
          <p:cNvSpPr/>
          <p:nvPr/>
        </p:nvSpPr>
        <p:spPr>
          <a:xfrm>
            <a:off x="3055146" y="31348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8FB1E-AFD7-1D94-35E9-6A0EE59FC722}"/>
              </a:ext>
            </a:extLst>
          </p:cNvPr>
          <p:cNvSpPr/>
          <p:nvPr/>
        </p:nvSpPr>
        <p:spPr>
          <a:xfrm>
            <a:off x="2143712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D14C8-7E34-BD65-C3EB-58965A977DE4}"/>
              </a:ext>
            </a:extLst>
          </p:cNvPr>
          <p:cNvSpPr/>
          <p:nvPr/>
        </p:nvSpPr>
        <p:spPr>
          <a:xfrm>
            <a:off x="3962955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F72579-9E28-D5A4-51CD-5B768488D7A0}"/>
              </a:ext>
            </a:extLst>
          </p:cNvPr>
          <p:cNvCxnSpPr>
            <a:cxnSpLocks/>
            <a:stCxn id="14" idx="3"/>
            <a:endCxn id="15" idx="7"/>
          </p:cNvCxnSpPr>
          <p:nvPr/>
        </p:nvCxnSpPr>
        <p:spPr>
          <a:xfrm flipH="1">
            <a:off x="2924201" y="3915295"/>
            <a:ext cx="26485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5B3018-0734-BA3F-BE3F-644D57AFCB11}"/>
              </a:ext>
            </a:extLst>
          </p:cNvPr>
          <p:cNvCxnSpPr>
            <a:cxnSpLocks/>
            <a:stCxn id="14" idx="5"/>
            <a:endCxn id="16" idx="1"/>
          </p:cNvCxnSpPr>
          <p:nvPr/>
        </p:nvCxnSpPr>
        <p:spPr>
          <a:xfrm>
            <a:off x="3835635" y="3915295"/>
            <a:ext cx="26123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88936C05-0BF0-77F5-5F5B-39206ECD4451}"/>
              </a:ext>
            </a:extLst>
          </p:cNvPr>
          <p:cNvSpPr/>
          <p:nvPr/>
        </p:nvSpPr>
        <p:spPr>
          <a:xfrm>
            <a:off x="5049771" y="40492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8B4364-104C-91EA-E6E0-9260EC04DE72}"/>
              </a:ext>
            </a:extLst>
          </p:cNvPr>
          <p:cNvCxnSpPr>
            <a:cxnSpLocks/>
            <a:stCxn id="11" idx="3"/>
            <a:endCxn id="40" idx="7"/>
          </p:cNvCxnSpPr>
          <p:nvPr/>
        </p:nvCxnSpPr>
        <p:spPr>
          <a:xfrm flipH="1">
            <a:off x="5830260" y="3915295"/>
            <a:ext cx="267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08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00BC-A413-9DC1-12E2-9076ADE1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83C5BB0-5BED-5AB5-7EB3-C88BC265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8931DC-B59D-27C6-B6A8-DC5CD6206A57}"/>
              </a:ext>
            </a:extLst>
          </p:cNvPr>
          <p:cNvSpPr/>
          <p:nvPr/>
        </p:nvSpPr>
        <p:spPr>
          <a:xfrm>
            <a:off x="5268293" y="182373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B453568-50E2-D222-0222-DBEE178C12AD}"/>
              </a:ext>
            </a:extLst>
          </p:cNvPr>
          <p:cNvSpPr/>
          <p:nvPr/>
        </p:nvSpPr>
        <p:spPr>
          <a:xfrm>
            <a:off x="4349895" y="272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73F818-E226-1F66-985C-EB16676DD58B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5130384" y="2604226"/>
            <a:ext cx="271820" cy="25458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38C6F2F-9E18-DF07-4DAB-683419A3172B}"/>
              </a:ext>
            </a:extLst>
          </p:cNvPr>
          <p:cNvSpPr/>
          <p:nvPr/>
        </p:nvSpPr>
        <p:spPr>
          <a:xfrm>
            <a:off x="6182693" y="271984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3B7AE-D14E-327B-1D7F-9C95D8E8A31F}"/>
              </a:ext>
            </a:extLst>
          </p:cNvPr>
          <p:cNvCxnSpPr>
            <a:cxnSpLocks/>
            <a:stCxn id="2" idx="5"/>
            <a:endCxn id="9" idx="1"/>
          </p:cNvCxnSpPr>
          <p:nvPr/>
        </p:nvCxnSpPr>
        <p:spPr>
          <a:xfrm>
            <a:off x="6048782" y="2604226"/>
            <a:ext cx="267822" cy="24952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7AFBE71-304C-D09C-4DE7-2CB43789DE58}"/>
              </a:ext>
            </a:extLst>
          </p:cNvPr>
          <p:cNvSpPr/>
          <p:nvPr/>
        </p:nvSpPr>
        <p:spPr>
          <a:xfrm>
            <a:off x="5268293" y="3642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B22F2F-25A9-F27E-C947-32B475D6BB95}"/>
              </a:ext>
            </a:extLst>
          </p:cNvPr>
          <p:cNvCxnSpPr>
            <a:cxnSpLocks/>
            <a:stCxn id="3" idx="5"/>
            <a:endCxn id="11" idx="1"/>
          </p:cNvCxnSpPr>
          <p:nvPr/>
        </p:nvCxnSpPr>
        <p:spPr>
          <a:xfrm>
            <a:off x="5130384" y="3505392"/>
            <a:ext cx="271820" cy="27054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A3CBE4-B19F-B908-D1EA-90FEA4289718}"/>
              </a:ext>
            </a:extLst>
          </p:cNvPr>
          <p:cNvCxnSpPr>
            <a:cxnSpLocks/>
            <a:stCxn id="3" idx="3"/>
            <a:endCxn id="14" idx="7"/>
          </p:cNvCxnSpPr>
          <p:nvPr/>
        </p:nvCxnSpPr>
        <p:spPr>
          <a:xfrm flipH="1">
            <a:off x="4211986" y="3505392"/>
            <a:ext cx="271820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34E8677-390F-644F-CEC2-4D137B1E0751}"/>
              </a:ext>
            </a:extLst>
          </p:cNvPr>
          <p:cNvSpPr/>
          <p:nvPr/>
        </p:nvSpPr>
        <p:spPr>
          <a:xfrm>
            <a:off x="3431497" y="3639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92375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B1D0-ACD5-8A36-07B3-81F8715B9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FB39D4B-568E-7611-4BD1-5B1C07B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12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EA930E-AE36-987E-763E-239A7C3E0F00}"/>
              </a:ext>
            </a:extLst>
          </p:cNvPr>
          <p:cNvSpPr/>
          <p:nvPr/>
        </p:nvSpPr>
        <p:spPr>
          <a:xfrm>
            <a:off x="5873331" y="18472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EA03C3-0A99-680B-45FD-9691F234A862}"/>
              </a:ext>
            </a:extLst>
          </p:cNvPr>
          <p:cNvSpPr/>
          <p:nvPr/>
        </p:nvSpPr>
        <p:spPr>
          <a:xfrm>
            <a:off x="4960908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3CB5A-3CB6-835F-1A52-AFB5F453EDF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741397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A058C6F-D6B2-57BF-F887-F1F2ABE421DE}"/>
              </a:ext>
            </a:extLst>
          </p:cNvPr>
          <p:cNvSpPr/>
          <p:nvPr/>
        </p:nvSpPr>
        <p:spPr>
          <a:xfrm>
            <a:off x="5871354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B12A00-6EE4-6D6B-EE97-B2294908B868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741397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AE31D4A-E09A-17F2-6E41-1B365749F2D6}"/>
              </a:ext>
            </a:extLst>
          </p:cNvPr>
          <p:cNvSpPr/>
          <p:nvPr/>
        </p:nvSpPr>
        <p:spPr>
          <a:xfrm>
            <a:off x="4048485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33C1A5-8B3B-802E-A278-66F2DCB4E15E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828974" y="35421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D4E0375-0B67-A3B2-F5A1-EC55FF6E2E88}"/>
              </a:ext>
            </a:extLst>
          </p:cNvPr>
          <p:cNvSpPr/>
          <p:nvPr/>
        </p:nvSpPr>
        <p:spPr>
          <a:xfrm>
            <a:off x="6785754" y="27616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326562-0258-55A0-2F49-F3DBA2AD088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653820" y="2627778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4372CD-E013-5E65-8094-0465044C2452}"/>
              </a:ext>
            </a:extLst>
          </p:cNvPr>
          <p:cNvSpPr/>
          <p:nvPr/>
        </p:nvSpPr>
        <p:spPr>
          <a:xfrm>
            <a:off x="7696200" y="367608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32275E-DDA8-FD52-5A45-B240F17C69AD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566243" y="3542178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8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2CB5D-3D77-FDAE-27CF-282A4B7B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2EE722F-77D3-9650-CDD2-B0F6748D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13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2273C2-6FEE-D439-1856-6888F5C1B099}"/>
              </a:ext>
            </a:extLst>
          </p:cNvPr>
          <p:cNvSpPr/>
          <p:nvPr/>
        </p:nvSpPr>
        <p:spPr>
          <a:xfrm>
            <a:off x="5515979" y="18367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B9106F1-966F-5FAA-B83A-264E7A69CCC6}"/>
              </a:ext>
            </a:extLst>
          </p:cNvPr>
          <p:cNvSpPr/>
          <p:nvPr/>
        </p:nvSpPr>
        <p:spPr>
          <a:xfrm>
            <a:off x="4603556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268A5-E5EC-EB6F-19F3-D870247BB06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384045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07A0FDB-DDF1-CFCD-21A8-C34104CE65D2}"/>
              </a:ext>
            </a:extLst>
          </p:cNvPr>
          <p:cNvSpPr/>
          <p:nvPr/>
        </p:nvSpPr>
        <p:spPr>
          <a:xfrm>
            <a:off x="5514002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5C6931-6AC5-FFA7-300D-646E8D1DC4DA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384045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0B72BD-B4B0-E0A4-FFDB-6A62141FDFCA}"/>
              </a:ext>
            </a:extLst>
          </p:cNvPr>
          <p:cNvSpPr/>
          <p:nvPr/>
        </p:nvSpPr>
        <p:spPr>
          <a:xfrm>
            <a:off x="3691133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CDD352-E27B-3DD3-8752-2CF01BBEEB4C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471622" y="35316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EAF01C2-2769-3D96-C7AB-E3688A13E72E}"/>
              </a:ext>
            </a:extLst>
          </p:cNvPr>
          <p:cNvSpPr/>
          <p:nvPr/>
        </p:nvSpPr>
        <p:spPr>
          <a:xfrm>
            <a:off x="6428402" y="27511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A9DAC7-71C0-823C-D24A-E75EF510D201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296468" y="261726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39A6712-EE78-74A7-452B-2C874E33CA1B}"/>
              </a:ext>
            </a:extLst>
          </p:cNvPr>
          <p:cNvSpPr/>
          <p:nvPr/>
        </p:nvSpPr>
        <p:spPr>
          <a:xfrm>
            <a:off x="7338848" y="366557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153EA5-1FD4-A80B-ADDC-723731D68119}"/>
              </a:ext>
            </a:extLst>
          </p:cNvPr>
          <p:cNvCxnSpPr>
            <a:cxnSpLocks/>
            <a:stCxn id="32" idx="5"/>
            <a:endCxn id="9" idx="1"/>
          </p:cNvCxnSpPr>
          <p:nvPr/>
        </p:nvCxnSpPr>
        <p:spPr>
          <a:xfrm>
            <a:off x="7208891" y="3531667"/>
            <a:ext cx="263868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39F1013F-5E74-3822-321D-E27B173FAB24}"/>
              </a:ext>
            </a:extLst>
          </p:cNvPr>
          <p:cNvSpPr/>
          <p:nvPr/>
        </p:nvSpPr>
        <p:spPr>
          <a:xfrm>
            <a:off x="8383205" y="1815398"/>
            <a:ext cx="391511" cy="1850180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5DA32-3DF3-5350-62EA-B63A4722D5E0}"/>
              </a:ext>
            </a:extLst>
          </p:cNvPr>
          <p:cNvSpPr txBox="1"/>
          <p:nvPr/>
        </p:nvSpPr>
        <p:spPr>
          <a:xfrm>
            <a:off x="8876864" y="2566512"/>
            <a:ext cx="1616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Internal nodes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4700504-F580-7D2D-728E-17FBDD8155B6}"/>
              </a:ext>
            </a:extLst>
          </p:cNvPr>
          <p:cNvSpPr/>
          <p:nvPr/>
        </p:nvSpPr>
        <p:spPr>
          <a:xfrm rot="10800000">
            <a:off x="3172089" y="3564463"/>
            <a:ext cx="391511" cy="111662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1ECBE-1C8E-51D3-0F27-F4ABE9E21F66}"/>
              </a:ext>
            </a:extLst>
          </p:cNvPr>
          <p:cNvSpPr txBox="1"/>
          <p:nvPr/>
        </p:nvSpPr>
        <p:spPr>
          <a:xfrm>
            <a:off x="1828618" y="3938111"/>
            <a:ext cx="12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</p:spTree>
    <p:extLst>
      <p:ext uri="{BB962C8B-B14F-4D97-AF65-F5344CB8AC3E}">
        <p14:creationId xmlns:p14="http://schemas.microsoft.com/office/powerpoint/2010/main" val="248744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439C8-9AD8-804C-E18A-3C52570B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A09BDCF-F759-96D3-2AB2-4E72033C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14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0ADB9E-DEC9-5367-CBC2-4DD0501991CF}"/>
              </a:ext>
            </a:extLst>
          </p:cNvPr>
          <p:cNvSpPr/>
          <p:nvPr/>
        </p:nvSpPr>
        <p:spPr>
          <a:xfrm>
            <a:off x="5796819" y="83862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F1558FB-4411-B03D-37BD-1C8B55DF6595}"/>
              </a:ext>
            </a:extLst>
          </p:cNvPr>
          <p:cNvSpPr/>
          <p:nvPr/>
        </p:nvSpPr>
        <p:spPr>
          <a:xfrm>
            <a:off x="4121510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82B66B-58EA-7496-DD77-702281453F94}"/>
              </a:ext>
            </a:extLst>
          </p:cNvPr>
          <p:cNvCxnSpPr>
            <a:cxnSpLocks/>
            <a:stCxn id="18" idx="4"/>
            <a:endCxn id="2" idx="0"/>
          </p:cNvCxnSpPr>
          <p:nvPr/>
        </p:nvCxnSpPr>
        <p:spPr>
          <a:xfrm flipH="1">
            <a:off x="4578710" y="175302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DCB3AC4-1A10-D1E7-2BDC-C0B15C478EEA}"/>
              </a:ext>
            </a:extLst>
          </p:cNvPr>
          <p:cNvSpPr/>
          <p:nvPr/>
        </p:nvSpPr>
        <p:spPr>
          <a:xfrm>
            <a:off x="6337738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78045A5-B1E9-CD25-E117-B3FE81C31C4F}"/>
              </a:ext>
            </a:extLst>
          </p:cNvPr>
          <p:cNvSpPr/>
          <p:nvPr/>
        </p:nvSpPr>
        <p:spPr>
          <a:xfrm>
            <a:off x="5229624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6B2C24-8F09-CF37-B448-547C46532092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 flipH="1">
            <a:off x="5686824" y="175302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3E5D79-57B0-6C38-D95F-4C4B614C36AD}"/>
              </a:ext>
            </a:extLst>
          </p:cNvPr>
          <p:cNvSpPr/>
          <p:nvPr/>
        </p:nvSpPr>
        <p:spPr>
          <a:xfrm>
            <a:off x="7445852" y="220834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8E9C86-89C2-3C32-C9FD-917CB3F56F4E}"/>
              </a:ext>
            </a:extLst>
          </p:cNvPr>
          <p:cNvCxnSpPr>
            <a:cxnSpLocks/>
            <a:stCxn id="18" idx="4"/>
            <a:endCxn id="14" idx="0"/>
          </p:cNvCxnSpPr>
          <p:nvPr/>
        </p:nvCxnSpPr>
        <p:spPr>
          <a:xfrm>
            <a:off x="6254019" y="175302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10CF01-6A04-4FEF-90F4-ABF70BF56644}"/>
              </a:ext>
            </a:extLst>
          </p:cNvPr>
          <p:cNvCxnSpPr>
            <a:cxnSpLocks/>
            <a:stCxn id="18" idx="4"/>
            <a:endCxn id="5" idx="0"/>
          </p:cNvCxnSpPr>
          <p:nvPr/>
        </p:nvCxnSpPr>
        <p:spPr>
          <a:xfrm>
            <a:off x="6254019" y="175302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AB83990-F1B7-B844-FCE4-B93A5BD37DDE}"/>
              </a:ext>
            </a:extLst>
          </p:cNvPr>
          <p:cNvSpPr/>
          <p:nvPr/>
        </p:nvSpPr>
        <p:spPr>
          <a:xfrm>
            <a:off x="2472477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07B33D5-73A1-C507-E117-4FE36C559D3C}"/>
              </a:ext>
            </a:extLst>
          </p:cNvPr>
          <p:cNvSpPr/>
          <p:nvPr/>
        </p:nvSpPr>
        <p:spPr>
          <a:xfrm>
            <a:off x="4688705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0C0A9E-2112-5EEE-80C7-4C2F1082FCB4}"/>
              </a:ext>
            </a:extLst>
          </p:cNvPr>
          <p:cNvSpPr/>
          <p:nvPr/>
        </p:nvSpPr>
        <p:spPr>
          <a:xfrm>
            <a:off x="3580591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84EDB38-E788-A68C-2C7E-13297DD97F75}"/>
              </a:ext>
            </a:extLst>
          </p:cNvPr>
          <p:cNvSpPr/>
          <p:nvPr/>
        </p:nvSpPr>
        <p:spPr>
          <a:xfrm>
            <a:off x="5796819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784D30-DA7B-04FA-1186-ADFE8D2555F0}"/>
              </a:ext>
            </a:extLst>
          </p:cNvPr>
          <p:cNvCxnSpPr>
            <a:cxnSpLocks/>
            <a:stCxn id="2" idx="4"/>
            <a:endCxn id="31" idx="0"/>
          </p:cNvCxnSpPr>
          <p:nvPr/>
        </p:nvCxnSpPr>
        <p:spPr>
          <a:xfrm flipH="1">
            <a:off x="2929677" y="3122741"/>
            <a:ext cx="1649033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C74435-7439-C9B6-A3EA-1434FF431BC0}"/>
              </a:ext>
            </a:extLst>
          </p:cNvPr>
          <p:cNvCxnSpPr>
            <a:cxnSpLocks/>
            <a:stCxn id="2" idx="4"/>
            <a:endCxn id="35" idx="0"/>
          </p:cNvCxnSpPr>
          <p:nvPr/>
        </p:nvCxnSpPr>
        <p:spPr>
          <a:xfrm flipH="1">
            <a:off x="4037791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91174A2-EB10-435C-6AE5-F25FC598BC40}"/>
              </a:ext>
            </a:extLst>
          </p:cNvPr>
          <p:cNvCxnSpPr>
            <a:cxnSpLocks/>
            <a:stCxn id="2" idx="4"/>
            <a:endCxn id="34" idx="0"/>
          </p:cNvCxnSpPr>
          <p:nvPr/>
        </p:nvCxnSpPr>
        <p:spPr>
          <a:xfrm>
            <a:off x="4578710" y="3122741"/>
            <a:ext cx="567195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46BB5AF-34A8-797A-1ED9-AE5C818A0515}"/>
              </a:ext>
            </a:extLst>
          </p:cNvPr>
          <p:cNvCxnSpPr>
            <a:cxnSpLocks/>
            <a:stCxn id="2" idx="4"/>
            <a:endCxn id="36" idx="0"/>
          </p:cNvCxnSpPr>
          <p:nvPr/>
        </p:nvCxnSpPr>
        <p:spPr>
          <a:xfrm>
            <a:off x="4578710" y="3122741"/>
            <a:ext cx="167530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E7DB563-5C2D-0AE9-9C72-23761FBA58A1}"/>
              </a:ext>
            </a:extLst>
          </p:cNvPr>
          <p:cNvSpPr/>
          <p:nvPr/>
        </p:nvSpPr>
        <p:spPr>
          <a:xfrm>
            <a:off x="690493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91CFA2A-2FF3-3FE3-BE20-7710C9F3933C}"/>
              </a:ext>
            </a:extLst>
          </p:cNvPr>
          <p:cNvSpPr/>
          <p:nvPr/>
        </p:nvSpPr>
        <p:spPr>
          <a:xfrm>
            <a:off x="8012683" y="357806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CB12EA-E63B-67F8-BB7E-F24D1728B35A}"/>
              </a:ext>
            </a:extLst>
          </p:cNvPr>
          <p:cNvCxnSpPr>
            <a:cxnSpLocks/>
            <a:stCxn id="5" idx="4"/>
            <a:endCxn id="55" idx="0"/>
          </p:cNvCxnSpPr>
          <p:nvPr/>
        </p:nvCxnSpPr>
        <p:spPr>
          <a:xfrm flipH="1">
            <a:off x="7362133" y="3122741"/>
            <a:ext cx="540919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9224C8-0561-709F-1BEF-93D70658B0BA}"/>
              </a:ext>
            </a:extLst>
          </p:cNvPr>
          <p:cNvCxnSpPr>
            <a:cxnSpLocks/>
            <a:stCxn id="5" idx="4"/>
            <a:endCxn id="56" idx="0"/>
          </p:cNvCxnSpPr>
          <p:nvPr/>
        </p:nvCxnSpPr>
        <p:spPr>
          <a:xfrm>
            <a:off x="7903052" y="3122741"/>
            <a:ext cx="566831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65A902A2-3969-EAA3-0491-D939095B1D5D}"/>
              </a:ext>
            </a:extLst>
          </p:cNvPr>
          <p:cNvSpPr/>
          <p:nvPr/>
        </p:nvSpPr>
        <p:spPr>
          <a:xfrm>
            <a:off x="5796819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B9E83BF-E713-63CE-ECCA-F4522052703A}"/>
              </a:ext>
            </a:extLst>
          </p:cNvPr>
          <p:cNvSpPr/>
          <p:nvPr/>
        </p:nvSpPr>
        <p:spPr>
          <a:xfrm>
            <a:off x="6904933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E3CA08-C321-58B1-B66B-6C5753C0FADE}"/>
              </a:ext>
            </a:extLst>
          </p:cNvPr>
          <p:cNvSpPr/>
          <p:nvPr/>
        </p:nvSpPr>
        <p:spPr>
          <a:xfrm>
            <a:off x="4688705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698EDCF-4117-A64F-83FE-903A9040FDC9}"/>
              </a:ext>
            </a:extLst>
          </p:cNvPr>
          <p:cNvCxnSpPr>
            <a:cxnSpLocks/>
            <a:stCxn id="36" idx="4"/>
            <a:endCxn id="65" idx="0"/>
          </p:cNvCxnSpPr>
          <p:nvPr/>
        </p:nvCxnSpPr>
        <p:spPr>
          <a:xfrm flipH="1">
            <a:off x="5145905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C2847C-3EFF-7454-AA92-32E67874644B}"/>
              </a:ext>
            </a:extLst>
          </p:cNvPr>
          <p:cNvCxnSpPr>
            <a:cxnSpLocks/>
            <a:stCxn id="36" idx="4"/>
            <a:endCxn id="63" idx="0"/>
          </p:cNvCxnSpPr>
          <p:nvPr/>
        </p:nvCxnSpPr>
        <p:spPr>
          <a:xfrm>
            <a:off x="6254019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4E27FDB-27AA-77E4-E60A-4299D207DDC8}"/>
              </a:ext>
            </a:extLst>
          </p:cNvPr>
          <p:cNvCxnSpPr>
            <a:cxnSpLocks/>
            <a:stCxn id="36" idx="4"/>
            <a:endCxn id="64" idx="0"/>
          </p:cNvCxnSpPr>
          <p:nvPr/>
        </p:nvCxnSpPr>
        <p:spPr>
          <a:xfrm>
            <a:off x="6254019" y="4492461"/>
            <a:ext cx="1108114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276F589-A4B2-B519-0F5A-6D37CF681338}"/>
              </a:ext>
            </a:extLst>
          </p:cNvPr>
          <p:cNvSpPr/>
          <p:nvPr/>
        </p:nvSpPr>
        <p:spPr>
          <a:xfrm>
            <a:off x="2472477" y="494778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8044A56-DA1E-8E76-80E4-BF7C6EC58E8C}"/>
              </a:ext>
            </a:extLst>
          </p:cNvPr>
          <p:cNvCxnSpPr>
            <a:cxnSpLocks/>
            <a:stCxn id="31" idx="4"/>
            <a:endCxn id="75" idx="0"/>
          </p:cNvCxnSpPr>
          <p:nvPr/>
        </p:nvCxnSpPr>
        <p:spPr>
          <a:xfrm>
            <a:off x="2929677" y="4492461"/>
            <a:ext cx="0" cy="45532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7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5B0C0-B87F-5A49-3187-58B768180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BFF2DC9-1B5E-B4CC-BD97-5FFB5D445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15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8F32E5-D97B-4578-F161-23710B767D26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5D6951-3CBA-5845-5BB9-EE2B877608BF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237952E-A9DA-9AA4-1449-10E5048FF8A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8928BFB-9AAB-3249-6288-C370C5D3B83F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8707-2C88-0D35-12C0-AC7F0226DD75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1D07999-B0A9-C8FA-40F4-4AB12DAD693A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AD7A36-3AF9-418F-467F-53EE0F731861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D53A56D-AB90-D5AC-240F-D054D9D8C9AA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7473D8-CB5D-4B7E-8DEB-7438DD875A9F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D02ED90F-A828-0E07-AD7A-93184AA13922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AE807A-E74A-572E-BE5C-DB4F563612D4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95C198BD-9515-9C80-9556-8CC7DF9106A7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433EBB-AE0C-FD6D-3D82-C2E8D08F9E9A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07667E85-A3C5-2DDF-0A58-27D0950D51E5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00E86B-AF5A-7AB5-EA2C-54F2FD20BEC6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6065D84-5783-75C1-026B-A3482EB56EA1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F3CC83-3B65-D3E3-1AC5-F93B9312FBD0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BCE768A4-B090-0BE2-6FE2-EE7B462C3303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FBA41D-C652-780B-8C8A-1296250E3679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524B1D-7504-C4FD-71E8-8895A0C185E4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0-based heights</a:t>
            </a:r>
          </a:p>
        </p:txBody>
      </p:sp>
    </p:spTree>
    <p:extLst>
      <p:ext uri="{BB962C8B-B14F-4D97-AF65-F5344CB8AC3E}">
        <p14:creationId xmlns:p14="http://schemas.microsoft.com/office/powerpoint/2010/main" val="369382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BF18E-67C3-6D9A-7533-9C0E77B83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0ED2AD-257D-7578-1E9D-7116BEAB9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16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ED8C649-1453-FC32-F0BC-16851DA94EAC}"/>
              </a:ext>
            </a:extLst>
          </p:cNvPr>
          <p:cNvSpPr/>
          <p:nvPr/>
        </p:nvSpPr>
        <p:spPr>
          <a:xfrm>
            <a:off x="5365894" y="19947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5FBAA-77DE-CE40-A85D-E4258D1F2B54}"/>
              </a:ext>
            </a:extLst>
          </p:cNvPr>
          <p:cNvSpPr/>
          <p:nvPr/>
        </p:nvSpPr>
        <p:spPr>
          <a:xfrm>
            <a:off x="4445750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6939FAB-1A24-BE95-5E52-6BDE286CF48D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226239" y="27752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6F9B0FA-2A19-DF7E-7B9F-1669A4012AA2}"/>
              </a:ext>
            </a:extLst>
          </p:cNvPr>
          <p:cNvSpPr/>
          <p:nvPr/>
        </p:nvSpPr>
        <p:spPr>
          <a:xfrm>
            <a:off x="5365894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FCCDA7-AB4B-EF9C-3CDD-FD08F7E4FAD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226239" y="3689649"/>
            <a:ext cx="27356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66DADB4-A2B1-03EB-CBC5-2C0B40E4A59E}"/>
              </a:ext>
            </a:extLst>
          </p:cNvPr>
          <p:cNvSpPr/>
          <p:nvPr/>
        </p:nvSpPr>
        <p:spPr>
          <a:xfrm>
            <a:off x="3528478" y="38235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3259E6-97C0-8DBF-71E2-EA1943C0A924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308967" y="3689649"/>
            <a:ext cx="27069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BC2A43E-70AF-9106-DD3B-689197018CCD}"/>
              </a:ext>
            </a:extLst>
          </p:cNvPr>
          <p:cNvSpPr/>
          <p:nvPr/>
        </p:nvSpPr>
        <p:spPr>
          <a:xfrm>
            <a:off x="6280294" y="290916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35F4F3A-6F41-B4F5-6CCF-30A5556D7FE0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146383" y="277524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Left 46">
            <a:extLst>
              <a:ext uri="{FF2B5EF4-FFF2-40B4-BE49-F238E27FC236}">
                <a16:creationId xmlns:a16="http://schemas.microsoft.com/office/drawing/2014/main" id="{E61917FF-89CE-D577-B982-73AE527241BE}"/>
              </a:ext>
            </a:extLst>
          </p:cNvPr>
          <p:cNvSpPr/>
          <p:nvPr/>
        </p:nvSpPr>
        <p:spPr>
          <a:xfrm>
            <a:off x="6459141" y="21991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E04AA0-3663-A1E3-9BBE-D44422BC849A}"/>
              </a:ext>
            </a:extLst>
          </p:cNvPr>
          <p:cNvSpPr txBox="1"/>
          <p:nvPr/>
        </p:nvSpPr>
        <p:spPr>
          <a:xfrm>
            <a:off x="7539456" y="225678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3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E0CB9BD0-CA18-6F2D-D3CE-9976C35D6C78}"/>
              </a:ext>
            </a:extLst>
          </p:cNvPr>
          <p:cNvSpPr/>
          <p:nvPr/>
        </p:nvSpPr>
        <p:spPr>
          <a:xfrm>
            <a:off x="7391665" y="311984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691FE65-A4DC-B1DE-ADF5-CA2810934CB0}"/>
              </a:ext>
            </a:extLst>
          </p:cNvPr>
          <p:cNvSpPr txBox="1"/>
          <p:nvPr/>
        </p:nvSpPr>
        <p:spPr>
          <a:xfrm>
            <a:off x="8471980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4A152D-37BD-49A2-63EB-626ED2E76469}"/>
              </a:ext>
            </a:extLst>
          </p:cNvPr>
          <p:cNvSpPr/>
          <p:nvPr/>
        </p:nvSpPr>
        <p:spPr>
          <a:xfrm>
            <a:off x="3270371" y="311984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6713A8-8862-A77C-DB26-344143D77E92}"/>
              </a:ext>
            </a:extLst>
          </p:cNvPr>
          <p:cNvSpPr txBox="1"/>
          <p:nvPr/>
        </p:nvSpPr>
        <p:spPr>
          <a:xfrm>
            <a:off x="2094131" y="3177498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2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8BEB8BEF-D128-90D6-58D3-35B2ABF61AC6}"/>
              </a:ext>
            </a:extLst>
          </p:cNvPr>
          <p:cNvSpPr/>
          <p:nvPr/>
        </p:nvSpPr>
        <p:spPr>
          <a:xfrm>
            <a:off x="2381327" y="403950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915B38-A3F4-A76A-E36B-C4ADAB012766}"/>
              </a:ext>
            </a:extLst>
          </p:cNvPr>
          <p:cNvSpPr txBox="1"/>
          <p:nvPr/>
        </p:nvSpPr>
        <p:spPr>
          <a:xfrm>
            <a:off x="1205087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6" name="Arrow: Left 55">
            <a:extLst>
              <a:ext uri="{FF2B5EF4-FFF2-40B4-BE49-F238E27FC236}">
                <a16:creationId xmlns:a16="http://schemas.microsoft.com/office/drawing/2014/main" id="{D1030A8F-EA82-0A1C-0B07-4F21D66B49A1}"/>
              </a:ext>
            </a:extLst>
          </p:cNvPr>
          <p:cNvSpPr/>
          <p:nvPr/>
        </p:nvSpPr>
        <p:spPr>
          <a:xfrm>
            <a:off x="6414205" y="40395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7E59B6-8C0A-5DAF-16C2-033D00B3824D}"/>
              </a:ext>
            </a:extLst>
          </p:cNvPr>
          <p:cNvSpPr txBox="1"/>
          <p:nvPr/>
        </p:nvSpPr>
        <p:spPr>
          <a:xfrm>
            <a:off x="7494520" y="4097154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Height: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172F23A-07B9-4366-8077-31D7AE4E83DF}"/>
              </a:ext>
            </a:extLst>
          </p:cNvPr>
          <p:cNvSpPr txBox="1"/>
          <p:nvPr/>
        </p:nvSpPr>
        <p:spPr>
          <a:xfrm>
            <a:off x="1779777" y="2199134"/>
            <a:ext cx="2663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1-based heights</a:t>
            </a:r>
          </a:p>
        </p:txBody>
      </p:sp>
    </p:spTree>
    <p:extLst>
      <p:ext uri="{BB962C8B-B14F-4D97-AF65-F5344CB8AC3E}">
        <p14:creationId xmlns:p14="http://schemas.microsoft.com/office/powerpoint/2010/main" val="1973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C2B7-3076-8999-A987-7AB091469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760CE5C-DF91-227E-C1C4-AAD6E0F2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17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EF294A-A619-3EEC-99F4-B2DD983915E5}"/>
              </a:ext>
            </a:extLst>
          </p:cNvPr>
          <p:cNvSpPr/>
          <p:nvPr/>
        </p:nvSpPr>
        <p:spPr>
          <a:xfrm>
            <a:off x="4388432" y="21103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CD4ABC-1C71-9EA8-1D9C-2B2EDF092BEE}"/>
              </a:ext>
            </a:extLst>
          </p:cNvPr>
          <p:cNvSpPr/>
          <p:nvPr/>
        </p:nvSpPr>
        <p:spPr>
          <a:xfrm>
            <a:off x="34740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32E2FB-3365-78CF-406C-4498A3934284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42545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9A9B34E-AB8A-51FB-89FC-F2B50545C4DE}"/>
              </a:ext>
            </a:extLst>
          </p:cNvPr>
          <p:cNvSpPr/>
          <p:nvPr/>
        </p:nvSpPr>
        <p:spPr>
          <a:xfrm>
            <a:off x="43884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CF6A88-5207-E6F1-65B0-8A4F1EBE1EDF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42545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BAD4CA7-89AE-60F7-4358-6F59339E80BB}"/>
              </a:ext>
            </a:extLst>
          </p:cNvPr>
          <p:cNvSpPr/>
          <p:nvPr/>
        </p:nvSpPr>
        <p:spPr>
          <a:xfrm>
            <a:off x="25596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FD9559-C4DE-D159-86B2-0A2C1303B577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33401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5C730A-0D0F-BAEB-4246-4B8011A30B4F}"/>
              </a:ext>
            </a:extLst>
          </p:cNvPr>
          <p:cNvSpPr/>
          <p:nvPr/>
        </p:nvSpPr>
        <p:spPr>
          <a:xfrm>
            <a:off x="5302832" y="3024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84E04F-1517-159E-2808-22747A6BEFF3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5168921" y="28908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C33F80-C20B-EADA-EA9C-36FD6B4DE7C3}"/>
              </a:ext>
            </a:extLst>
          </p:cNvPr>
          <p:cNvSpPr/>
          <p:nvPr/>
        </p:nvSpPr>
        <p:spPr>
          <a:xfrm>
            <a:off x="6217232" y="39391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ECAEE2-400B-C27D-1445-D5B7BAD9C08A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6083321" y="3805263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Arrow: Left 8">
            <a:extLst>
              <a:ext uri="{FF2B5EF4-FFF2-40B4-BE49-F238E27FC236}">
                <a16:creationId xmlns:a16="http://schemas.microsoft.com/office/drawing/2014/main" id="{1E72069F-0055-FB51-21C0-D05808482D78}"/>
              </a:ext>
            </a:extLst>
          </p:cNvPr>
          <p:cNvSpPr/>
          <p:nvPr/>
        </p:nvSpPr>
        <p:spPr>
          <a:xfrm>
            <a:off x="5594117" y="232525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084AB-0F59-AD6C-B631-9F6B9266014E}"/>
              </a:ext>
            </a:extLst>
          </p:cNvPr>
          <p:cNvSpPr txBox="1"/>
          <p:nvPr/>
        </p:nvSpPr>
        <p:spPr>
          <a:xfrm>
            <a:off x="6674432" y="238290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0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372EDE0-B7E0-1E2B-C356-78068B121994}"/>
              </a:ext>
            </a:extLst>
          </p:cNvPr>
          <p:cNvSpPr/>
          <p:nvPr/>
        </p:nvSpPr>
        <p:spPr>
          <a:xfrm>
            <a:off x="6543622" y="320292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64B283-A36B-4AD5-BAAB-0FA35003D2E7}"/>
              </a:ext>
            </a:extLst>
          </p:cNvPr>
          <p:cNvSpPr txBox="1"/>
          <p:nvPr/>
        </p:nvSpPr>
        <p:spPr>
          <a:xfrm>
            <a:off x="7655941" y="3260571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1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1A32271-5DEF-28E2-B66E-03E3198CA23C}"/>
              </a:ext>
            </a:extLst>
          </p:cNvPr>
          <p:cNvSpPr/>
          <p:nvPr/>
        </p:nvSpPr>
        <p:spPr>
          <a:xfrm>
            <a:off x="7368684" y="413823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7A15A9-19C9-09BE-C82C-774F15C07D91}"/>
              </a:ext>
            </a:extLst>
          </p:cNvPr>
          <p:cNvSpPr txBox="1"/>
          <p:nvPr/>
        </p:nvSpPr>
        <p:spPr>
          <a:xfrm>
            <a:off x="8481003" y="419588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Depth: 2</a:t>
            </a:r>
          </a:p>
        </p:txBody>
      </p:sp>
    </p:spTree>
    <p:extLst>
      <p:ext uri="{BB962C8B-B14F-4D97-AF65-F5344CB8AC3E}">
        <p14:creationId xmlns:p14="http://schemas.microsoft.com/office/powerpoint/2010/main" val="83273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06D3-A200-D62E-2A2D-B5504074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D5C9B-C01F-6654-6F50-EE5C8DEE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18</a:t>
            </a:fld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49DF616-9302-9EFB-779D-8052BD8E186C}"/>
              </a:ext>
            </a:extLst>
          </p:cNvPr>
          <p:cNvGrpSpPr/>
          <p:nvPr/>
        </p:nvGrpSpPr>
        <p:grpSpPr>
          <a:xfrm>
            <a:off x="1018526" y="1143000"/>
            <a:ext cx="8759968" cy="4572000"/>
            <a:chOff x="2266341" y="1143422"/>
            <a:chExt cx="8759968" cy="4572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7E41DC-A20A-F638-5392-590878430D33}"/>
                </a:ext>
              </a:extLst>
            </p:cNvPr>
            <p:cNvSpPr/>
            <p:nvPr/>
          </p:nvSpPr>
          <p:spPr>
            <a:xfrm>
              <a:off x="4556234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9C1D2F4-4990-6E33-7DAD-AF8D175DB7A7}"/>
                </a:ext>
              </a:extLst>
            </p:cNvPr>
            <p:cNvSpPr/>
            <p:nvPr/>
          </p:nvSpPr>
          <p:spPr>
            <a:xfrm>
              <a:off x="36418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D3BD554-12CD-F14D-6D32-25F44D42A5EA}"/>
                </a:ext>
              </a:extLst>
            </p:cNvPr>
            <p:cNvCxnSpPr>
              <a:cxnSpLocks/>
              <a:stCxn id="18" idx="3"/>
              <a:endCxn id="2" idx="7"/>
            </p:cNvCxnSpPr>
            <p:nvPr/>
          </p:nvCxnSpPr>
          <p:spPr>
            <a:xfrm flipH="1">
              <a:off x="44223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01FE83A-4415-8782-ABBB-CF67193DEE98}"/>
                </a:ext>
              </a:extLst>
            </p:cNvPr>
            <p:cNvSpPr/>
            <p:nvPr/>
          </p:nvSpPr>
          <p:spPr>
            <a:xfrm>
              <a:off x="4556234" y="3885778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D62CD86-DD97-0EB5-FC27-1192C0743C46}"/>
                </a:ext>
              </a:extLst>
            </p:cNvPr>
            <p:cNvCxnSpPr>
              <a:cxnSpLocks/>
              <a:stCxn id="32" idx="3"/>
              <a:endCxn id="24" idx="7"/>
            </p:cNvCxnSpPr>
            <p:nvPr/>
          </p:nvCxnSpPr>
          <p:spPr>
            <a:xfrm flipH="1">
              <a:off x="5336723" y="3752711"/>
              <a:ext cx="267822" cy="266978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657501F-A064-22B4-24A3-D2DA157A70B9}"/>
                </a:ext>
              </a:extLst>
            </p:cNvPr>
            <p:cNvSpPr/>
            <p:nvPr/>
          </p:nvSpPr>
          <p:spPr>
            <a:xfrm>
              <a:off x="5470634" y="29722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0DE48CC-49F8-A995-F153-D45FEA217795}"/>
                </a:ext>
              </a:extLst>
            </p:cNvPr>
            <p:cNvCxnSpPr>
              <a:cxnSpLocks/>
              <a:stCxn id="18" idx="5"/>
              <a:endCxn id="32" idx="1"/>
            </p:cNvCxnSpPr>
            <p:nvPr/>
          </p:nvCxnSpPr>
          <p:spPr>
            <a:xfrm>
              <a:off x="5336723" y="28383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E17E0BC-F3C3-FC54-EC85-BA5F6A30DBAC}"/>
                </a:ext>
              </a:extLst>
            </p:cNvPr>
            <p:cNvSpPr/>
            <p:nvPr/>
          </p:nvSpPr>
          <p:spPr>
            <a:xfrm>
              <a:off x="6385034" y="38866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G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D4E80DF-1AAA-F276-D9A3-11EC9FBF1BDB}"/>
                </a:ext>
              </a:extLst>
            </p:cNvPr>
            <p:cNvCxnSpPr>
              <a:cxnSpLocks/>
              <a:stCxn id="32" idx="5"/>
              <a:endCxn id="37" idx="1"/>
            </p:cNvCxnSpPr>
            <p:nvPr/>
          </p:nvCxnSpPr>
          <p:spPr>
            <a:xfrm>
              <a:off x="6251123" y="37527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40BFEA8-696B-1E89-400B-ABD131993C37}"/>
                </a:ext>
              </a:extLst>
            </p:cNvPr>
            <p:cNvSpPr/>
            <p:nvPr/>
          </p:nvSpPr>
          <p:spPr>
            <a:xfrm>
              <a:off x="54706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522590A-6CF3-8F5C-E5C7-9497CD90A325}"/>
                </a:ext>
              </a:extLst>
            </p:cNvPr>
            <p:cNvSpPr/>
            <p:nvPr/>
          </p:nvSpPr>
          <p:spPr>
            <a:xfrm>
              <a:off x="7299434" y="48010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I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472589D-9D60-B0F3-7915-FB0CE871AAFB}"/>
                </a:ext>
              </a:extLst>
            </p:cNvPr>
            <p:cNvCxnSpPr>
              <a:cxnSpLocks/>
              <a:stCxn id="37" idx="5"/>
              <a:endCxn id="42" idx="1"/>
            </p:cNvCxnSpPr>
            <p:nvPr/>
          </p:nvCxnSpPr>
          <p:spPr>
            <a:xfrm>
              <a:off x="71655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7A95A1F-969B-6B51-794E-D3D13858BAEB}"/>
                </a:ext>
              </a:extLst>
            </p:cNvPr>
            <p:cNvCxnSpPr>
              <a:cxnSpLocks/>
              <a:stCxn id="37" idx="3"/>
              <a:endCxn id="41" idx="7"/>
            </p:cNvCxnSpPr>
            <p:nvPr/>
          </p:nvCxnSpPr>
          <p:spPr>
            <a:xfrm flipH="1">
              <a:off x="6251123" y="46671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37E8960-9CA0-C825-A918-56AA0BAE0088}"/>
                </a:ext>
              </a:extLst>
            </p:cNvPr>
            <p:cNvSpPr/>
            <p:nvPr/>
          </p:nvSpPr>
          <p:spPr>
            <a:xfrm>
              <a:off x="3641834" y="11434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83D9D0-0BAF-0DD3-092B-F29592BBD552}"/>
                </a:ext>
              </a:extLst>
            </p:cNvPr>
            <p:cNvSpPr/>
            <p:nvPr/>
          </p:nvSpPr>
          <p:spPr>
            <a:xfrm>
              <a:off x="2723541" y="2057822"/>
              <a:ext cx="914400" cy="914400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266E2FE-DEC6-930A-325D-528AF87F38D5}"/>
                </a:ext>
              </a:extLst>
            </p:cNvPr>
            <p:cNvCxnSpPr>
              <a:cxnSpLocks/>
              <a:stCxn id="3" idx="3"/>
              <a:endCxn id="10" idx="7"/>
            </p:cNvCxnSpPr>
            <p:nvPr/>
          </p:nvCxnSpPr>
          <p:spPr>
            <a:xfrm flipH="1">
              <a:off x="3504030" y="1923911"/>
              <a:ext cx="271715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0E6D5-5D0D-9B70-C1F3-CD5122A038F5}"/>
                </a:ext>
              </a:extLst>
            </p:cNvPr>
            <p:cNvCxnSpPr>
              <a:cxnSpLocks/>
              <a:stCxn id="3" idx="5"/>
              <a:endCxn id="18" idx="1"/>
            </p:cNvCxnSpPr>
            <p:nvPr/>
          </p:nvCxnSpPr>
          <p:spPr>
            <a:xfrm>
              <a:off x="4422323" y="1923911"/>
              <a:ext cx="267822" cy="267822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Arrow: Left 46">
              <a:extLst>
                <a:ext uri="{FF2B5EF4-FFF2-40B4-BE49-F238E27FC236}">
                  <a16:creationId xmlns:a16="http://schemas.microsoft.com/office/drawing/2014/main" id="{A9EFF3D3-5D5C-C255-EA13-9C97C45D5233}"/>
                </a:ext>
              </a:extLst>
            </p:cNvPr>
            <p:cNvSpPr/>
            <p:nvPr/>
          </p:nvSpPr>
          <p:spPr>
            <a:xfrm>
              <a:off x="6518945" y="3186684"/>
              <a:ext cx="978408" cy="484632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51E016D-748E-BD9B-E51E-23A17D6EA50C}"/>
                </a:ext>
              </a:extLst>
            </p:cNvPr>
            <p:cNvSpPr txBox="1"/>
            <p:nvPr/>
          </p:nvSpPr>
          <p:spPr>
            <a:xfrm>
              <a:off x="7514897" y="3249250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Node E</a:t>
              </a:r>
            </a:p>
          </p:txBody>
        </p:sp>
        <p:sp>
          <p:nvSpPr>
            <p:cNvPr id="49" name="Arrow: Left 48">
              <a:extLst>
                <a:ext uri="{FF2B5EF4-FFF2-40B4-BE49-F238E27FC236}">
                  <a16:creationId xmlns:a16="http://schemas.microsoft.com/office/drawing/2014/main" id="{4871B2F2-9613-0292-FA6E-58581262C09F}"/>
                </a:ext>
              </a:extLst>
            </p:cNvPr>
            <p:cNvSpPr/>
            <p:nvPr/>
          </p:nvSpPr>
          <p:spPr>
            <a:xfrm>
              <a:off x="5606796" y="221976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row: Left 50">
              <a:extLst>
                <a:ext uri="{FF2B5EF4-FFF2-40B4-BE49-F238E27FC236}">
                  <a16:creationId xmlns:a16="http://schemas.microsoft.com/office/drawing/2014/main" id="{0E18C5CE-0808-3D0B-CE32-AC245AEA4263}"/>
                </a:ext>
              </a:extLst>
            </p:cNvPr>
            <p:cNvSpPr/>
            <p:nvPr/>
          </p:nvSpPr>
          <p:spPr>
            <a:xfrm>
              <a:off x="4690145" y="1308418"/>
              <a:ext cx="978408" cy="484632"/>
            </a:xfrm>
            <a:prstGeom prst="lef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4F19A5B9-B9AD-FA8F-8913-43282A7D399F}"/>
                </a:ext>
              </a:extLst>
            </p:cNvPr>
            <p:cNvSpPr/>
            <p:nvPr/>
          </p:nvSpPr>
          <p:spPr>
            <a:xfrm>
              <a:off x="7433345" y="4100662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 52">
              <a:extLst>
                <a:ext uri="{FF2B5EF4-FFF2-40B4-BE49-F238E27FC236}">
                  <a16:creationId xmlns:a16="http://schemas.microsoft.com/office/drawing/2014/main" id="{D68B9107-137D-966D-C22C-A032349B2B12}"/>
                </a:ext>
              </a:extLst>
            </p:cNvPr>
            <p:cNvSpPr/>
            <p:nvPr/>
          </p:nvSpPr>
          <p:spPr>
            <a:xfrm>
              <a:off x="8347745" y="5014328"/>
              <a:ext cx="978408" cy="484632"/>
            </a:xfrm>
            <a:prstGeom prst="lef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7EDC0511-F033-13D0-5E84-0AC0542606C6}"/>
                </a:ext>
              </a:extLst>
            </p:cNvPr>
            <p:cNvSpPr/>
            <p:nvPr/>
          </p:nvSpPr>
          <p:spPr>
            <a:xfrm>
              <a:off x="4358315" y="5014328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Right 56">
              <a:extLst>
                <a:ext uri="{FF2B5EF4-FFF2-40B4-BE49-F238E27FC236}">
                  <a16:creationId xmlns:a16="http://schemas.microsoft.com/office/drawing/2014/main" id="{70FFDC19-D47F-E63F-5AE1-EEBAFBCACE73}"/>
                </a:ext>
              </a:extLst>
            </p:cNvPr>
            <p:cNvSpPr/>
            <p:nvPr/>
          </p:nvSpPr>
          <p:spPr>
            <a:xfrm>
              <a:off x="3411438" y="4100662"/>
              <a:ext cx="978408" cy="484632"/>
            </a:xfrm>
            <a:prstGeom prst="right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0FE4FA-95F8-D7EA-A886-40D5D06B726C}"/>
                </a:ext>
              </a:extLst>
            </p:cNvPr>
            <p:cNvSpPr txBox="1"/>
            <p:nvPr/>
          </p:nvSpPr>
          <p:spPr>
            <a:xfrm>
              <a:off x="8415345" y="4156516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C94147-B93A-7754-410E-C9248E70F963}"/>
                </a:ext>
              </a:extLst>
            </p:cNvPr>
            <p:cNvSpPr txBox="1"/>
            <p:nvPr/>
          </p:nvSpPr>
          <p:spPr>
            <a:xfrm>
              <a:off x="2266341" y="4158312"/>
              <a:ext cx="11256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Child of 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312760A-3BD8-6068-5DAE-9D50DD6AA329}"/>
                </a:ext>
              </a:extLst>
            </p:cNvPr>
            <p:cNvSpPr txBox="1"/>
            <p:nvPr/>
          </p:nvSpPr>
          <p:spPr>
            <a:xfrm>
              <a:off x="932565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94BA80-82E5-6F0E-7BCE-4EABCB91A1A3}"/>
                </a:ext>
              </a:extLst>
            </p:cNvPr>
            <p:cNvSpPr txBox="1"/>
            <p:nvPr/>
          </p:nvSpPr>
          <p:spPr>
            <a:xfrm>
              <a:off x="2611041" y="5071978"/>
              <a:ext cx="17006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Grandchild of 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9F963E-E372-E133-87DF-DB5C4F407F0A}"/>
                </a:ext>
              </a:extLst>
            </p:cNvPr>
            <p:cNvSpPr txBox="1"/>
            <p:nvPr/>
          </p:nvSpPr>
          <p:spPr>
            <a:xfrm>
              <a:off x="6585049" y="2277418"/>
              <a:ext cx="124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Parent of 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D9F6C0-C9BB-BB51-9631-4B1275C06C6E}"/>
                </a:ext>
              </a:extLst>
            </p:cNvPr>
            <p:cNvSpPr txBox="1"/>
            <p:nvPr/>
          </p:nvSpPr>
          <p:spPr>
            <a:xfrm>
              <a:off x="5665987" y="1368152"/>
              <a:ext cx="185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Grandparent of E</a:t>
              </a:r>
            </a:p>
          </p:txBody>
        </p:sp>
      </p:grpSp>
      <p:sp>
        <p:nvSpPr>
          <p:cNvPr id="65" name="Right Brace 64">
            <a:extLst>
              <a:ext uri="{FF2B5EF4-FFF2-40B4-BE49-F238E27FC236}">
                <a16:creationId xmlns:a16="http://schemas.microsoft.com/office/drawing/2014/main" id="{409B5528-5292-69B0-195F-9524398473F0}"/>
              </a:ext>
            </a:extLst>
          </p:cNvPr>
          <p:cNvSpPr/>
          <p:nvPr/>
        </p:nvSpPr>
        <p:spPr>
          <a:xfrm>
            <a:off x="6743129" y="1217429"/>
            <a:ext cx="391511" cy="1582358"/>
          </a:xfrm>
          <a:prstGeom prst="righ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EEA416-6BA9-E7D0-99D2-CDA10FC58C2A}"/>
              </a:ext>
            </a:extLst>
          </p:cNvPr>
          <p:cNvSpPr txBox="1"/>
          <p:nvPr/>
        </p:nvSpPr>
        <p:spPr>
          <a:xfrm>
            <a:off x="7210130" y="1820689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Ancestors of E</a:t>
            </a:r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3A2DB3E4-C72A-298B-F9AB-F6AE36E2DD0D}"/>
              </a:ext>
            </a:extLst>
          </p:cNvPr>
          <p:cNvSpPr/>
          <p:nvPr/>
        </p:nvSpPr>
        <p:spPr>
          <a:xfrm>
            <a:off x="9777991" y="4008577"/>
            <a:ext cx="391511" cy="1582358"/>
          </a:xfrm>
          <a:prstGeom prst="rightBrac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F29A7D-8196-1C16-9A78-C8930E70FE74}"/>
              </a:ext>
            </a:extLst>
          </p:cNvPr>
          <p:cNvSpPr txBox="1"/>
          <p:nvPr/>
        </p:nvSpPr>
        <p:spPr>
          <a:xfrm>
            <a:off x="10268973" y="4609294"/>
            <a:ext cx="19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Descendants of E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121461E7-4E4D-9F0A-1206-84591C98F713}"/>
              </a:ext>
            </a:extLst>
          </p:cNvPr>
          <p:cNvSpPr/>
          <p:nvPr/>
        </p:nvSpPr>
        <p:spPr>
          <a:xfrm>
            <a:off x="1348656" y="3248828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1A3C554-28F1-F33F-2B89-E4E2726E6F39}"/>
              </a:ext>
            </a:extLst>
          </p:cNvPr>
          <p:cNvSpPr txBox="1"/>
          <p:nvPr/>
        </p:nvSpPr>
        <p:spPr>
          <a:xfrm>
            <a:off x="80360" y="3306478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Sibling of E</a:t>
            </a:r>
          </a:p>
        </p:txBody>
      </p:sp>
    </p:spTree>
    <p:extLst>
      <p:ext uri="{BB962C8B-B14F-4D97-AF65-F5344CB8AC3E}">
        <p14:creationId xmlns:p14="http://schemas.microsoft.com/office/powerpoint/2010/main" val="50425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691C-9428-FB45-3B67-CD0BA928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8931689B-1564-F894-405B-7EC6850C6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19</a:t>
            </a:fld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91971D-5F5F-7F84-E2C9-F0102AC153E6}"/>
              </a:ext>
            </a:extLst>
          </p:cNvPr>
          <p:cNvSpPr/>
          <p:nvPr/>
        </p:nvSpPr>
        <p:spPr>
          <a:xfrm>
            <a:off x="5555081" y="14166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CAFD6D8-F064-56EF-1B54-B3E754A40A7B}"/>
              </a:ext>
            </a:extLst>
          </p:cNvPr>
          <p:cNvSpPr/>
          <p:nvPr/>
        </p:nvSpPr>
        <p:spPr>
          <a:xfrm>
            <a:off x="4339330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DB1E3D-8C80-169E-A6BC-049D6689913B}"/>
              </a:ext>
            </a:extLst>
          </p:cNvPr>
          <p:cNvCxnSpPr>
            <a:cxnSpLocks/>
            <a:stCxn id="18" idx="3"/>
            <a:endCxn id="2" idx="7"/>
          </p:cNvCxnSpPr>
          <p:nvPr/>
        </p:nvCxnSpPr>
        <p:spPr>
          <a:xfrm flipH="1">
            <a:off x="5119819" y="2197179"/>
            <a:ext cx="56917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56B9C0-3B07-D71B-DA6A-A3B0369F2A1F}"/>
              </a:ext>
            </a:extLst>
          </p:cNvPr>
          <p:cNvSpPr/>
          <p:nvPr/>
        </p:nvSpPr>
        <p:spPr>
          <a:xfrm>
            <a:off x="433933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7BB403-66DB-422B-C3AF-BB0AEC49184A}"/>
              </a:ext>
            </a:extLst>
          </p:cNvPr>
          <p:cNvCxnSpPr>
            <a:cxnSpLocks/>
            <a:stCxn id="2" idx="4"/>
            <a:endCxn id="14" idx="0"/>
          </p:cNvCxnSpPr>
          <p:nvPr/>
        </p:nvCxnSpPr>
        <p:spPr>
          <a:xfrm>
            <a:off x="4796530" y="3245490"/>
            <a:ext cx="0" cy="28335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A56FB6BE-5A07-D6B5-9397-B6C861590A13}"/>
              </a:ext>
            </a:extLst>
          </p:cNvPr>
          <p:cNvSpPr/>
          <p:nvPr/>
        </p:nvSpPr>
        <p:spPr>
          <a:xfrm>
            <a:off x="542117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CCFD6-F4DF-6332-7809-E4068562DEBD}"/>
              </a:ext>
            </a:extLst>
          </p:cNvPr>
          <p:cNvCxnSpPr>
            <a:cxnSpLocks/>
            <a:stCxn id="2" idx="5"/>
            <a:endCxn id="24" idx="1"/>
          </p:cNvCxnSpPr>
          <p:nvPr/>
        </p:nvCxnSpPr>
        <p:spPr>
          <a:xfrm>
            <a:off x="511981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FC1BC0-B9EC-FBC3-E139-1A0787130844}"/>
              </a:ext>
            </a:extLst>
          </p:cNvPr>
          <p:cNvSpPr/>
          <p:nvPr/>
        </p:nvSpPr>
        <p:spPr>
          <a:xfrm>
            <a:off x="3257490" y="352884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B7D7B-0856-595B-72EB-5FBA726058EB}"/>
              </a:ext>
            </a:extLst>
          </p:cNvPr>
          <p:cNvCxnSpPr>
            <a:cxnSpLocks/>
            <a:stCxn id="2" idx="3"/>
            <a:endCxn id="28" idx="7"/>
          </p:cNvCxnSpPr>
          <p:nvPr/>
        </p:nvCxnSpPr>
        <p:spPr>
          <a:xfrm flipH="1">
            <a:off x="4037979" y="3111579"/>
            <a:ext cx="435262" cy="5511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ABD8520-ABE8-38E6-FFE8-1411D2006861}"/>
              </a:ext>
            </a:extLst>
          </p:cNvPr>
          <p:cNvSpPr/>
          <p:nvPr/>
        </p:nvSpPr>
        <p:spPr>
          <a:xfrm>
            <a:off x="6469481" y="23310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D1F17BA-F787-2DB9-C5E0-171D6497A862}"/>
              </a:ext>
            </a:extLst>
          </p:cNvPr>
          <p:cNvCxnSpPr>
            <a:cxnSpLocks/>
            <a:stCxn id="18" idx="5"/>
            <a:endCxn id="32" idx="1"/>
          </p:cNvCxnSpPr>
          <p:nvPr/>
        </p:nvCxnSpPr>
        <p:spPr>
          <a:xfrm>
            <a:off x="6335570" y="21971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98EDCC-0163-1E09-D123-9306FFD5BE1F}"/>
              </a:ext>
            </a:extLst>
          </p:cNvPr>
          <p:cNvSpPr/>
          <p:nvPr/>
        </p:nvSpPr>
        <p:spPr>
          <a:xfrm>
            <a:off x="7383881" y="32454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96D99C-B8B8-BC7D-343B-2936C46DA93F}"/>
              </a:ext>
            </a:extLst>
          </p:cNvPr>
          <p:cNvCxnSpPr>
            <a:cxnSpLocks/>
            <a:stCxn id="32" idx="5"/>
            <a:endCxn id="37" idx="1"/>
          </p:cNvCxnSpPr>
          <p:nvPr/>
        </p:nvCxnSpPr>
        <p:spPr>
          <a:xfrm>
            <a:off x="7249970" y="31115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603F861-8A09-631B-AA9B-1FDA895C1C18}"/>
              </a:ext>
            </a:extLst>
          </p:cNvPr>
          <p:cNvSpPr/>
          <p:nvPr/>
        </p:nvSpPr>
        <p:spPr>
          <a:xfrm>
            <a:off x="64694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72403B4-B9E6-8BE8-6E1E-1C7D5AD1C8C9}"/>
              </a:ext>
            </a:extLst>
          </p:cNvPr>
          <p:cNvSpPr/>
          <p:nvPr/>
        </p:nvSpPr>
        <p:spPr>
          <a:xfrm>
            <a:off x="8298281" y="41598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3AE0E97-54DA-E114-53DD-94C2CBFC5940}"/>
              </a:ext>
            </a:extLst>
          </p:cNvPr>
          <p:cNvCxnSpPr>
            <a:cxnSpLocks/>
            <a:stCxn id="37" idx="5"/>
            <a:endCxn id="42" idx="1"/>
          </p:cNvCxnSpPr>
          <p:nvPr/>
        </p:nvCxnSpPr>
        <p:spPr>
          <a:xfrm>
            <a:off x="81643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D803E6-28DC-0AC7-4B1E-44FFDF21EED6}"/>
              </a:ext>
            </a:extLst>
          </p:cNvPr>
          <p:cNvCxnSpPr>
            <a:cxnSpLocks/>
            <a:stCxn id="37" idx="3"/>
            <a:endCxn id="41" idx="7"/>
          </p:cNvCxnSpPr>
          <p:nvPr/>
        </p:nvCxnSpPr>
        <p:spPr>
          <a:xfrm flipH="1">
            <a:off x="7249970" y="402597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2C8A-1D8E-24F5-5E6D-2C662B1D1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3AE5E36-911A-BC1C-74A9-D8EA3F0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B2B253-83CB-E861-825A-032E1CBA069A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EE09CD0-7CAF-0263-4397-7D27F26D2E5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2CCD03-4619-FCBB-CE4B-8EAC7CFDDA1D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77A94B8-CF4C-2202-83E8-8B2F4FD82A7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46CF249-58CE-5391-BF63-44A956D3D697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6222657-36E8-CCB4-2457-A71F03FF967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67A715-7CE9-DBDA-C82C-673E2988547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33A4CCA-83FA-4F42-B28E-30E77EE58CCF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90B80E-EF1F-67D3-6822-9D5A13FBA2B4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015EA68-4CB1-A9E5-6527-38507B35B52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D665077-C395-1AB4-C84D-903F1D7AFBD9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1576843-E880-4DA6-88E3-C5BDAA604810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5CE72A0-7E80-7D51-1766-9FF36C2FD85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EBEDB76-D669-C930-67EA-386BCE8F4F1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BB8537A-005A-4D00-EEE7-8745F6778A1F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69ED49-E1A0-4918-346D-0927206027E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0A14A1F-C4BC-7D5B-7532-A29244FD41D7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89F1A0-C6A9-06D8-AC97-C32AB1367F5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7ABEA8-58BE-2B1E-E197-71074048D58E}"/>
              </a:ext>
            </a:extLst>
          </p:cNvPr>
          <p:cNvSpPr txBox="1"/>
          <p:nvPr/>
        </p:nvSpPr>
        <p:spPr>
          <a:xfrm>
            <a:off x="5286852" y="153089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32</a:t>
            </a:r>
          </a:p>
        </p:txBody>
      </p:sp>
    </p:spTree>
    <p:extLst>
      <p:ext uri="{BB962C8B-B14F-4D97-AF65-F5344CB8AC3E}">
        <p14:creationId xmlns:p14="http://schemas.microsoft.com/office/powerpoint/2010/main" val="3740829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CAD0-EE01-3819-D73E-BAC2E6CB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EC6529-EA8B-F02B-A29A-E0ABD294BC62}"/>
              </a:ext>
            </a:extLst>
          </p:cNvPr>
          <p:cNvSpPr/>
          <p:nvPr/>
        </p:nvSpPr>
        <p:spPr>
          <a:xfrm>
            <a:off x="2187388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417C01-CF19-24B8-9972-476BA2811962}"/>
              </a:ext>
            </a:extLst>
          </p:cNvPr>
          <p:cNvSpPr/>
          <p:nvPr/>
        </p:nvSpPr>
        <p:spPr>
          <a:xfrm>
            <a:off x="5791200" y="1119619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CEF58A-59AC-A820-DB3F-578EC63F178A}"/>
              </a:ext>
            </a:extLst>
          </p:cNvPr>
          <p:cNvSpPr/>
          <p:nvPr/>
        </p:nvSpPr>
        <p:spPr>
          <a:xfrm>
            <a:off x="3388659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boot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275EB9-4818-5561-D01F-D577F6CF8949}"/>
              </a:ext>
            </a:extLst>
          </p:cNvPr>
          <p:cNvSpPr/>
          <p:nvPr/>
        </p:nvSpPr>
        <p:spPr>
          <a:xfrm>
            <a:off x="5791201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7DACD0-C70C-7CAE-DD20-B9D910990BB1}"/>
              </a:ext>
            </a:extLst>
          </p:cNvPr>
          <p:cNvSpPr/>
          <p:nvPr/>
        </p:nvSpPr>
        <p:spPr>
          <a:xfrm>
            <a:off x="8193743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3CA934-8091-3450-366A-D1B4F480A9C3}"/>
              </a:ext>
            </a:extLst>
          </p:cNvPr>
          <p:cNvSpPr/>
          <p:nvPr/>
        </p:nvSpPr>
        <p:spPr>
          <a:xfrm>
            <a:off x="6992472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sbin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4CDACD-898E-AC92-4F54-E042E6469BFF}"/>
              </a:ext>
            </a:extLst>
          </p:cNvPr>
          <p:cNvSpPr/>
          <p:nvPr/>
        </p:nvSpPr>
        <p:spPr>
          <a:xfrm>
            <a:off x="9395014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523152-03BC-113C-20AD-0F99A0317E8C}"/>
              </a:ext>
            </a:extLst>
          </p:cNvPr>
          <p:cNvSpPr/>
          <p:nvPr/>
        </p:nvSpPr>
        <p:spPr>
          <a:xfrm>
            <a:off x="4589930" y="242368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etc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897E92B-2A06-2CBC-0B4D-DB8043833CC4}"/>
              </a:ext>
            </a:extLst>
          </p:cNvPr>
          <p:cNvSpPr/>
          <p:nvPr/>
        </p:nvSpPr>
        <p:spPr>
          <a:xfrm>
            <a:off x="767379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B2574D-EB4F-3340-75E5-A2D7F86EE20C}"/>
              </a:ext>
            </a:extLst>
          </p:cNvPr>
          <p:cNvSpPr/>
          <p:nvPr/>
        </p:nvSpPr>
        <p:spPr>
          <a:xfrm>
            <a:off x="8785415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lib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559EDA-6EA6-3BB0-6795-B9EDF13282FC}"/>
              </a:ext>
            </a:extLst>
          </p:cNvPr>
          <p:cNvSpPr/>
          <p:nvPr/>
        </p:nvSpPr>
        <p:spPr>
          <a:xfrm>
            <a:off x="4876800" y="372775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alex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25E5915-D120-DFFB-9210-27A3BA8495B3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5400000">
            <a:off x="4251661" y="426946"/>
            <a:ext cx="389667" cy="360381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C02C6F2-0D28-354C-CD9F-8D393CF7A23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852297" y="1027582"/>
            <a:ext cx="389667" cy="240254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7FD62A6-1F9E-BC65-C009-1AD1A8E05A40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5452932" y="1628217"/>
            <a:ext cx="389667" cy="120127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44C8A8-F325-7444-A2CB-961EAB5F7DB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053567" y="2228851"/>
            <a:ext cx="389667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13BC00E-4318-2729-E42E-A41C12F643EA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6654203" y="1628216"/>
            <a:ext cx="389667" cy="12012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01855B4-822E-C7CC-E8F6-22008009467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7254838" y="1027580"/>
            <a:ext cx="389667" cy="240254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CF348B-C932-18DF-4281-F6E8F1A67C2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16200000" flipH="1">
            <a:off x="7855474" y="426945"/>
            <a:ext cx="389667" cy="360381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BA665C3-39CE-EE9F-4253-9BEAE3BC8EB1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5400000">
            <a:off x="5596367" y="3075720"/>
            <a:ext cx="389668" cy="91440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98220D3-CCE2-9A97-DC81-A25F3DD31D97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5400000">
            <a:off x="8196133" y="3272944"/>
            <a:ext cx="389668" cy="5199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481D51BD-38E1-C7A6-3478-4E0F059AEFB6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rot="16200000" flipH="1">
            <a:off x="8751945" y="3237084"/>
            <a:ext cx="389668" cy="59167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610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97DA-9861-239C-3DBD-2243A816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226C3C-1B2D-B11F-CA8B-52439256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21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1FE1038-B41A-5867-9714-3295BB2C0948}"/>
              </a:ext>
            </a:extLst>
          </p:cNvPr>
          <p:cNvSpPr/>
          <p:nvPr/>
        </p:nvSpPr>
        <p:spPr>
          <a:xfrm>
            <a:off x="399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55A8B0-E8D7-8E04-367A-F45EB9DFF22A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3307976" y="2161934"/>
            <a:ext cx="823629" cy="3253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84C21C-71A8-7018-FB3E-D6ADF1B8DB1A}"/>
              </a:ext>
            </a:extLst>
          </p:cNvPr>
          <p:cNvSpPr txBox="1"/>
          <p:nvPr/>
        </p:nvSpPr>
        <p:spPr>
          <a:xfrm>
            <a:off x="2850776" y="43927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FDCC8-D73A-EFDE-E09D-960A748CDB20}"/>
              </a:ext>
            </a:extLst>
          </p:cNvPr>
          <p:cNvSpPr txBox="1"/>
          <p:nvPr/>
        </p:nvSpPr>
        <p:spPr>
          <a:xfrm>
            <a:off x="5214894" y="1432772"/>
            <a:ext cx="3432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 + 4 × 5 × (1 + 2)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4EEC6E-1493-DB48-1071-0D0F4F936FAE}"/>
              </a:ext>
            </a:extLst>
          </p:cNvPr>
          <p:cNvSpPr/>
          <p:nvPr/>
        </p:nvSpPr>
        <p:spPr>
          <a:xfrm>
            <a:off x="2850776" y="2487277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45A465-86D3-A484-3F72-01B5F04D48C3}"/>
              </a:ext>
            </a:extLst>
          </p:cNvPr>
          <p:cNvSpPr/>
          <p:nvPr/>
        </p:nvSpPr>
        <p:spPr>
          <a:xfrm>
            <a:off x="3083294" y="4363240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FACEFB-8028-EC35-2F0D-BDAC23C4EB20}"/>
              </a:ext>
            </a:extLst>
          </p:cNvPr>
          <p:cNvSpPr/>
          <p:nvPr/>
        </p:nvSpPr>
        <p:spPr>
          <a:xfrm>
            <a:off x="4912094" y="438181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B539FC-9034-C8A3-3D2A-59F9A98E974E}"/>
              </a:ext>
            </a:extLst>
          </p:cNvPr>
          <p:cNvSpPr/>
          <p:nvPr/>
        </p:nvSpPr>
        <p:spPr>
          <a:xfrm>
            <a:off x="6123294" y="4387134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361F08-D865-CBB1-CF30-CFCB64261083}"/>
              </a:ext>
            </a:extLst>
          </p:cNvPr>
          <p:cNvSpPr/>
          <p:nvPr/>
        </p:nvSpPr>
        <p:spPr>
          <a:xfrm>
            <a:off x="7952094" y="4392706"/>
            <a:ext cx="914400" cy="914400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8D50F8-EEDA-42C6-0992-B58AF34ABE8E}"/>
              </a:ext>
            </a:extLst>
          </p:cNvPr>
          <p:cNvSpPr/>
          <p:nvPr/>
        </p:nvSpPr>
        <p:spPr>
          <a:xfrm>
            <a:off x="3997694" y="13814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E39895-EA1E-BC5A-CC71-656F67341B50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 flipH="1">
            <a:off x="3540494" y="3990734"/>
            <a:ext cx="591111" cy="37250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0F186-1A24-D27A-C21E-956833856E35}"/>
              </a:ext>
            </a:extLst>
          </p:cNvPr>
          <p:cNvCxnSpPr>
            <a:cxnSpLocks/>
            <a:stCxn id="2" idx="5"/>
            <a:endCxn id="9" idx="0"/>
          </p:cNvCxnSpPr>
          <p:nvPr/>
        </p:nvCxnSpPr>
        <p:spPr>
          <a:xfrm>
            <a:off x="4778183" y="3990734"/>
            <a:ext cx="591111" cy="39108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B07B79B-A186-19B0-A43E-E0E5300A92F7}"/>
              </a:ext>
            </a:extLst>
          </p:cNvPr>
          <p:cNvSpPr/>
          <p:nvPr/>
        </p:nvSpPr>
        <p:spPr>
          <a:xfrm>
            <a:off x="5517694" y="22958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×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DDAEF5-BEE0-1A91-9D93-336714514322}"/>
              </a:ext>
            </a:extLst>
          </p:cNvPr>
          <p:cNvSpPr/>
          <p:nvPr/>
        </p:nvSpPr>
        <p:spPr>
          <a:xfrm>
            <a:off x="7037694" y="321024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D787A0-7A41-D971-58CA-7AE438827CF7}"/>
              </a:ext>
            </a:extLst>
          </p:cNvPr>
          <p:cNvCxnSpPr>
            <a:cxnSpLocks/>
            <a:stCxn id="31" idx="3"/>
            <a:endCxn id="10" idx="0"/>
          </p:cNvCxnSpPr>
          <p:nvPr/>
        </p:nvCxnSpPr>
        <p:spPr>
          <a:xfrm flipH="1">
            <a:off x="6580494" y="3990734"/>
            <a:ext cx="591111" cy="3964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01D139-8447-0CE6-1B65-64B424C68D9E}"/>
              </a:ext>
            </a:extLst>
          </p:cNvPr>
          <p:cNvCxnSpPr>
            <a:cxnSpLocks/>
            <a:stCxn id="31" idx="5"/>
            <a:endCxn id="11" idx="0"/>
          </p:cNvCxnSpPr>
          <p:nvPr/>
        </p:nvCxnSpPr>
        <p:spPr>
          <a:xfrm>
            <a:off x="7818183" y="3990734"/>
            <a:ext cx="591111" cy="4019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3077BF-39AA-B309-26D4-0E7F48322993}"/>
              </a:ext>
            </a:extLst>
          </p:cNvPr>
          <p:cNvCxnSpPr>
            <a:cxnSpLocks/>
            <a:stCxn id="30" idx="3"/>
            <a:endCxn id="2" idx="7"/>
          </p:cNvCxnSpPr>
          <p:nvPr/>
        </p:nvCxnSpPr>
        <p:spPr>
          <a:xfrm flipH="1">
            <a:off x="477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24A46DA-2A08-2B44-A32F-BE0FD5468C4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6298183" y="30763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B05093-9E35-4D54-6192-C40BC1E2BD89}"/>
              </a:ext>
            </a:extLst>
          </p:cNvPr>
          <p:cNvCxnSpPr>
            <a:cxnSpLocks/>
            <a:stCxn id="12" idx="5"/>
            <a:endCxn id="30" idx="1"/>
          </p:cNvCxnSpPr>
          <p:nvPr/>
        </p:nvCxnSpPr>
        <p:spPr>
          <a:xfrm>
            <a:off x="4778183" y="2161934"/>
            <a:ext cx="8734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6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AAADC-7814-C442-D8F4-283E46BB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9C8F0E6-B10F-15FA-94C7-AF7C5473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3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63DDBBC-E8AC-2BF3-8A64-5A5617F5E630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0DC562-B2F9-12B1-273E-CA5AE2834272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18B10E-D358-CF35-B0EF-964031F1840A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460AF35-10A5-2165-BAD1-CCD7FAB61CE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01A09A3-B1AD-32CA-A67E-0C6A87FAA260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E407321-231B-4D20-512B-D578CF138603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EFD30C-667C-DBDD-9B5A-803BB5677601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75F448F-9204-697D-5CD4-E05649DA8700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314FD6-D591-73BE-62CE-29E48D597EF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3ACD6B4-E2B9-1FD9-C284-E3724D8EB76B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531950-EC5D-7FFD-5F3F-FF11761EB4C7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490EF7A-85BC-90F7-F8CF-6294DA5DC157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EF62723-1A22-64BB-FB99-E2AAAD854EFC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21C1348D-8559-B151-A558-5445C3D8E954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80004CE-65E1-E328-030B-2571574D396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D067C82-A883-1532-850C-EEFBEDE4669E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7BE4D1B-2AE2-F7C3-D7DF-99D0AB5959AC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9CF36-8991-DBFE-5A71-EF1119D41672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AFCCF-6A0B-153A-E5F9-E048A9AB70C4}"/>
              </a:ext>
            </a:extLst>
          </p:cNvPr>
          <p:cNvSpPr txBox="1"/>
          <p:nvPr/>
        </p:nvSpPr>
        <p:spPr>
          <a:xfrm>
            <a:off x="2507375" y="273974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&gt; 16</a:t>
            </a:r>
          </a:p>
        </p:txBody>
      </p:sp>
    </p:spTree>
    <p:extLst>
      <p:ext uri="{BB962C8B-B14F-4D97-AF65-F5344CB8AC3E}">
        <p14:creationId xmlns:p14="http://schemas.microsoft.com/office/powerpoint/2010/main" val="42794121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385-0A12-5229-7378-11A98826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DE0FBEC1-64AC-DED9-D778-B98FB88D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4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A990C8-4A7C-D3F3-718D-A4255982A2B1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0C98FBF-2503-505D-60D2-6A64146E1F03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113AA-BBA8-5B8D-1DFC-0669310F7849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E1DB502-AD3D-29EF-F40E-DF63792E858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621EF2-8248-EBBC-64A8-EF4FEF8869F3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59A55D34-F0E5-BEDB-9BF0-C876863BD815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D1B06CC-B5E4-B7EE-4103-EE712A5D241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0890C3E-238C-FEE7-5EC9-DEEF9A02C2C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98E6E6-BA34-439F-FFEA-BE4D5207539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585880A-F445-F133-A74F-B3B0AFE381D3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8731104-71CE-900F-5DF3-227AB404F9F8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902C6B-6FF7-9766-6EEF-16667680957D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88B338DC-649F-F1F2-A028-493644D27716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B101D4A-DC5E-1AFB-EE17-998300344FB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2F2AB33-3DCE-589E-2229-268DB14C044E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7371A65-AD74-D85F-9098-BF4935D27B59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BFAA96B-3081-11D4-F4CB-066CD6ED708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F25AF0-7975-8ABC-0F02-63D0D8B0B20E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7A092-CC4B-456D-2F73-ABC62A25D0EF}"/>
              </a:ext>
            </a:extLst>
          </p:cNvPr>
          <p:cNvSpPr txBox="1"/>
          <p:nvPr/>
        </p:nvSpPr>
        <p:spPr>
          <a:xfrm>
            <a:off x="3897348" y="36671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&lt; 24</a:t>
            </a:r>
          </a:p>
        </p:txBody>
      </p:sp>
    </p:spTree>
    <p:extLst>
      <p:ext uri="{BB962C8B-B14F-4D97-AF65-F5344CB8AC3E}">
        <p14:creationId xmlns:p14="http://schemas.microsoft.com/office/powerpoint/2010/main" val="24711777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BE0E-8F09-DAB8-21AA-4BDBD273C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31EAAC8-4729-4733-9702-BF3A873E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5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1EBA16-AD33-4B66-7F74-9168E46642F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A09CB3-772A-5BED-307E-B29D0515529B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1D586AB-38D1-824C-D625-62CC4DDE124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5CD58A1-F2EC-F266-3DB1-A2E487411B6C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34180D-0854-DABD-2B00-28318F90A544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4625BFC-948C-D3D3-7E46-7BEB02EABFF4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BA39A7E-2335-7E0D-347E-422447994F29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A8DBD80-0807-EBF9-662C-DC0E115D57C9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056389-0ABC-A607-8508-802125D5072C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5C9545-8233-599C-38D7-89EDE4F4A506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7EC6A0-F933-4218-64FC-036DFB6118B3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A5E556B-7479-174C-04B0-70BDA395207E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9053C2A-91DD-487E-E22F-F7F62B41D6B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EE65B5B-02A9-D0A8-A1B8-3DC0A89132CD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F84E505-9F32-621F-C02A-C10F387876E5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5AD186-FEF9-5BBE-E323-6262990C44D4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5BFD6DD-408B-078F-30D9-708196175E28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7D2675-2BC7-DC2F-DF49-0D65C8975383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62FCC-5B8A-015B-03B4-0F3403AF3B14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</p:spTree>
    <p:extLst>
      <p:ext uri="{BB962C8B-B14F-4D97-AF65-F5344CB8AC3E}">
        <p14:creationId xmlns:p14="http://schemas.microsoft.com/office/powerpoint/2010/main" val="33484385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F106-6A10-C2DD-99FA-0E912B46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683502-0FC5-A230-508E-DFB64F2C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6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041E89-2EEE-7E4B-8E61-45649BF196C2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0EBB271-C5A7-8646-C684-766C2409BE4A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AD589A-7029-DA0F-5F37-3014F1BD09F2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B6F6FA2-37CF-8A17-7670-941F1A6DA242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A4E672-15EC-294E-6E9F-3B07C79DB04D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E26B026-5011-4E6C-E5B5-DAE8C75667EF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81C683-16AF-7B63-F744-E35C246B5FF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74F8C1E-FDC1-4B01-EC43-F78CF23B1F4D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668579-E3CC-D4AC-AC04-D61FC0408E8F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B8129C3C-C0A5-C348-D09B-C1A9B3558BE8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10DD374-A99C-12A4-D827-0BFD63962EFC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6B38A2D-80A2-D0DB-AF0A-A0B9445C9DD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A53640-EC74-C471-DAC0-D53E7131778A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E4AEA3-6296-7BC6-EF6A-5A3182DA4E3B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AC06D98-D8BB-E575-DCD4-37A1DBA48489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F3AC8D3-A2E9-7703-56D7-EC28815BB527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E4A546F-588D-4704-E3A9-99FEBD229B90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3895F5-0458-D52F-09A7-D64782ADD68C}"/>
              </a:ext>
            </a:extLst>
          </p:cNvPr>
          <p:cNvSpPr txBox="1"/>
          <p:nvPr/>
        </p:nvSpPr>
        <p:spPr>
          <a:xfrm>
            <a:off x="1756529" y="1462278"/>
            <a:ext cx="1501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Find ’20’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44E12-C817-375E-58BD-8103504EF4AF}"/>
              </a:ext>
            </a:extLst>
          </p:cNvPr>
          <p:cNvSpPr txBox="1"/>
          <p:nvPr/>
        </p:nvSpPr>
        <p:spPr>
          <a:xfrm>
            <a:off x="2962750" y="4581584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 = 20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556C0-1EB4-4830-5B2B-6D50FCA7DA5B}"/>
              </a:ext>
            </a:extLst>
          </p:cNvPr>
          <p:cNvSpPr txBox="1"/>
          <p:nvPr/>
        </p:nvSpPr>
        <p:spPr>
          <a:xfrm>
            <a:off x="4007299" y="5370403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177462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5BCA-6AD6-0EC4-D064-25BC4EAC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266A9-49FB-422E-1AD5-EE1EC522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7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3A1E293-8537-762C-613F-0DC338149E7F}"/>
              </a:ext>
            </a:extLst>
          </p:cNvPr>
          <p:cNvSpPr/>
          <p:nvPr/>
        </p:nvSpPr>
        <p:spPr>
          <a:xfrm>
            <a:off x="6318946" y="12666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647D79-2AB8-6E56-2330-4520D650F40F}"/>
              </a:ext>
            </a:extLst>
          </p:cNvPr>
          <p:cNvSpPr/>
          <p:nvPr/>
        </p:nvSpPr>
        <p:spPr>
          <a:xfrm>
            <a:off x="3509827" y="24672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58C049-75DF-745A-EE1C-60DFD0275E1B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290316" y="2047177"/>
            <a:ext cx="2162541" cy="55394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7D5449B-DE90-F97E-CE76-C5EB6054636A}"/>
              </a:ext>
            </a:extLst>
          </p:cNvPr>
          <p:cNvSpPr/>
          <p:nvPr/>
        </p:nvSpPr>
        <p:spPr>
          <a:xfrm>
            <a:off x="8726214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34E1DF-D1AC-2BFF-8176-C7063806358A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8588529" y="3095488"/>
            <a:ext cx="27159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2F4C6F8-2912-68F9-8892-27BA3B7658B8}"/>
              </a:ext>
            </a:extLst>
          </p:cNvPr>
          <p:cNvSpPr/>
          <p:nvPr/>
        </p:nvSpPr>
        <p:spPr>
          <a:xfrm>
            <a:off x="6893640" y="32293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BD0DDEF-8E5B-9BB9-1BE2-B828400D33E5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674129" y="3095488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A64EEC2-9167-D0CB-B143-146EA4A4D64A}"/>
              </a:ext>
            </a:extLst>
          </p:cNvPr>
          <p:cNvSpPr/>
          <p:nvPr/>
        </p:nvSpPr>
        <p:spPr>
          <a:xfrm>
            <a:off x="7808040" y="231499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B160082-7DBA-56F3-8DB1-045FBEC218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7099435" y="2047177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404878E-3C63-36FE-9EC2-4323D3ABC2C0}"/>
              </a:ext>
            </a:extLst>
          </p:cNvPr>
          <p:cNvSpPr/>
          <p:nvPr/>
        </p:nvSpPr>
        <p:spPr>
          <a:xfrm>
            <a:off x="4860988" y="33816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35E5D8-4E16-06A5-B796-9F238D12D021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290316" y="3247697"/>
            <a:ext cx="704583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A3E5032-E6E6-67AB-040D-B6BEFFCBF119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3375916" y="3247697"/>
            <a:ext cx="267822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DCDD74A-54F6-CFCE-641B-1356FCCA9BAF}"/>
              </a:ext>
            </a:extLst>
          </p:cNvPr>
          <p:cNvSpPr/>
          <p:nvPr/>
        </p:nvSpPr>
        <p:spPr>
          <a:xfrm>
            <a:off x="2595427" y="33946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1D1304A-3C25-C0E7-9AF8-A0CF9D467F82}"/>
              </a:ext>
            </a:extLst>
          </p:cNvPr>
          <p:cNvSpPr/>
          <p:nvPr/>
        </p:nvSpPr>
        <p:spPr>
          <a:xfrm>
            <a:off x="3942996" y="43090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5A598CC-9AE8-7407-C91D-459471D8E87A}"/>
              </a:ext>
            </a:extLst>
          </p:cNvPr>
          <p:cNvSpPr/>
          <p:nvPr/>
        </p:nvSpPr>
        <p:spPr>
          <a:xfrm>
            <a:off x="5773952" y="42960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2FE8743-775B-7CA6-3CBB-7639F4CDC5C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4723485" y="4162097"/>
            <a:ext cx="271414" cy="2808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AA39886-2C7F-FF0B-1684-B6A350C1823A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5641477" y="4162097"/>
            <a:ext cx="266386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93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CB6E-D7F4-8662-8FDD-B4275500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E3E17E2-A019-18C9-DCDB-B89319B8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8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E9B0AF2-5B18-13AC-18C6-FDD429ED71E5}"/>
              </a:ext>
            </a:extLst>
          </p:cNvPr>
          <p:cNvSpPr/>
          <p:nvPr/>
        </p:nvSpPr>
        <p:spPr>
          <a:xfrm>
            <a:off x="5726281" y="19841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544A22F-2C93-DA0C-6D97-521D04EB4EEB}"/>
              </a:ext>
            </a:extLst>
          </p:cNvPr>
          <p:cNvSpPr/>
          <p:nvPr/>
        </p:nvSpPr>
        <p:spPr>
          <a:xfrm>
            <a:off x="4214514" y="290864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A72D6A7-6B78-3883-66D3-23BDF4823D04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4995003" y="2764602"/>
            <a:ext cx="865189" cy="27795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C9C3DE-8099-E273-DF43-99C1707F37C6}"/>
              </a:ext>
            </a:extLst>
          </p:cNvPr>
          <p:cNvSpPr/>
          <p:nvPr/>
        </p:nvSpPr>
        <p:spPr>
          <a:xfrm>
            <a:off x="80719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FB66557-50F5-BFF9-4B68-5944A4BF18CB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79380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0A41EAF-ADE6-5EBD-D46A-88505352A499}"/>
              </a:ext>
            </a:extLst>
          </p:cNvPr>
          <p:cNvSpPr/>
          <p:nvPr/>
        </p:nvSpPr>
        <p:spPr>
          <a:xfrm>
            <a:off x="6243144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A72D8C-AD1B-9245-C777-D7657A1D3880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7023633" y="3684066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39388F9-BE51-6231-6469-CE4992EE4E1E}"/>
              </a:ext>
            </a:extLst>
          </p:cNvPr>
          <p:cNvSpPr/>
          <p:nvPr/>
        </p:nvSpPr>
        <p:spPr>
          <a:xfrm>
            <a:off x="7157544" y="29035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136079-C38C-D7DA-9C89-B31AC670791E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6506770" y="2764602"/>
            <a:ext cx="784685" cy="27288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3DE92F1-F589-6EA4-AADC-52BAAD633672}"/>
              </a:ext>
            </a:extLst>
          </p:cNvPr>
          <p:cNvSpPr/>
          <p:nvPr/>
        </p:nvSpPr>
        <p:spPr>
          <a:xfrm>
            <a:off x="5132688" y="381797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ACFD58F-5E56-2598-FF15-8682326A592B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4995003" y="3689131"/>
            <a:ext cx="271596" cy="2627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1E4FE6-5911-5D6C-3AEA-75820579A3F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4076829" y="3689131"/>
            <a:ext cx="271596" cy="2629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505752-FFC9-EDC2-A4A6-67F7FA362062}"/>
              </a:ext>
            </a:extLst>
          </p:cNvPr>
          <p:cNvSpPr/>
          <p:nvPr/>
        </p:nvSpPr>
        <p:spPr>
          <a:xfrm>
            <a:off x="3296340" y="3818169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738F3-731C-0435-44D3-83B1F87C98C0}"/>
              </a:ext>
            </a:extLst>
          </p:cNvPr>
          <p:cNvSpPr txBox="1"/>
          <p:nvPr/>
        </p:nvSpPr>
        <p:spPr>
          <a:xfrm>
            <a:off x="4458937" y="4871352"/>
            <a:ext cx="2261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 is left of 3, but 4 &gt; 3</a:t>
            </a:r>
          </a:p>
        </p:txBody>
      </p:sp>
    </p:spTree>
    <p:extLst>
      <p:ext uri="{BB962C8B-B14F-4D97-AF65-F5344CB8AC3E}">
        <p14:creationId xmlns:p14="http://schemas.microsoft.com/office/powerpoint/2010/main" val="919139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EE854-C3EE-F139-540D-3F1FA7D78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E9CD6EEE-B066-199F-85B4-ED652637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9</a:t>
            </a:fld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190883A-32E3-AE07-1D4C-16F2E183BC5B}"/>
              </a:ext>
            </a:extLst>
          </p:cNvPr>
          <p:cNvSpPr/>
          <p:nvPr/>
        </p:nvSpPr>
        <p:spPr>
          <a:xfrm>
            <a:off x="2940446" y="139281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A84DC58-7A61-D0BB-4075-4C79A1C3824B}"/>
              </a:ext>
            </a:extLst>
          </p:cNvPr>
          <p:cNvSpPr/>
          <p:nvPr/>
        </p:nvSpPr>
        <p:spPr>
          <a:xfrm>
            <a:off x="1490671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681BA6-E2E2-14C7-34A8-9EFEFBE65977}"/>
              </a:ext>
            </a:extLst>
          </p:cNvPr>
          <p:cNvCxnSpPr>
            <a:cxnSpLocks/>
            <a:stCxn id="52" idx="3"/>
            <a:endCxn id="53" idx="7"/>
          </p:cNvCxnSpPr>
          <p:nvPr/>
        </p:nvCxnSpPr>
        <p:spPr>
          <a:xfrm flipH="1">
            <a:off x="2271160" y="2173301"/>
            <a:ext cx="803197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19099AD-D13F-17E2-52BF-B103876D2518}"/>
              </a:ext>
            </a:extLst>
          </p:cNvPr>
          <p:cNvSpPr/>
          <p:nvPr/>
        </p:nvSpPr>
        <p:spPr>
          <a:xfrm>
            <a:off x="5349857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AA65435-DF52-73C3-DD2A-29E8A18E3B38}"/>
              </a:ext>
            </a:extLst>
          </p:cNvPr>
          <p:cNvCxnSpPr>
            <a:cxnSpLocks/>
            <a:stCxn id="59" idx="5"/>
            <a:endCxn id="55" idx="1"/>
          </p:cNvCxnSpPr>
          <p:nvPr/>
        </p:nvCxnSpPr>
        <p:spPr>
          <a:xfrm>
            <a:off x="5210029" y="3221612"/>
            <a:ext cx="273739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540C521-42A5-835B-EEC9-CD5CBD193847}"/>
              </a:ext>
            </a:extLst>
          </p:cNvPr>
          <p:cNvSpPr/>
          <p:nvPr/>
        </p:nvSpPr>
        <p:spPr>
          <a:xfrm>
            <a:off x="3526988" y="3520774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50EDFC-F915-CFD5-71E4-69C13CDF8297}"/>
              </a:ext>
            </a:extLst>
          </p:cNvPr>
          <p:cNvCxnSpPr>
            <a:cxnSpLocks/>
            <a:stCxn id="59" idx="3"/>
            <a:endCxn id="57" idx="7"/>
          </p:cNvCxnSpPr>
          <p:nvPr/>
        </p:nvCxnSpPr>
        <p:spPr>
          <a:xfrm flipH="1">
            <a:off x="4307477" y="3221612"/>
            <a:ext cx="255974" cy="43307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A0B5F71D-C354-7210-2686-5E51A2881F6C}"/>
              </a:ext>
            </a:extLst>
          </p:cNvPr>
          <p:cNvSpPr/>
          <p:nvPr/>
        </p:nvSpPr>
        <p:spPr>
          <a:xfrm>
            <a:off x="4429540" y="24411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814E06-5EE9-E4ED-6C06-4189285D5103}"/>
              </a:ext>
            </a:extLst>
          </p:cNvPr>
          <p:cNvCxnSpPr>
            <a:cxnSpLocks/>
            <a:stCxn id="52" idx="5"/>
            <a:endCxn id="59" idx="1"/>
          </p:cNvCxnSpPr>
          <p:nvPr/>
        </p:nvCxnSpPr>
        <p:spPr>
          <a:xfrm>
            <a:off x="3720935" y="2173301"/>
            <a:ext cx="842516" cy="4017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CE31244-F6CA-7BDB-A8CB-C1C1870CAEF5}"/>
              </a:ext>
            </a:extLst>
          </p:cNvPr>
          <p:cNvSpPr/>
          <p:nvPr/>
        </p:nvSpPr>
        <p:spPr>
          <a:xfrm>
            <a:off x="7162689" y="9249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F477F8D-731B-830E-A06F-E1CB8B0A53CD}"/>
              </a:ext>
            </a:extLst>
          </p:cNvPr>
          <p:cNvSpPr/>
          <p:nvPr/>
        </p:nvSpPr>
        <p:spPr>
          <a:xfrm>
            <a:off x="6250266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1038030-A043-CE0D-908F-B3B6477197A0}"/>
              </a:ext>
            </a:extLst>
          </p:cNvPr>
          <p:cNvCxnSpPr>
            <a:cxnSpLocks/>
            <a:stCxn id="66" idx="3"/>
            <a:endCxn id="67" idx="7"/>
          </p:cNvCxnSpPr>
          <p:nvPr/>
        </p:nvCxnSpPr>
        <p:spPr>
          <a:xfrm flipH="1">
            <a:off x="7030755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C724778C-C626-82EB-A0C5-03EB34AEE1A9}"/>
              </a:ext>
            </a:extLst>
          </p:cNvPr>
          <p:cNvSpPr/>
          <p:nvPr/>
        </p:nvSpPr>
        <p:spPr>
          <a:xfrm>
            <a:off x="8983581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8454D2D-9850-396D-2171-4371F89BDB61}"/>
              </a:ext>
            </a:extLst>
          </p:cNvPr>
          <p:cNvCxnSpPr>
            <a:cxnSpLocks/>
            <a:stCxn id="73" idx="5"/>
            <a:endCxn id="69" idx="1"/>
          </p:cNvCxnSpPr>
          <p:nvPr/>
        </p:nvCxnSpPr>
        <p:spPr>
          <a:xfrm>
            <a:off x="8855601" y="2619797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363AD5B-7B20-9EBB-51D1-774A51D6978D}"/>
              </a:ext>
            </a:extLst>
          </p:cNvPr>
          <p:cNvSpPr/>
          <p:nvPr/>
        </p:nvSpPr>
        <p:spPr>
          <a:xfrm>
            <a:off x="7160712" y="2753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EE6005C-3153-E9A0-5C2A-88DA988D2A41}"/>
              </a:ext>
            </a:extLst>
          </p:cNvPr>
          <p:cNvCxnSpPr>
            <a:cxnSpLocks/>
            <a:stCxn id="73" idx="3"/>
            <a:endCxn id="71" idx="7"/>
          </p:cNvCxnSpPr>
          <p:nvPr/>
        </p:nvCxnSpPr>
        <p:spPr>
          <a:xfrm flipH="1">
            <a:off x="7941201" y="2619797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110EF67F-8B1E-07D9-187F-89FB331FA72C}"/>
              </a:ext>
            </a:extLst>
          </p:cNvPr>
          <p:cNvSpPr/>
          <p:nvPr/>
        </p:nvSpPr>
        <p:spPr>
          <a:xfrm>
            <a:off x="8075112" y="18393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FDAADD-4906-D3B8-5F8E-1C07A4914465}"/>
              </a:ext>
            </a:extLst>
          </p:cNvPr>
          <p:cNvCxnSpPr>
            <a:cxnSpLocks/>
            <a:stCxn id="66" idx="5"/>
            <a:endCxn id="73" idx="1"/>
          </p:cNvCxnSpPr>
          <p:nvPr/>
        </p:nvCxnSpPr>
        <p:spPr>
          <a:xfrm>
            <a:off x="7943178" y="1705397"/>
            <a:ext cx="265845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8CD39A1D-36E0-4AE4-1C82-29ED880E5630}"/>
              </a:ext>
            </a:extLst>
          </p:cNvPr>
          <p:cNvSpPr/>
          <p:nvPr/>
        </p:nvSpPr>
        <p:spPr>
          <a:xfrm>
            <a:off x="8069181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FEC28B2-D31A-54A2-5A64-8BA30136BD0A}"/>
              </a:ext>
            </a:extLst>
          </p:cNvPr>
          <p:cNvSpPr/>
          <p:nvPr/>
        </p:nvSpPr>
        <p:spPr>
          <a:xfrm>
            <a:off x="9892050" y="36653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8831C5-3A99-97AA-D08C-03E612E6D874}"/>
              </a:ext>
            </a:extLst>
          </p:cNvPr>
          <p:cNvCxnSpPr>
            <a:cxnSpLocks/>
            <a:stCxn id="69" idx="3"/>
            <a:endCxn id="75" idx="7"/>
          </p:cNvCxnSpPr>
          <p:nvPr/>
        </p:nvCxnSpPr>
        <p:spPr>
          <a:xfrm flipH="1">
            <a:off x="8849670" y="3534197"/>
            <a:ext cx="267822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D18D0F6-0392-42E2-BBBB-17F8E5DDF37C}"/>
              </a:ext>
            </a:extLst>
          </p:cNvPr>
          <p:cNvCxnSpPr>
            <a:cxnSpLocks/>
            <a:stCxn id="69" idx="5"/>
            <a:endCxn id="76" idx="1"/>
          </p:cNvCxnSpPr>
          <p:nvPr/>
        </p:nvCxnSpPr>
        <p:spPr>
          <a:xfrm>
            <a:off x="9764070" y="3534197"/>
            <a:ext cx="261891" cy="2650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69BE379-1950-D86A-38C9-E8297A37651F}"/>
              </a:ext>
            </a:extLst>
          </p:cNvPr>
          <p:cNvSpPr/>
          <p:nvPr/>
        </p:nvSpPr>
        <p:spPr>
          <a:xfrm>
            <a:off x="2422069" y="3507732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8D87D55-5C66-73E7-A3FE-859F26644BB2}"/>
              </a:ext>
            </a:extLst>
          </p:cNvPr>
          <p:cNvCxnSpPr>
            <a:cxnSpLocks/>
            <a:stCxn id="53" idx="5"/>
            <a:endCxn id="84" idx="1"/>
          </p:cNvCxnSpPr>
          <p:nvPr/>
        </p:nvCxnSpPr>
        <p:spPr>
          <a:xfrm>
            <a:off x="2271160" y="3221612"/>
            <a:ext cx="284820" cy="420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3DDB356-6AF2-8BF4-DA2F-0E0C0B6F7805}"/>
              </a:ext>
            </a:extLst>
          </p:cNvPr>
          <p:cNvCxnSpPr>
            <a:cxnSpLocks/>
            <a:stCxn id="53" idx="3"/>
            <a:endCxn id="93" idx="7"/>
          </p:cNvCxnSpPr>
          <p:nvPr/>
        </p:nvCxnSpPr>
        <p:spPr>
          <a:xfrm flipH="1">
            <a:off x="1373703" y="3221612"/>
            <a:ext cx="250879" cy="4147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6DCB2542-8F70-A57A-7C26-B3388BBA17C7}"/>
              </a:ext>
            </a:extLst>
          </p:cNvPr>
          <p:cNvSpPr/>
          <p:nvPr/>
        </p:nvSpPr>
        <p:spPr>
          <a:xfrm>
            <a:off x="593214" y="350247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2FB7D01-08FD-096B-5C16-FA22C76A9171}"/>
              </a:ext>
            </a:extLst>
          </p:cNvPr>
          <p:cNvSpPr/>
          <p:nvPr/>
        </p:nvSpPr>
        <p:spPr>
          <a:xfrm>
            <a:off x="1508483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D2E1276-BFC2-8208-E4E1-20F328D73DFE}"/>
              </a:ext>
            </a:extLst>
          </p:cNvPr>
          <p:cNvSpPr/>
          <p:nvPr/>
        </p:nvSpPr>
        <p:spPr>
          <a:xfrm>
            <a:off x="333646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C15A488-947C-0C2B-9646-B8D5D237F926}"/>
              </a:ext>
            </a:extLst>
          </p:cNvPr>
          <p:cNvCxnSpPr>
            <a:cxnSpLocks/>
            <a:stCxn id="84" idx="3"/>
            <a:endCxn id="96" idx="7"/>
          </p:cNvCxnSpPr>
          <p:nvPr/>
        </p:nvCxnSpPr>
        <p:spPr>
          <a:xfrm flipH="1">
            <a:off x="2288972" y="4288221"/>
            <a:ext cx="267008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695ABE6-569F-1A44-9981-6E94D910D54D}"/>
              </a:ext>
            </a:extLst>
          </p:cNvPr>
          <p:cNvCxnSpPr>
            <a:cxnSpLocks/>
            <a:stCxn id="84" idx="5"/>
            <a:endCxn id="98" idx="1"/>
          </p:cNvCxnSpPr>
          <p:nvPr/>
        </p:nvCxnSpPr>
        <p:spPr>
          <a:xfrm>
            <a:off x="3202558" y="4288221"/>
            <a:ext cx="267822" cy="42547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43F95F5-07F3-9610-AC78-9BB0F268A5CE}"/>
              </a:ext>
            </a:extLst>
          </p:cNvPr>
          <p:cNvSpPr/>
          <p:nvPr/>
        </p:nvSpPr>
        <p:spPr>
          <a:xfrm>
            <a:off x="4441388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13A3546-826F-E173-A085-62C58992000D}"/>
              </a:ext>
            </a:extLst>
          </p:cNvPr>
          <p:cNvSpPr/>
          <p:nvPr/>
        </p:nvSpPr>
        <p:spPr>
          <a:xfrm>
            <a:off x="6262114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BDE6169-2BF9-6AA2-1DBE-9AB41339E6B9}"/>
              </a:ext>
            </a:extLst>
          </p:cNvPr>
          <p:cNvCxnSpPr>
            <a:cxnSpLocks/>
            <a:stCxn id="55" idx="3"/>
            <a:endCxn id="111" idx="7"/>
          </p:cNvCxnSpPr>
          <p:nvPr/>
        </p:nvCxnSpPr>
        <p:spPr>
          <a:xfrm flipH="1">
            <a:off x="5221877" y="4301263"/>
            <a:ext cx="261891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ED450EF-B475-8445-A670-2C3CC76601AB}"/>
              </a:ext>
            </a:extLst>
          </p:cNvPr>
          <p:cNvCxnSpPr>
            <a:cxnSpLocks/>
            <a:stCxn id="55" idx="5"/>
            <a:endCxn id="112" idx="1"/>
          </p:cNvCxnSpPr>
          <p:nvPr/>
        </p:nvCxnSpPr>
        <p:spPr>
          <a:xfrm>
            <a:off x="6130346" y="4301263"/>
            <a:ext cx="265679" cy="41243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A23EB5F2-5558-1AAB-C5E4-66EEFAB14963}"/>
              </a:ext>
            </a:extLst>
          </p:cNvPr>
          <p:cNvSpPr/>
          <p:nvPr/>
        </p:nvSpPr>
        <p:spPr>
          <a:xfrm>
            <a:off x="8983581" y="4584847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9CA4C5-4219-255F-3589-29CC0F4A5B71}"/>
              </a:ext>
            </a:extLst>
          </p:cNvPr>
          <p:cNvSpPr/>
          <p:nvPr/>
        </p:nvSpPr>
        <p:spPr>
          <a:xfrm>
            <a:off x="10800519" y="457978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465496E-763E-242B-34E7-D4FF3793EF72}"/>
              </a:ext>
            </a:extLst>
          </p:cNvPr>
          <p:cNvCxnSpPr>
            <a:cxnSpLocks/>
            <a:stCxn id="76" idx="3"/>
            <a:endCxn id="119" idx="7"/>
          </p:cNvCxnSpPr>
          <p:nvPr/>
        </p:nvCxnSpPr>
        <p:spPr>
          <a:xfrm flipH="1">
            <a:off x="9764070" y="4445874"/>
            <a:ext cx="261891" cy="2728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21CE9-B279-939E-66AE-E84C4D4B0252}"/>
              </a:ext>
            </a:extLst>
          </p:cNvPr>
          <p:cNvCxnSpPr>
            <a:cxnSpLocks/>
            <a:stCxn id="76" idx="5"/>
            <a:endCxn id="120" idx="1"/>
          </p:cNvCxnSpPr>
          <p:nvPr/>
        </p:nvCxnSpPr>
        <p:spPr>
          <a:xfrm>
            <a:off x="10672539" y="4445874"/>
            <a:ext cx="261891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51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342</Words>
  <Application>Microsoft Office PowerPoint</Application>
  <PresentationFormat>Widescreen</PresentationFormat>
  <Paragraphs>251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26</cp:revision>
  <dcterms:created xsi:type="dcterms:W3CDTF">2024-09-20T21:19:50Z</dcterms:created>
  <dcterms:modified xsi:type="dcterms:W3CDTF">2025-04-26T16:51:21Z</dcterms:modified>
</cp:coreProperties>
</file>