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1"/>
  </p:notesMasterIdLst>
  <p:sldIdLst>
    <p:sldId id="313" r:id="rId2"/>
    <p:sldId id="324" r:id="rId3"/>
    <p:sldId id="325" r:id="rId4"/>
    <p:sldId id="327" r:id="rId5"/>
    <p:sldId id="328" r:id="rId6"/>
    <p:sldId id="329" r:id="rId7"/>
    <p:sldId id="323" r:id="rId8"/>
    <p:sldId id="322" r:id="rId9"/>
    <p:sldId id="321" r:id="rId10"/>
    <p:sldId id="315" r:id="rId11"/>
    <p:sldId id="316" r:id="rId12"/>
    <p:sldId id="317" r:id="rId13"/>
    <p:sldId id="318" r:id="rId14"/>
    <p:sldId id="319" r:id="rId15"/>
    <p:sldId id="314" r:id="rId16"/>
    <p:sldId id="320" r:id="rId17"/>
    <p:sldId id="303" r:id="rId18"/>
    <p:sldId id="311" r:id="rId19"/>
    <p:sldId id="312" r:id="rId20"/>
    <p:sldId id="309" r:id="rId21"/>
    <p:sldId id="310" r:id="rId22"/>
    <p:sldId id="307" r:id="rId23"/>
    <p:sldId id="304" r:id="rId24"/>
    <p:sldId id="306" r:id="rId25"/>
    <p:sldId id="305" r:id="rId26"/>
    <p:sldId id="300" r:id="rId27"/>
    <p:sldId id="308" r:id="rId28"/>
    <p:sldId id="301" r:id="rId29"/>
    <p:sldId id="30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6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B0BB-1B6F-65C9-8D5E-5506DF55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73E6-97E2-7C58-C270-5B54BE6F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5A107-D7A3-94DC-579D-30372A08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F3D87-5721-EFD3-5C50-31F4DBB3E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83FA-F394-CFA2-9A07-136209B5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8E114-962B-41EB-868D-300E1F1C7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31C4-D7FB-CFC0-5B52-85028C8E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FBB8-6924-FC8E-1A77-E969DBB0F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E205-1BD3-601C-7B66-C922E7FA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A0CFAD4-1C66-22AE-A796-7B679A5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3685443-AEE3-1616-3851-364815600B75}"/>
              </a:ext>
            </a:extLst>
          </p:cNvPr>
          <p:cNvSpPr/>
          <p:nvPr/>
        </p:nvSpPr>
        <p:spPr>
          <a:xfrm>
            <a:off x="5586248" y="18210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EABD04-6A31-FCF9-A0E7-DCB2723D08AC}"/>
              </a:ext>
            </a:extLst>
          </p:cNvPr>
          <p:cNvSpPr/>
          <p:nvPr/>
        </p:nvSpPr>
        <p:spPr>
          <a:xfrm>
            <a:off x="413117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AAF4E8-47A7-8A64-8574-B8FB6A1B95C5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911662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C87FADA4-B47C-BEEC-7418-7F835FEBE6AE}"/>
              </a:ext>
            </a:extLst>
          </p:cNvPr>
          <p:cNvSpPr/>
          <p:nvPr/>
        </p:nvSpPr>
        <p:spPr>
          <a:xfrm>
            <a:off x="795126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3B4BAE-DB8B-B692-5871-91ECA1F2F7DD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82181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4C349289-11DD-966D-7289-D48C8B46B284}"/>
              </a:ext>
            </a:extLst>
          </p:cNvPr>
          <p:cNvSpPr/>
          <p:nvPr/>
        </p:nvSpPr>
        <p:spPr>
          <a:xfrm>
            <a:off x="6131381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A4D512-CB13-C04B-AF91-0F9C3C92046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911870" y="3515902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2409A9EF-FCED-A8B4-7F9F-B1AB5DD45751}"/>
              </a:ext>
            </a:extLst>
          </p:cNvPr>
          <p:cNvSpPr/>
          <p:nvPr/>
        </p:nvSpPr>
        <p:spPr>
          <a:xfrm>
            <a:off x="7041323" y="2735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FA7C77-8413-A2A1-E154-525C8BBB70D2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66737" y="2601502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EC56E03-C267-099F-74C8-71582D426F1C}"/>
              </a:ext>
            </a:extLst>
          </p:cNvPr>
          <p:cNvSpPr/>
          <p:nvPr/>
        </p:nvSpPr>
        <p:spPr>
          <a:xfrm>
            <a:off x="5041117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715BBB-C793-289C-68E4-F6BEB4FB9F7B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911662" y="3515902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DCF744-E588-07B8-7548-AC9A989A6F3A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93264" y="351590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3FAAFCF-B1E1-E0F4-FF92-F6426FB93C55}"/>
              </a:ext>
            </a:extLst>
          </p:cNvPr>
          <p:cNvSpPr/>
          <p:nvPr/>
        </p:nvSpPr>
        <p:spPr>
          <a:xfrm>
            <a:off x="3212775" y="3649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DC9C91-8B7A-C20F-1C51-B2FAF53C38B1}"/>
              </a:ext>
            </a:extLst>
          </p:cNvPr>
          <p:cNvCxnSpPr/>
          <p:nvPr/>
        </p:nvCxnSpPr>
        <p:spPr>
          <a:xfrm>
            <a:off x="5213435" y="2427890"/>
            <a:ext cx="176513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4219F4-F64D-A869-549D-F269BBE73F04}"/>
              </a:ext>
            </a:extLst>
          </p:cNvPr>
          <p:cNvCxnSpPr>
            <a:cxnSpLocks/>
          </p:cNvCxnSpPr>
          <p:nvPr/>
        </p:nvCxnSpPr>
        <p:spPr>
          <a:xfrm>
            <a:off x="3897014" y="3413234"/>
            <a:ext cx="439797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34D038-8585-9018-489C-D32048AE4576}"/>
              </a:ext>
            </a:extLst>
          </p:cNvPr>
          <p:cNvCxnSpPr>
            <a:cxnSpLocks/>
          </p:cNvCxnSpPr>
          <p:nvPr/>
        </p:nvCxnSpPr>
        <p:spPr>
          <a:xfrm>
            <a:off x="2842131" y="4343399"/>
            <a:ext cx="635442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5D0BDE-19A4-CB51-AA90-5F047B53EE7C}"/>
              </a:ext>
            </a:extLst>
          </p:cNvPr>
          <p:cNvCxnSpPr>
            <a:cxnSpLocks/>
          </p:cNvCxnSpPr>
          <p:nvPr/>
        </p:nvCxnSpPr>
        <p:spPr>
          <a:xfrm flipH="1">
            <a:off x="3993264" y="2542822"/>
            <a:ext cx="2985301" cy="767745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F05F2-B051-8C9B-3EBB-B1EC8DA1F753}"/>
              </a:ext>
            </a:extLst>
          </p:cNvPr>
          <p:cNvCxnSpPr>
            <a:cxnSpLocks/>
          </p:cNvCxnSpPr>
          <p:nvPr/>
        </p:nvCxnSpPr>
        <p:spPr>
          <a:xfrm flipH="1">
            <a:off x="2842131" y="3515902"/>
            <a:ext cx="5452855" cy="732998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32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2C8A-1D8E-24F5-5E6D-2C662B1D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AE5E36-911A-BC1C-74A9-D8EA3F0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B2B253-83CB-E861-825A-032E1CBA069A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E09CD0-7CAF-0263-4397-7D27F26D2E5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2CCD03-4619-FCBB-CE4B-8EAC7CFDDA1D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7A94B8-CF4C-2202-83E8-8B2F4FD82A7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CF249-58CE-5391-BF63-44A956D3D697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22657-36E8-CCB4-2457-A71F03FF967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7A715-7CE9-DBDA-C82C-673E2988547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33A4CCA-83FA-4F42-B28E-30E77EE58CCF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90B80E-EF1F-67D3-6822-9D5A13FBA2B4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015EA68-4CB1-A9E5-6527-38507B35B52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665077-C395-1AB4-C84D-903F1D7AFBD9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576843-E880-4DA6-88E3-C5BDAA604810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5CE72A0-7E80-7D51-1766-9FF36C2FD85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BEDB76-D669-C930-67EA-386BCE8F4F1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B8537A-005A-4D00-EEE7-8745F6778A1F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69ED49-E1A0-4918-346D-0927206027E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A14A1F-C4BC-7D5B-7532-A29244FD41D7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9F1A0-C6A9-06D8-AC97-C32AB1367F5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BEA8-58BE-2B1E-E197-71074048D58E}"/>
              </a:ext>
            </a:extLst>
          </p:cNvPr>
          <p:cNvSpPr txBox="1"/>
          <p:nvPr/>
        </p:nvSpPr>
        <p:spPr>
          <a:xfrm>
            <a:off x="5286852" y="15308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32</a:t>
            </a:r>
          </a:p>
        </p:txBody>
      </p:sp>
    </p:spTree>
    <p:extLst>
      <p:ext uri="{BB962C8B-B14F-4D97-AF65-F5344CB8AC3E}">
        <p14:creationId xmlns:p14="http://schemas.microsoft.com/office/powerpoint/2010/main" val="37408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ADC-7814-C442-D8F4-283E46BB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C8F0E6-B10F-15FA-94C7-AF7C547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DDBBC-E8AC-2BF3-8A64-5A5617F5E630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DC562-B2F9-12B1-273E-CA5AE283427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18B10E-D358-CF35-B0EF-964031F1840A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460AF35-10A5-2165-BAD1-CCD7FAB61CE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A09A3-B1AD-32CA-A67E-0C6A87FAA260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407321-231B-4D20-512B-D578CF13860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FD30C-667C-DBDD-9B5A-803BB567760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75F448F-9204-697D-5CD4-E05649DA8700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14FD6-D591-73BE-62CE-29E48D597EF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3ACD6B4-E2B9-1FD9-C284-E3724D8EB76B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531950-EC5D-7FFD-5F3F-FF11761EB4C7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0EF7A-85BC-90F7-F8CF-6294DA5DC157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EF62723-1A22-64BB-FB99-E2AAAD854EFC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C1348D-8559-B151-A558-5445C3D8E954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004CE-65E1-E328-030B-2571574D396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067C82-A883-1532-850C-EEFBEDE4669E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BE4D1B-2AE2-F7C3-D7DF-99D0AB5959AC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9CF36-8991-DBFE-5A71-EF1119D41672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FCCF-6A0B-153A-E5F9-E048A9AB70C4}"/>
              </a:ext>
            </a:extLst>
          </p:cNvPr>
          <p:cNvSpPr txBox="1"/>
          <p:nvPr/>
        </p:nvSpPr>
        <p:spPr>
          <a:xfrm>
            <a:off x="2507375" y="27397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&gt; 16</a:t>
            </a:r>
          </a:p>
        </p:txBody>
      </p:sp>
    </p:spTree>
    <p:extLst>
      <p:ext uri="{BB962C8B-B14F-4D97-AF65-F5344CB8AC3E}">
        <p14:creationId xmlns:p14="http://schemas.microsoft.com/office/powerpoint/2010/main" val="4279412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385-0A12-5229-7378-11A9882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0FBEC1-64AC-DED9-D778-B98FB88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A990C8-4A7C-D3F3-718D-A4255982A2B1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98FBF-2503-505D-60D2-6A64146E1F03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113AA-BBA8-5B8D-1DFC-0669310F784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1DB502-AD3D-29EF-F40E-DF63792E858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1EF2-8248-EBBC-64A8-EF4FEF8869F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A55D34-F0E5-BEDB-9BF0-C876863BD815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B06CC-B5E4-B7EE-4103-EE712A5D241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0890C3E-238C-FEE7-5EC9-DEEF9A02C2C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8E6E6-BA34-439F-FFEA-BE4D5207539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85880A-F445-F133-A74F-B3B0AFE381D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31104-71CE-900F-5DF3-227AB404F9F8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02C6B-6FF7-9766-6EEF-16667680957D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B338DC-649F-F1F2-A028-493644D2771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101D4A-DC5E-1AFB-EE17-998300344FB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F2AB33-3DCE-589E-2229-268DB14C044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71A65-AD74-D85F-9098-BF4935D27B5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FAA96B-3081-11D4-F4CB-066CD6ED708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25AF0-7975-8ABC-0F02-63D0D8B0B20E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A092-CC4B-456D-2F73-ABC62A25D0EF}"/>
              </a:ext>
            </a:extLst>
          </p:cNvPr>
          <p:cNvSpPr txBox="1"/>
          <p:nvPr/>
        </p:nvSpPr>
        <p:spPr>
          <a:xfrm>
            <a:off x="3897348" y="36671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24</a:t>
            </a:r>
          </a:p>
        </p:txBody>
      </p:sp>
    </p:spTree>
    <p:extLst>
      <p:ext uri="{BB962C8B-B14F-4D97-AF65-F5344CB8AC3E}">
        <p14:creationId xmlns:p14="http://schemas.microsoft.com/office/powerpoint/2010/main" val="2471177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BE0E-8F09-DAB8-21AA-4BDBD273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EAAC8-4729-4733-9702-BF3A873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1EBA16-AD33-4B66-7F74-9168E46642F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A09CB3-772A-5BED-307E-B29D0515529B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586AB-38D1-824C-D625-62CC4DDE124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5CD58A1-F2EC-F266-3DB1-A2E487411B6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34180D-0854-DABD-2B00-28318F90A544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4625BFC-948C-D3D3-7E46-7BEB02EABFF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A39A7E-2335-7E0D-347E-422447994F2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8DBD80-0807-EBF9-662C-DC0E115D57C9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056389-0ABC-A607-8508-802125D5072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5C9545-8233-599C-38D7-89EDE4F4A506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EC6A0-F933-4218-64FC-036DFB6118B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5E556B-7479-174C-04B0-70BDA395207E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9053C2A-91DD-487E-E22F-F7F62B41D6B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E65B5B-02A9-D0A8-A1B8-3DC0A89132CD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F84E505-9F32-621F-C02A-C10F387876E5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5AD186-FEF9-5BBE-E323-6262990C44D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FD6DD-408B-078F-30D9-708196175E28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7D2675-2BC7-DC2F-DF49-0D65C897538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2FCC-5B8A-015B-03B4-0F3403AF3B14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</p:spTree>
    <p:extLst>
      <p:ext uri="{BB962C8B-B14F-4D97-AF65-F5344CB8AC3E}">
        <p14:creationId xmlns:p14="http://schemas.microsoft.com/office/powerpoint/2010/main" val="334843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F106-6A10-C2DD-99FA-0E912B4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683502-0FC5-A230-508E-DFB64F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41E89-2EEE-7E4B-8E61-45649BF196C2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EBB271-C5A7-8646-C684-766C2409BE4A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AD589A-7029-DA0F-5F37-3014F1BD09F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B6F6FA2-37CF-8A17-7670-941F1A6DA242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4E672-15EC-294E-6E9F-3B07C79DB04D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E26B026-5011-4E6C-E5B5-DAE8C75667EF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81C683-16AF-7B63-F744-E35C246B5FF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4F8C1E-FDC1-4B01-EC43-F78CF23B1F4D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68579-E3CC-D4AC-AC04-D61FC0408E8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9C3C-C0A5-C348-D09B-C1A9B3558BE8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0DD374-A99C-12A4-D827-0BFD63962EFC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B38A2D-80A2-D0DB-AF0A-A0B9445C9DD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A53640-EC74-C471-DAC0-D53E7131778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E4AEA3-6296-7BC6-EF6A-5A3182DA4E3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AC06D98-D8BB-E575-DCD4-37A1DBA48489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AC8D3-A2E9-7703-56D7-EC28815BB527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E4A546F-588D-4704-E3A9-99FEBD229B9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895F5-0458-D52F-09A7-D64782ADD68C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4E12-C817-375E-58BD-8103504EF4AF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56C0-1EB4-4830-5B2B-6D50FCA7DA5B}"/>
              </a:ext>
            </a:extLst>
          </p:cNvPr>
          <p:cNvSpPr txBox="1"/>
          <p:nvPr/>
        </p:nvSpPr>
        <p:spPr>
          <a:xfrm>
            <a:off x="4007299" y="5370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7746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5BCA-6AD6-0EC4-D064-25BC4EAC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266A9-49FB-422E-1AD5-EE1EC52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1E293-8537-762C-613F-0DC338149E7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647D79-2AB8-6E56-2330-4520D650F40F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58C049-75DF-745A-EE1C-60DFD0275E1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D5449B-DE90-F97E-CE76-C5EB6054636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34E1DF-D1AC-2BFF-8176-C7063806358A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F4C6F8-2912-68F9-8892-27BA3B7658B8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D0DDEF-8E5B-9BB9-1BE2-B828400D33E5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64EEC2-9167-D0CB-B143-146EA4A4D64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160082-7DBA-56F3-8DB1-045FBEC218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404878E-3C63-36FE-9EC2-4323D3ABC2C0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35E5D8-4E16-06A5-B796-9F238D12D021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3E5032-E6E6-67AB-040D-B6BEFFCBF119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DCDD74A-54F6-CFCE-641B-1356FCCA9BAF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D1304A-3C25-C0E7-9AF8-A0CF9D467F8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A598CC-9AE8-7407-C91D-459471D8E87A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FE8743-775B-7CA6-3CBB-7639F4CDC5C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A39886-2C7F-FF0B-1684-B6A350C1823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3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854-C3EE-F139-540D-3F1FA7D7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D6EEE-B066-199F-85B4-ED65263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90883A-32E3-AE07-1D4C-16F2E183BC5B}"/>
              </a:ext>
            </a:extLst>
          </p:cNvPr>
          <p:cNvSpPr/>
          <p:nvPr/>
        </p:nvSpPr>
        <p:spPr>
          <a:xfrm>
            <a:off x="2940446" y="139281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84DC58-7A61-D0BB-4075-4C79A1C3824B}"/>
              </a:ext>
            </a:extLst>
          </p:cNvPr>
          <p:cNvSpPr/>
          <p:nvPr/>
        </p:nvSpPr>
        <p:spPr>
          <a:xfrm>
            <a:off x="1490671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81BA6-E2E2-14C7-34A8-9EFEFBE65977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2271160" y="2173301"/>
            <a:ext cx="803197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19099AD-D13F-17E2-52BF-B103876D2518}"/>
              </a:ext>
            </a:extLst>
          </p:cNvPr>
          <p:cNvSpPr/>
          <p:nvPr/>
        </p:nvSpPr>
        <p:spPr>
          <a:xfrm>
            <a:off x="5349857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65435-DF52-73C3-DD2A-29E8A18E3B38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5210029" y="3221612"/>
            <a:ext cx="273739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40C521-42A5-835B-EEC9-CD5CBD193847}"/>
              </a:ext>
            </a:extLst>
          </p:cNvPr>
          <p:cNvSpPr/>
          <p:nvPr/>
        </p:nvSpPr>
        <p:spPr>
          <a:xfrm>
            <a:off x="3526988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50EDFC-F915-CFD5-71E4-69C13CDF829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4307477" y="3221612"/>
            <a:ext cx="255974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0B5F71D-C354-7210-2686-5E51A2881F6C}"/>
              </a:ext>
            </a:extLst>
          </p:cNvPr>
          <p:cNvSpPr/>
          <p:nvPr/>
        </p:nvSpPr>
        <p:spPr>
          <a:xfrm>
            <a:off x="4429540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814E06-5EE9-E4ED-6C06-4189285D51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3720935" y="2173301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CE31244-F6CA-7BDB-A8CB-C1C1870CAEF5}"/>
              </a:ext>
            </a:extLst>
          </p:cNvPr>
          <p:cNvSpPr/>
          <p:nvPr/>
        </p:nvSpPr>
        <p:spPr>
          <a:xfrm>
            <a:off x="7162689" y="9249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77F8D-731B-830E-A06F-E1CB8B0A53CD}"/>
              </a:ext>
            </a:extLst>
          </p:cNvPr>
          <p:cNvSpPr/>
          <p:nvPr/>
        </p:nvSpPr>
        <p:spPr>
          <a:xfrm>
            <a:off x="6250266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38030-A043-CE0D-908F-B3B6477197A0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7030755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24778C-C626-82EB-A0C5-03EB34AEE1A9}"/>
              </a:ext>
            </a:extLst>
          </p:cNvPr>
          <p:cNvSpPr/>
          <p:nvPr/>
        </p:nvSpPr>
        <p:spPr>
          <a:xfrm>
            <a:off x="8983581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54D2D-9850-396D-2171-4371F89BDB61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855601" y="2619797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63AD5B-7B20-9EBB-51D1-774A51D6978D}"/>
              </a:ext>
            </a:extLst>
          </p:cNvPr>
          <p:cNvSpPr/>
          <p:nvPr/>
        </p:nvSpPr>
        <p:spPr>
          <a:xfrm>
            <a:off x="7160712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6005C-3153-E9A0-5C2A-88DA988D2A4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7941201" y="261979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0EF67F-8B1E-07D9-187F-89FB331FA72C}"/>
              </a:ext>
            </a:extLst>
          </p:cNvPr>
          <p:cNvSpPr/>
          <p:nvPr/>
        </p:nvSpPr>
        <p:spPr>
          <a:xfrm>
            <a:off x="8075112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FDAADD-4906-D3B8-5F8E-1C07A4914465}"/>
              </a:ext>
            </a:extLst>
          </p:cNvPr>
          <p:cNvCxnSpPr>
            <a:cxnSpLocks/>
            <a:stCxn id="66" idx="5"/>
            <a:endCxn id="73" idx="1"/>
          </p:cNvCxnSpPr>
          <p:nvPr/>
        </p:nvCxnSpPr>
        <p:spPr>
          <a:xfrm>
            <a:off x="7943178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CD39A1D-36E0-4AE4-1C82-29ED880E5630}"/>
              </a:ext>
            </a:extLst>
          </p:cNvPr>
          <p:cNvSpPr/>
          <p:nvPr/>
        </p:nvSpPr>
        <p:spPr>
          <a:xfrm>
            <a:off x="8069181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EC28B2-D31A-54A2-5A64-8BA30136BD0A}"/>
              </a:ext>
            </a:extLst>
          </p:cNvPr>
          <p:cNvSpPr/>
          <p:nvPr/>
        </p:nvSpPr>
        <p:spPr>
          <a:xfrm>
            <a:off x="9892050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8831C5-3A99-97AA-D08C-03E612E6D874}"/>
              </a:ext>
            </a:extLst>
          </p:cNvPr>
          <p:cNvCxnSpPr>
            <a:cxnSpLocks/>
            <a:stCxn id="69" idx="3"/>
            <a:endCxn id="75" idx="7"/>
          </p:cNvCxnSpPr>
          <p:nvPr/>
        </p:nvCxnSpPr>
        <p:spPr>
          <a:xfrm flipH="1">
            <a:off x="8849670" y="3534197"/>
            <a:ext cx="267822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18D0F6-0392-42E2-BBBB-17F8E5DDF37C}"/>
              </a:ext>
            </a:extLst>
          </p:cNvPr>
          <p:cNvCxnSpPr>
            <a:cxnSpLocks/>
            <a:stCxn id="69" idx="5"/>
            <a:endCxn id="76" idx="1"/>
          </p:cNvCxnSpPr>
          <p:nvPr/>
        </p:nvCxnSpPr>
        <p:spPr>
          <a:xfrm>
            <a:off x="9764070" y="3534197"/>
            <a:ext cx="261891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9BE379-1950-D86A-38C9-E8297A37651F}"/>
              </a:ext>
            </a:extLst>
          </p:cNvPr>
          <p:cNvSpPr/>
          <p:nvPr/>
        </p:nvSpPr>
        <p:spPr>
          <a:xfrm>
            <a:off x="2422069" y="350773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D87D55-5C66-73E7-A3FE-859F26644BB2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2271160" y="3221612"/>
            <a:ext cx="284820" cy="420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DB356-6AF2-8BF4-DA2F-0E0C0B6F780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1373703" y="3221612"/>
            <a:ext cx="250879" cy="4147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DCB2542-8F70-A57A-7C26-B3388BBA17C7}"/>
              </a:ext>
            </a:extLst>
          </p:cNvPr>
          <p:cNvSpPr/>
          <p:nvPr/>
        </p:nvSpPr>
        <p:spPr>
          <a:xfrm>
            <a:off x="593214" y="35024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FB7D01-08FD-096B-5C16-FA22C76A9171}"/>
              </a:ext>
            </a:extLst>
          </p:cNvPr>
          <p:cNvSpPr/>
          <p:nvPr/>
        </p:nvSpPr>
        <p:spPr>
          <a:xfrm>
            <a:off x="1508483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2E1276-BFC2-8208-E4E1-20F328D73DFE}"/>
              </a:ext>
            </a:extLst>
          </p:cNvPr>
          <p:cNvSpPr/>
          <p:nvPr/>
        </p:nvSpPr>
        <p:spPr>
          <a:xfrm>
            <a:off x="333646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5A488-947C-0C2B-9646-B8D5D237F92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2288972" y="4288221"/>
            <a:ext cx="267008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95ABE6-569F-1A44-9981-6E94D910D54D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3202558" y="4288221"/>
            <a:ext cx="267822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3F95F5-07F3-9610-AC78-9BB0F268A5CE}"/>
              </a:ext>
            </a:extLst>
          </p:cNvPr>
          <p:cNvSpPr/>
          <p:nvPr/>
        </p:nvSpPr>
        <p:spPr>
          <a:xfrm>
            <a:off x="4441388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13A3546-826F-E173-A085-62C58992000D}"/>
              </a:ext>
            </a:extLst>
          </p:cNvPr>
          <p:cNvSpPr/>
          <p:nvPr/>
        </p:nvSpPr>
        <p:spPr>
          <a:xfrm>
            <a:off x="6262114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DE6169-2BF9-6AA2-1DBE-9AB41339E6B9}"/>
              </a:ext>
            </a:extLst>
          </p:cNvPr>
          <p:cNvCxnSpPr>
            <a:cxnSpLocks/>
            <a:stCxn id="55" idx="3"/>
            <a:endCxn id="111" idx="7"/>
          </p:cNvCxnSpPr>
          <p:nvPr/>
        </p:nvCxnSpPr>
        <p:spPr>
          <a:xfrm flipH="1">
            <a:off x="5221877" y="4301263"/>
            <a:ext cx="261891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D450EF-B475-8445-A670-2C3CC76601AB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6130346" y="4301263"/>
            <a:ext cx="265679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A23EB5F2-5558-1AAB-C5E4-66EEFAB14963}"/>
              </a:ext>
            </a:extLst>
          </p:cNvPr>
          <p:cNvSpPr/>
          <p:nvPr/>
        </p:nvSpPr>
        <p:spPr>
          <a:xfrm>
            <a:off x="8983581" y="4584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9CA4C5-4219-255F-3589-29CC0F4A5B71}"/>
              </a:ext>
            </a:extLst>
          </p:cNvPr>
          <p:cNvSpPr/>
          <p:nvPr/>
        </p:nvSpPr>
        <p:spPr>
          <a:xfrm>
            <a:off x="1080051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65496E-763E-242B-34E7-D4FF3793EF72}"/>
              </a:ext>
            </a:extLst>
          </p:cNvPr>
          <p:cNvCxnSpPr>
            <a:cxnSpLocks/>
            <a:stCxn id="76" idx="3"/>
            <a:endCxn id="119" idx="7"/>
          </p:cNvCxnSpPr>
          <p:nvPr/>
        </p:nvCxnSpPr>
        <p:spPr>
          <a:xfrm flipH="1">
            <a:off x="9764070" y="4445874"/>
            <a:ext cx="261891" cy="27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21CE9-B279-939E-66AE-E84C4D4B0252}"/>
              </a:ext>
            </a:extLst>
          </p:cNvPr>
          <p:cNvCxnSpPr>
            <a:cxnSpLocks/>
            <a:stCxn id="76" idx="5"/>
            <a:endCxn id="120" idx="1"/>
          </p:cNvCxnSpPr>
          <p:nvPr/>
        </p:nvCxnSpPr>
        <p:spPr>
          <a:xfrm>
            <a:off x="10672539" y="4445874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E52B-A310-F0F5-3D7B-FE40D602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342D5-E337-C42B-FE74-B1BAE8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ED086-4AB1-BF76-BC69-117FDA373CA7}"/>
              </a:ext>
            </a:extLst>
          </p:cNvPr>
          <p:cNvSpPr/>
          <p:nvPr/>
        </p:nvSpPr>
        <p:spPr>
          <a:xfrm>
            <a:off x="6215612" y="1306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F67090-CB56-7245-EDD1-940D0959C926}"/>
              </a:ext>
            </a:extLst>
          </p:cNvPr>
          <p:cNvSpPr/>
          <p:nvPr/>
        </p:nvSpPr>
        <p:spPr>
          <a:xfrm>
            <a:off x="4509545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05D07-6406-03D1-E92E-99BACE6AFA42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290034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13926B-F339-98CE-6420-74097F00D1FD}"/>
              </a:ext>
            </a:extLst>
          </p:cNvPr>
          <p:cNvSpPr/>
          <p:nvPr/>
        </p:nvSpPr>
        <p:spPr>
          <a:xfrm>
            <a:off x="8840077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C709-2B25-E3AB-32B3-6EE5B0283334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8702168" y="3000895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E68E52-2A9C-29D7-6C63-9906628839D7}"/>
              </a:ext>
            </a:extLst>
          </p:cNvPr>
          <p:cNvSpPr/>
          <p:nvPr/>
        </p:nvSpPr>
        <p:spPr>
          <a:xfrm>
            <a:off x="7007279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632D7-F150-A162-0D29-F26035F095D1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7787768" y="3000895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0E9B01-5282-D52F-0DF9-41A04B7ACBE0}"/>
              </a:ext>
            </a:extLst>
          </p:cNvPr>
          <p:cNvSpPr/>
          <p:nvPr/>
        </p:nvSpPr>
        <p:spPr>
          <a:xfrm>
            <a:off x="7921679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9A93-6CD3-E462-E4E7-6297FED17710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996101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DF5266-8C71-50EF-B9D3-D146DCA4706B}"/>
              </a:ext>
            </a:extLst>
          </p:cNvPr>
          <p:cNvSpPr/>
          <p:nvPr/>
        </p:nvSpPr>
        <p:spPr>
          <a:xfrm>
            <a:off x="5963945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2CC3-00C8-533E-D239-C839A7150411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290034" y="3000895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51F1C-060C-9F72-8AA3-164005898649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3835635" y="3000895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37482D-8316-87FE-B44E-4F77B0724385}"/>
              </a:ext>
            </a:extLst>
          </p:cNvPr>
          <p:cNvSpPr/>
          <p:nvPr/>
        </p:nvSpPr>
        <p:spPr>
          <a:xfrm>
            <a:off x="3055146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8FB1E-AFD7-1D94-35E9-6A0EE59FC722}"/>
              </a:ext>
            </a:extLst>
          </p:cNvPr>
          <p:cNvSpPr/>
          <p:nvPr/>
        </p:nvSpPr>
        <p:spPr>
          <a:xfrm>
            <a:off x="2143712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D14C8-7E34-BD65-C3EB-58965A977DE4}"/>
              </a:ext>
            </a:extLst>
          </p:cNvPr>
          <p:cNvSpPr/>
          <p:nvPr/>
        </p:nvSpPr>
        <p:spPr>
          <a:xfrm>
            <a:off x="3962955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72579-9E28-D5A4-51CD-5B768488D7A0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924201" y="3915295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3018-0734-BA3F-BE3F-644D57AFCB11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835635" y="3915295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936C05-0BF0-77F5-5F5B-39206ECD4451}"/>
              </a:ext>
            </a:extLst>
          </p:cNvPr>
          <p:cNvSpPr/>
          <p:nvPr/>
        </p:nvSpPr>
        <p:spPr>
          <a:xfrm>
            <a:off x="5049771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B4364-104C-91EA-E6E0-9260EC04DE72}"/>
              </a:ext>
            </a:extLst>
          </p:cNvPr>
          <p:cNvCxnSpPr>
            <a:cxnSpLocks/>
            <a:stCxn id="11" idx="3"/>
            <a:endCxn id="40" idx="7"/>
          </p:cNvCxnSpPr>
          <p:nvPr/>
        </p:nvCxnSpPr>
        <p:spPr>
          <a:xfrm flipH="1">
            <a:off x="5830260" y="3915295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0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00BC-A413-9DC1-12E2-9076ADE1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3C5BB0-5BED-5AB5-7EB3-C88BC26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8931DC-B59D-27C6-B6A8-DC5CD6206A57}"/>
              </a:ext>
            </a:extLst>
          </p:cNvPr>
          <p:cNvSpPr/>
          <p:nvPr/>
        </p:nvSpPr>
        <p:spPr>
          <a:xfrm>
            <a:off x="5268293" y="18237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453568-50E2-D222-0222-DBEE178C12AD}"/>
              </a:ext>
            </a:extLst>
          </p:cNvPr>
          <p:cNvSpPr/>
          <p:nvPr/>
        </p:nvSpPr>
        <p:spPr>
          <a:xfrm>
            <a:off x="4349895" y="272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73F818-E226-1F66-985C-EB16676DD58B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30384" y="2604226"/>
            <a:ext cx="27182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8C6F2F-9E18-DF07-4DAB-683419A3172B}"/>
              </a:ext>
            </a:extLst>
          </p:cNvPr>
          <p:cNvSpPr/>
          <p:nvPr/>
        </p:nvSpPr>
        <p:spPr>
          <a:xfrm>
            <a:off x="6182693" y="271984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3B7AE-D14E-327B-1D7F-9C95D8E8A31F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048782" y="2604226"/>
            <a:ext cx="267822" cy="2495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AFBE71-304C-D09C-4DE7-2CB43789DE58}"/>
              </a:ext>
            </a:extLst>
          </p:cNvPr>
          <p:cNvSpPr/>
          <p:nvPr/>
        </p:nvSpPr>
        <p:spPr>
          <a:xfrm>
            <a:off x="5268293" y="3642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22F2F-25A9-F27E-C947-32B475D6BB95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30384" y="3505392"/>
            <a:ext cx="271820" cy="27054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3CBE4-B19F-B908-D1EA-90FEA4289718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4211986" y="350539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4E8677-390F-644F-CEC2-4D137B1E0751}"/>
              </a:ext>
            </a:extLst>
          </p:cNvPr>
          <p:cNvSpPr/>
          <p:nvPr/>
        </p:nvSpPr>
        <p:spPr>
          <a:xfrm>
            <a:off x="3431497" y="3639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7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F8E23-1459-8D3A-3B43-4AB23B85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4E0B52D-0687-B48A-F53F-53B649E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B863D6A-0658-889A-42BF-B14051AB9928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4E0FA2-C2DA-540D-F77E-9624BF3D17A0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FA1CC2-F66E-13D2-2F16-32F2370017A0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F06AB6F-B92F-34DE-CC8B-ADAC8A6DC90D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A44F7B-FEFC-A716-08AD-092C6C919D26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64D473D5-D6E7-6758-9D3D-91596563762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69A48E-DF1B-FB7B-F11B-C7E3A5EF9E2B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135D2DB-886A-FAEA-1638-05F6F4CF91BD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D3CA81-471C-D02C-51B8-139088673940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DFEC0C2-66C8-3C65-EE40-7186859DF0EB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ADC92C-C2A3-3C52-7C5A-9D4AD74882E0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FDC1AC-4E0C-6907-E351-E184F40E26DF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E5F6E68-C5DE-191E-1F91-88020ACB8B3F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7D86-5EF4-D076-3B29-8F37317D5828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C652-0442-B3AB-55E7-8189A06AA11D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9AFE6-47D1-8109-5D5C-14126BA9C453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274C1-BA4A-23E7-BD07-BEA77DEDE56D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43D155-3FA8-B624-97EE-A44EF2E7D307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661E1-8075-EEC3-FF7B-8DC402B52E34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B3929F-047D-4815-CEF8-300262733A9B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37512746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B1D0-ACD5-8A36-07B3-81F8715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FB39D4B-568E-7611-4BD1-5B1C07B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EA930E-AE36-987E-763E-239A7C3E0F00}"/>
              </a:ext>
            </a:extLst>
          </p:cNvPr>
          <p:cNvSpPr/>
          <p:nvPr/>
        </p:nvSpPr>
        <p:spPr>
          <a:xfrm>
            <a:off x="5873331" y="18472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A03C3-0A99-680B-45FD-9691F234A862}"/>
              </a:ext>
            </a:extLst>
          </p:cNvPr>
          <p:cNvSpPr/>
          <p:nvPr/>
        </p:nvSpPr>
        <p:spPr>
          <a:xfrm>
            <a:off x="4960908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3CB5A-3CB6-835F-1A52-AFB5F453ED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741397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058C6F-D6B2-57BF-F887-F1F2ABE421DE}"/>
              </a:ext>
            </a:extLst>
          </p:cNvPr>
          <p:cNvSpPr/>
          <p:nvPr/>
        </p:nvSpPr>
        <p:spPr>
          <a:xfrm>
            <a:off x="5871354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12A00-6EE4-6D6B-EE97-B2294908B868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741397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AE31D4A-E09A-17F2-6E41-1B365749F2D6}"/>
              </a:ext>
            </a:extLst>
          </p:cNvPr>
          <p:cNvSpPr/>
          <p:nvPr/>
        </p:nvSpPr>
        <p:spPr>
          <a:xfrm>
            <a:off x="4048485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3C1A5-8B3B-802E-A278-66F2DCB4E15E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828974" y="35421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D4E0375-0B67-A3B2-F5A1-EC55FF6E2E88}"/>
              </a:ext>
            </a:extLst>
          </p:cNvPr>
          <p:cNvSpPr/>
          <p:nvPr/>
        </p:nvSpPr>
        <p:spPr>
          <a:xfrm>
            <a:off x="6785754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26562-0258-55A0-2F49-F3DBA2AD088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653820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4372CD-E013-5E65-8094-0465044C2452}"/>
              </a:ext>
            </a:extLst>
          </p:cNvPr>
          <p:cNvSpPr/>
          <p:nvPr/>
        </p:nvSpPr>
        <p:spPr>
          <a:xfrm>
            <a:off x="7696200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275E-DDA8-FD52-5A45-B240F17C69AD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566243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CB5D-3D77-FDAE-27CF-282A4B7B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EE722F-77D3-9650-CDD2-B0F6748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273C2-6FEE-D439-1856-6888F5C1B099}"/>
              </a:ext>
            </a:extLst>
          </p:cNvPr>
          <p:cNvSpPr/>
          <p:nvPr/>
        </p:nvSpPr>
        <p:spPr>
          <a:xfrm>
            <a:off x="5515979" y="18367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9106F1-966F-5FAA-B83A-264E7A69CCC6}"/>
              </a:ext>
            </a:extLst>
          </p:cNvPr>
          <p:cNvSpPr/>
          <p:nvPr/>
        </p:nvSpPr>
        <p:spPr>
          <a:xfrm>
            <a:off x="4603556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268A5-E5EC-EB6F-19F3-D870247BB06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384045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7A0FDB-DDF1-CFCD-21A8-C34104CE65D2}"/>
              </a:ext>
            </a:extLst>
          </p:cNvPr>
          <p:cNvSpPr/>
          <p:nvPr/>
        </p:nvSpPr>
        <p:spPr>
          <a:xfrm>
            <a:off x="5514002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C6931-6AC5-FFA7-300D-646E8D1DC4DA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384045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0B72BD-B4B0-E0A4-FFDB-6A62141FDFCA}"/>
              </a:ext>
            </a:extLst>
          </p:cNvPr>
          <p:cNvSpPr/>
          <p:nvPr/>
        </p:nvSpPr>
        <p:spPr>
          <a:xfrm>
            <a:off x="3691133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DD352-E27B-3DD3-8752-2CF01BBEEB4C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471622" y="35316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EAF01C2-2769-3D96-C7AB-E3688A13E72E}"/>
              </a:ext>
            </a:extLst>
          </p:cNvPr>
          <p:cNvSpPr/>
          <p:nvPr/>
        </p:nvSpPr>
        <p:spPr>
          <a:xfrm>
            <a:off x="6428402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9DAC7-71C0-823C-D24A-E75EF510D201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296468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A6712-EE78-74A7-452B-2C874E33CA1B}"/>
              </a:ext>
            </a:extLst>
          </p:cNvPr>
          <p:cNvSpPr/>
          <p:nvPr/>
        </p:nvSpPr>
        <p:spPr>
          <a:xfrm>
            <a:off x="7338848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53EA5-1FD4-A80B-ADDC-723731D68119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208891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39F1013F-5E74-3822-321D-E27B173FAB24}"/>
              </a:ext>
            </a:extLst>
          </p:cNvPr>
          <p:cNvSpPr/>
          <p:nvPr/>
        </p:nvSpPr>
        <p:spPr>
          <a:xfrm>
            <a:off x="8383205" y="1815398"/>
            <a:ext cx="391511" cy="1850180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DA32-3DF3-5350-62EA-B63A4722D5E0}"/>
              </a:ext>
            </a:extLst>
          </p:cNvPr>
          <p:cNvSpPr txBox="1"/>
          <p:nvPr/>
        </p:nvSpPr>
        <p:spPr>
          <a:xfrm>
            <a:off x="8876864" y="256651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 nodes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700504-F580-7D2D-728E-17FBDD8155B6}"/>
              </a:ext>
            </a:extLst>
          </p:cNvPr>
          <p:cNvSpPr/>
          <p:nvPr/>
        </p:nvSpPr>
        <p:spPr>
          <a:xfrm rot="10800000">
            <a:off x="3172089" y="3564463"/>
            <a:ext cx="391511" cy="11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ECBE-1C8E-51D3-0F27-F4ABE9E21F66}"/>
              </a:ext>
            </a:extLst>
          </p:cNvPr>
          <p:cNvSpPr txBox="1"/>
          <p:nvPr/>
        </p:nvSpPr>
        <p:spPr>
          <a:xfrm>
            <a:off x="1828618" y="393811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</p:spTree>
    <p:extLst>
      <p:ext uri="{BB962C8B-B14F-4D97-AF65-F5344CB8AC3E}">
        <p14:creationId xmlns:p14="http://schemas.microsoft.com/office/powerpoint/2010/main" val="24874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39C8-9AD8-804C-E18A-3C52570B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09BDCF-F759-96D3-2AB2-4E72033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22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0ADB9E-DEC9-5367-CBC2-4DD0501991CF}"/>
              </a:ext>
            </a:extLst>
          </p:cNvPr>
          <p:cNvSpPr/>
          <p:nvPr/>
        </p:nvSpPr>
        <p:spPr>
          <a:xfrm>
            <a:off x="5796819" y="83862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1558FB-4411-B03D-37BD-1C8B55DF6595}"/>
              </a:ext>
            </a:extLst>
          </p:cNvPr>
          <p:cNvSpPr/>
          <p:nvPr/>
        </p:nvSpPr>
        <p:spPr>
          <a:xfrm>
            <a:off x="4121510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2B66B-58EA-7496-DD77-702281453F94}"/>
              </a:ext>
            </a:extLst>
          </p:cNvPr>
          <p:cNvCxnSpPr>
            <a:cxnSpLocks/>
            <a:stCxn id="18" idx="4"/>
            <a:endCxn id="2" idx="0"/>
          </p:cNvCxnSpPr>
          <p:nvPr/>
        </p:nvCxnSpPr>
        <p:spPr>
          <a:xfrm flipH="1">
            <a:off x="4578710" y="175302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CB3AC4-1A10-D1E7-2BDC-C0B15C478EEA}"/>
              </a:ext>
            </a:extLst>
          </p:cNvPr>
          <p:cNvSpPr/>
          <p:nvPr/>
        </p:nvSpPr>
        <p:spPr>
          <a:xfrm>
            <a:off x="6337738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8045A5-B1E9-CD25-E117-B3FE81C31C4F}"/>
              </a:ext>
            </a:extLst>
          </p:cNvPr>
          <p:cNvSpPr/>
          <p:nvPr/>
        </p:nvSpPr>
        <p:spPr>
          <a:xfrm>
            <a:off x="5229624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B2C24-8F09-CF37-B448-547C46532092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 flipH="1">
            <a:off x="5686824" y="175302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3E5D79-57B0-6C38-D95F-4C4B614C36AD}"/>
              </a:ext>
            </a:extLst>
          </p:cNvPr>
          <p:cNvSpPr/>
          <p:nvPr/>
        </p:nvSpPr>
        <p:spPr>
          <a:xfrm>
            <a:off x="7445852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E9C86-89C2-3C32-C9FD-917CB3F56F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254019" y="175302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10CF01-6A04-4FEF-90F4-ABF70BF56644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6254019" y="175302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AB83990-F1B7-B844-FCE4-B93A5BD37DDE}"/>
              </a:ext>
            </a:extLst>
          </p:cNvPr>
          <p:cNvSpPr/>
          <p:nvPr/>
        </p:nvSpPr>
        <p:spPr>
          <a:xfrm>
            <a:off x="2472477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7B33D5-73A1-C507-E117-4FE36C559D3C}"/>
              </a:ext>
            </a:extLst>
          </p:cNvPr>
          <p:cNvSpPr/>
          <p:nvPr/>
        </p:nvSpPr>
        <p:spPr>
          <a:xfrm>
            <a:off x="4688705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C0A9E-2112-5EEE-80C7-4C2F1082FCB4}"/>
              </a:ext>
            </a:extLst>
          </p:cNvPr>
          <p:cNvSpPr/>
          <p:nvPr/>
        </p:nvSpPr>
        <p:spPr>
          <a:xfrm>
            <a:off x="3580591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EDB38-E788-A68C-2C7E-13297DD97F75}"/>
              </a:ext>
            </a:extLst>
          </p:cNvPr>
          <p:cNvSpPr/>
          <p:nvPr/>
        </p:nvSpPr>
        <p:spPr>
          <a:xfrm>
            <a:off x="5796819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784D30-DA7B-04FA-1186-ADFE8D2555F0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2929677" y="312274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C74435-7439-C9B6-A3EA-1434FF431BC0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 flipH="1">
            <a:off x="4037791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1174A2-EB10-435C-6AE5-F25FC598BC40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4578710" y="312274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6BB5AF-34A8-797A-1ED9-AE5C818A0515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4578710" y="312274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7DB563-5C2D-0AE9-9C72-23761FBA58A1}"/>
              </a:ext>
            </a:extLst>
          </p:cNvPr>
          <p:cNvSpPr/>
          <p:nvPr/>
        </p:nvSpPr>
        <p:spPr>
          <a:xfrm>
            <a:off x="690493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CFA2A-2FF3-3FE3-BE20-7710C9F3933C}"/>
              </a:ext>
            </a:extLst>
          </p:cNvPr>
          <p:cNvSpPr/>
          <p:nvPr/>
        </p:nvSpPr>
        <p:spPr>
          <a:xfrm>
            <a:off x="801268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B12EA-E63B-67F8-BB7E-F24D1728B35A}"/>
              </a:ext>
            </a:extLst>
          </p:cNvPr>
          <p:cNvCxnSpPr>
            <a:cxnSpLocks/>
            <a:stCxn id="5" idx="4"/>
            <a:endCxn id="55" idx="0"/>
          </p:cNvCxnSpPr>
          <p:nvPr/>
        </p:nvCxnSpPr>
        <p:spPr>
          <a:xfrm flipH="1">
            <a:off x="7362133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9224C8-0561-709F-1BEF-93D70658B0BA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7903052" y="3122741"/>
            <a:ext cx="566831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5A902A2-3969-EAA3-0491-D939095B1D5D}"/>
              </a:ext>
            </a:extLst>
          </p:cNvPr>
          <p:cNvSpPr/>
          <p:nvPr/>
        </p:nvSpPr>
        <p:spPr>
          <a:xfrm>
            <a:off x="5796819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9E83BF-E713-63CE-ECCA-F4522052703A}"/>
              </a:ext>
            </a:extLst>
          </p:cNvPr>
          <p:cNvSpPr/>
          <p:nvPr/>
        </p:nvSpPr>
        <p:spPr>
          <a:xfrm>
            <a:off x="6904933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E3CA08-C321-58B1-B66B-6C5753C0FADE}"/>
              </a:ext>
            </a:extLst>
          </p:cNvPr>
          <p:cNvSpPr/>
          <p:nvPr/>
        </p:nvSpPr>
        <p:spPr>
          <a:xfrm>
            <a:off x="4688705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EDCF-4117-A64F-83FE-903A9040FDC9}"/>
              </a:ext>
            </a:extLst>
          </p:cNvPr>
          <p:cNvCxnSpPr>
            <a:cxnSpLocks/>
            <a:stCxn id="36" idx="4"/>
            <a:endCxn id="65" idx="0"/>
          </p:cNvCxnSpPr>
          <p:nvPr/>
        </p:nvCxnSpPr>
        <p:spPr>
          <a:xfrm flipH="1">
            <a:off x="5145905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C2847C-3EFF-7454-AA92-32E67874644B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6254019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27FDB-27AA-77E4-E60A-4299D207DDC8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>
            <a:off x="6254019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276F589-A4B2-B519-0F5A-6D37CF681338}"/>
              </a:ext>
            </a:extLst>
          </p:cNvPr>
          <p:cNvSpPr/>
          <p:nvPr/>
        </p:nvSpPr>
        <p:spPr>
          <a:xfrm>
            <a:off x="2472477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44A56-DA1E-8E76-80E4-BF7C6EC58E8C}"/>
              </a:ext>
            </a:extLst>
          </p:cNvPr>
          <p:cNvCxnSpPr>
            <a:cxnSpLocks/>
            <a:stCxn id="31" idx="4"/>
            <a:endCxn id="75" idx="0"/>
          </p:cNvCxnSpPr>
          <p:nvPr/>
        </p:nvCxnSpPr>
        <p:spPr>
          <a:xfrm>
            <a:off x="2929677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0C0-B87F-5A49-3187-58B76818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BFF2DC9-1B5E-B4CC-BD97-5FFB5D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23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32E5-D97B-4578-F161-23710B767D26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D6951-3CBA-5845-5BB9-EE2B877608BF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7952E-A9DA-9AA4-1449-10E5048FF8A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928BFB-9AAB-3249-6288-C370C5D3B83F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8707-2C88-0D35-12C0-AC7F0226DD75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D07999-B0A9-C8FA-40F4-4AB12DAD693A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7A36-3AF9-418F-467F-53EE0F731861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53A56D-AB90-D5AC-240F-D054D9D8C9AA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7473D8-CB5D-4B7E-8DEB-7438DD875A9F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02ED90F-A828-0E07-AD7A-93184AA13922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AE807A-E74A-572E-BE5C-DB4F563612D4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95C198BD-9515-9C80-9556-8CC7DF9106A7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3EBB-AE0C-FD6D-3D82-C2E8D08F9E9A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667E85-A3C5-2DDF-0A58-27D0950D51E5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0E86B-AF5A-7AB5-EA2C-54F2FD20BEC6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065D84-5783-75C1-026B-A3482EB56EA1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3CC83-3B65-D3E3-1AC5-F93B9312FBD0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BCE768A4-B090-0BE2-6FE2-EE7B462C3303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BA41D-C652-780B-8C8A-1296250E3679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24B1D-7504-C4FD-71E8-8895A0C185E4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0-based heights</a:t>
            </a:r>
          </a:p>
        </p:txBody>
      </p:sp>
    </p:spTree>
    <p:extLst>
      <p:ext uri="{BB962C8B-B14F-4D97-AF65-F5344CB8AC3E}">
        <p14:creationId xmlns:p14="http://schemas.microsoft.com/office/powerpoint/2010/main" val="3693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BF18E-67C3-6D9A-7533-9C0E77B8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0ED2AD-257D-7578-1E9D-7116BEA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8C649-1453-FC32-F0BC-16851DA94EAC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5FBAA-77DE-CE40-A85D-E4258D1F2B54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39FAB-1A24-BE95-5E52-6BDE286CF48D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F9B0FA-2A19-DF7E-7B9F-1669A4012AA2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CCDA7-AB4B-EF9C-3CDD-FD08F7E4FAD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6DADB4-A2B1-03EB-CBC5-2C0B40E4A59E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259E6-97C0-8DBF-71E2-EA1943C0A924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C2A43E-70AF-9106-DD3B-689197018CCD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5F4F3A-6F41-B4F5-6CCF-30A5556D7FE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61917FF-89CE-D577-B982-73AE527241BE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E04AA0-3663-A1E3-9BBE-D44422BC849A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3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0CB9BD0-CA18-6F2D-D3CE-9976C35D6C78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1FE65-A4DC-B1DE-ADF5-CA2810934CB0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4A152D-37BD-49A2-63EB-626ED2E76469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713A8-8862-A77C-DB26-344143D77E92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EB8BEF-D128-90D6-58D3-35B2ABF61AC6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15B38-A3F4-A76A-E36B-C4ADAB012766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1030A8F-EA82-0A1C-0B07-4F21D66B49A1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7E59B6-8C0A-5DAF-16C2-033D00B3824D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2F23A-07B9-4366-8077-31D7AE4E83DF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1-based heights</a:t>
            </a:r>
          </a:p>
        </p:txBody>
      </p:sp>
    </p:spTree>
    <p:extLst>
      <p:ext uri="{BB962C8B-B14F-4D97-AF65-F5344CB8AC3E}">
        <p14:creationId xmlns:p14="http://schemas.microsoft.com/office/powerpoint/2010/main" val="19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C2B7-3076-8999-A987-7AB09146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760CE5C-DF91-227E-C1C4-AAD6E0F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EF294A-A619-3EEC-99F4-B2DD983915E5}"/>
              </a:ext>
            </a:extLst>
          </p:cNvPr>
          <p:cNvSpPr/>
          <p:nvPr/>
        </p:nvSpPr>
        <p:spPr>
          <a:xfrm>
            <a:off x="4388432" y="21103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CD4ABC-1C71-9EA8-1D9C-2B2EDF092BEE}"/>
              </a:ext>
            </a:extLst>
          </p:cNvPr>
          <p:cNvSpPr/>
          <p:nvPr/>
        </p:nvSpPr>
        <p:spPr>
          <a:xfrm>
            <a:off x="34740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2E2FB-3365-78CF-406C-4498A393428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2545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A9B34E-AB8A-51FB-89FC-F2B50545C4DE}"/>
              </a:ext>
            </a:extLst>
          </p:cNvPr>
          <p:cNvSpPr/>
          <p:nvPr/>
        </p:nvSpPr>
        <p:spPr>
          <a:xfrm>
            <a:off x="43884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F6A88-5207-E6F1-65B0-8A4F1EBE1EDF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42545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AD4CA7-89AE-60F7-4358-6F59339E80BB}"/>
              </a:ext>
            </a:extLst>
          </p:cNvPr>
          <p:cNvSpPr/>
          <p:nvPr/>
        </p:nvSpPr>
        <p:spPr>
          <a:xfrm>
            <a:off x="25596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9559-C4DE-D159-86B2-0A2C1303B577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3401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5C730A-0D0F-BAEB-4246-4B8011A30B4F}"/>
              </a:ext>
            </a:extLst>
          </p:cNvPr>
          <p:cNvSpPr/>
          <p:nvPr/>
        </p:nvSpPr>
        <p:spPr>
          <a:xfrm>
            <a:off x="53028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84E04F-1517-159E-2808-22747A6BEFF3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1689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C33F80-C20B-EADA-EA9C-36FD6B4DE7C3}"/>
              </a:ext>
            </a:extLst>
          </p:cNvPr>
          <p:cNvSpPr/>
          <p:nvPr/>
        </p:nvSpPr>
        <p:spPr>
          <a:xfrm>
            <a:off x="62172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CAEE2-400B-C27D-1445-D5B7BAD9C08A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60833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Left 8">
            <a:extLst>
              <a:ext uri="{FF2B5EF4-FFF2-40B4-BE49-F238E27FC236}">
                <a16:creationId xmlns:a16="http://schemas.microsoft.com/office/drawing/2014/main" id="{1E72069F-0055-FB51-21C0-D05808482D78}"/>
              </a:ext>
            </a:extLst>
          </p:cNvPr>
          <p:cNvSpPr/>
          <p:nvPr/>
        </p:nvSpPr>
        <p:spPr>
          <a:xfrm>
            <a:off x="5594117" y="23252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084AB-0F59-AD6C-B631-9F6B9266014E}"/>
              </a:ext>
            </a:extLst>
          </p:cNvPr>
          <p:cNvSpPr txBox="1"/>
          <p:nvPr/>
        </p:nvSpPr>
        <p:spPr>
          <a:xfrm>
            <a:off x="6674432" y="2382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0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372EDE0-B7E0-1E2B-C356-78068B121994}"/>
              </a:ext>
            </a:extLst>
          </p:cNvPr>
          <p:cNvSpPr/>
          <p:nvPr/>
        </p:nvSpPr>
        <p:spPr>
          <a:xfrm>
            <a:off x="6543622" y="320292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B283-A36B-4AD5-BAAB-0FA35003D2E7}"/>
              </a:ext>
            </a:extLst>
          </p:cNvPr>
          <p:cNvSpPr txBox="1"/>
          <p:nvPr/>
        </p:nvSpPr>
        <p:spPr>
          <a:xfrm>
            <a:off x="7655941" y="32605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1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A32271-5DEF-28E2-B66E-03E3198CA23C}"/>
              </a:ext>
            </a:extLst>
          </p:cNvPr>
          <p:cNvSpPr/>
          <p:nvPr/>
        </p:nvSpPr>
        <p:spPr>
          <a:xfrm>
            <a:off x="7368684" y="41382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15A9-19C9-09BE-C82C-774F15C07D91}"/>
              </a:ext>
            </a:extLst>
          </p:cNvPr>
          <p:cNvSpPr txBox="1"/>
          <p:nvPr/>
        </p:nvSpPr>
        <p:spPr>
          <a:xfrm>
            <a:off x="8481003" y="41958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2</a:t>
            </a:r>
          </a:p>
        </p:txBody>
      </p:sp>
    </p:spTree>
    <p:extLst>
      <p:ext uri="{BB962C8B-B14F-4D97-AF65-F5344CB8AC3E}">
        <p14:creationId xmlns:p14="http://schemas.microsoft.com/office/powerpoint/2010/main" val="8327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26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9DF616-9302-9EFB-779D-8052BD8E186C}"/>
              </a:ext>
            </a:extLst>
          </p:cNvPr>
          <p:cNvGrpSpPr/>
          <p:nvPr/>
        </p:nvGrpSpPr>
        <p:grpSpPr>
          <a:xfrm>
            <a:off x="1018526" y="1143000"/>
            <a:ext cx="8759968" cy="4572000"/>
            <a:chOff x="2266341" y="1143422"/>
            <a:chExt cx="8759968" cy="457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7E41DC-A20A-F638-5392-590878430D33}"/>
                </a:ext>
              </a:extLst>
            </p:cNvPr>
            <p:cNvSpPr/>
            <p:nvPr/>
          </p:nvSpPr>
          <p:spPr>
            <a:xfrm>
              <a:off x="4556234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C1D2F4-4990-6E33-7DAD-AF8D175DB7A7}"/>
                </a:ext>
              </a:extLst>
            </p:cNvPr>
            <p:cNvSpPr/>
            <p:nvPr/>
          </p:nvSpPr>
          <p:spPr>
            <a:xfrm>
              <a:off x="36418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BD554-12CD-F14D-6D32-25F44D42A5EA}"/>
                </a:ext>
              </a:extLst>
            </p:cNvPr>
            <p:cNvCxnSpPr>
              <a:cxnSpLocks/>
              <a:stCxn id="18" idx="3"/>
              <a:endCxn id="2" idx="7"/>
            </p:cNvCxnSpPr>
            <p:nvPr/>
          </p:nvCxnSpPr>
          <p:spPr>
            <a:xfrm flipH="1">
              <a:off x="44223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1FE83A-4415-8782-ABBB-CF67193DEE98}"/>
                </a:ext>
              </a:extLst>
            </p:cNvPr>
            <p:cNvSpPr/>
            <p:nvPr/>
          </p:nvSpPr>
          <p:spPr>
            <a:xfrm>
              <a:off x="4556234" y="388577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62CD86-DD97-0EB5-FC27-1192C0743C46}"/>
                </a:ext>
              </a:extLst>
            </p:cNvPr>
            <p:cNvCxnSpPr>
              <a:cxnSpLocks/>
              <a:stCxn id="32" idx="3"/>
              <a:endCxn id="24" idx="7"/>
            </p:cNvCxnSpPr>
            <p:nvPr/>
          </p:nvCxnSpPr>
          <p:spPr>
            <a:xfrm flipH="1">
              <a:off x="5336723" y="3752711"/>
              <a:ext cx="267822" cy="26697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57501F-A064-22B4-24A3-D2DA157A70B9}"/>
                </a:ext>
              </a:extLst>
            </p:cNvPr>
            <p:cNvSpPr/>
            <p:nvPr/>
          </p:nvSpPr>
          <p:spPr>
            <a:xfrm>
              <a:off x="54706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DE48CC-49F8-A995-F153-D45FEA217795}"/>
                </a:ext>
              </a:extLst>
            </p:cNvPr>
            <p:cNvCxnSpPr>
              <a:cxnSpLocks/>
              <a:stCxn id="18" idx="5"/>
              <a:endCxn id="32" idx="1"/>
            </p:cNvCxnSpPr>
            <p:nvPr/>
          </p:nvCxnSpPr>
          <p:spPr>
            <a:xfrm>
              <a:off x="53367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17E0BC-F3C3-FC54-EC85-BA5F6A30DBAC}"/>
                </a:ext>
              </a:extLst>
            </p:cNvPr>
            <p:cNvSpPr/>
            <p:nvPr/>
          </p:nvSpPr>
          <p:spPr>
            <a:xfrm>
              <a:off x="6385034" y="38866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4E80DF-1AAA-F276-D9A3-11EC9FBF1BDB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6251123" y="37527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0BFEA8-696B-1E89-400B-ABD131993C37}"/>
                </a:ext>
              </a:extLst>
            </p:cNvPr>
            <p:cNvSpPr/>
            <p:nvPr/>
          </p:nvSpPr>
          <p:spPr>
            <a:xfrm>
              <a:off x="54706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2590A-6CF3-8F5C-E5C7-9497CD90A325}"/>
                </a:ext>
              </a:extLst>
            </p:cNvPr>
            <p:cNvSpPr/>
            <p:nvPr/>
          </p:nvSpPr>
          <p:spPr>
            <a:xfrm>
              <a:off x="72994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72589D-9D60-B0F3-7915-FB0CE871AAFB}"/>
                </a:ext>
              </a:extLst>
            </p:cNvPr>
            <p:cNvCxnSpPr>
              <a:cxnSpLocks/>
              <a:stCxn id="37" idx="5"/>
              <a:endCxn id="42" idx="1"/>
            </p:cNvCxnSpPr>
            <p:nvPr/>
          </p:nvCxnSpPr>
          <p:spPr>
            <a:xfrm>
              <a:off x="71655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A95A1F-969B-6B51-794E-D3D13858BAEB}"/>
                </a:ext>
              </a:extLst>
            </p:cNvPr>
            <p:cNvCxnSpPr>
              <a:cxnSpLocks/>
              <a:stCxn id="37" idx="3"/>
              <a:endCxn id="41" idx="7"/>
            </p:cNvCxnSpPr>
            <p:nvPr/>
          </p:nvCxnSpPr>
          <p:spPr>
            <a:xfrm flipH="1">
              <a:off x="62511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7E8960-9CA0-C825-A918-56AA0BAE0088}"/>
                </a:ext>
              </a:extLst>
            </p:cNvPr>
            <p:cNvSpPr/>
            <p:nvPr/>
          </p:nvSpPr>
          <p:spPr>
            <a:xfrm>
              <a:off x="3641834" y="11434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83D9D0-0BAF-0DD3-092B-F29592BBD552}"/>
                </a:ext>
              </a:extLst>
            </p:cNvPr>
            <p:cNvSpPr/>
            <p:nvPr/>
          </p:nvSpPr>
          <p:spPr>
            <a:xfrm>
              <a:off x="2723541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66E2FE-DEC6-930A-325D-528AF87F38D5}"/>
                </a:ext>
              </a:extLst>
            </p:cNvPr>
            <p:cNvCxnSpPr>
              <a:cxnSpLocks/>
              <a:stCxn id="3" idx="3"/>
              <a:endCxn id="10" idx="7"/>
            </p:cNvCxnSpPr>
            <p:nvPr/>
          </p:nvCxnSpPr>
          <p:spPr>
            <a:xfrm flipH="1">
              <a:off x="3504030" y="1923911"/>
              <a:ext cx="271715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0E6D5-5D0D-9B70-C1F3-CD5122A038F5}"/>
                </a:ext>
              </a:extLst>
            </p:cNvPr>
            <p:cNvCxnSpPr>
              <a:cxnSpLocks/>
              <a:stCxn id="3" idx="5"/>
              <a:endCxn id="18" idx="1"/>
            </p:cNvCxnSpPr>
            <p:nvPr/>
          </p:nvCxnSpPr>
          <p:spPr>
            <a:xfrm>
              <a:off x="4422323" y="19239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A9EFF3D3-5D5C-C255-EA13-9C97C45D5233}"/>
                </a:ext>
              </a:extLst>
            </p:cNvPr>
            <p:cNvSpPr/>
            <p:nvPr/>
          </p:nvSpPr>
          <p:spPr>
            <a:xfrm>
              <a:off x="6518945" y="3186684"/>
              <a:ext cx="978408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E016D-748E-BD9B-E51E-23A17D6EA50C}"/>
                </a:ext>
              </a:extLst>
            </p:cNvPr>
            <p:cNvSpPr txBox="1"/>
            <p:nvPr/>
          </p:nvSpPr>
          <p:spPr>
            <a:xfrm>
              <a:off x="7514897" y="324925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E</a:t>
              </a:r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4871B2F2-9613-0292-FA6E-58581262C09F}"/>
                </a:ext>
              </a:extLst>
            </p:cNvPr>
            <p:cNvSpPr/>
            <p:nvPr/>
          </p:nvSpPr>
          <p:spPr>
            <a:xfrm>
              <a:off x="5606796" y="221976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 50">
              <a:extLst>
                <a:ext uri="{FF2B5EF4-FFF2-40B4-BE49-F238E27FC236}">
                  <a16:creationId xmlns:a16="http://schemas.microsoft.com/office/drawing/2014/main" id="{0E18C5CE-0808-3D0B-CE32-AC245AEA4263}"/>
                </a:ext>
              </a:extLst>
            </p:cNvPr>
            <p:cNvSpPr/>
            <p:nvPr/>
          </p:nvSpPr>
          <p:spPr>
            <a:xfrm>
              <a:off x="4690145" y="130841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4F19A5B9-B9AD-FA8F-8913-43282A7D399F}"/>
                </a:ext>
              </a:extLst>
            </p:cNvPr>
            <p:cNvSpPr/>
            <p:nvPr/>
          </p:nvSpPr>
          <p:spPr>
            <a:xfrm>
              <a:off x="7433345" y="4100662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D68B9107-137D-966D-C22C-A032349B2B12}"/>
                </a:ext>
              </a:extLst>
            </p:cNvPr>
            <p:cNvSpPr/>
            <p:nvPr/>
          </p:nvSpPr>
          <p:spPr>
            <a:xfrm>
              <a:off x="8347745" y="5014328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EDC0511-F033-13D0-5E84-0AC0542606C6}"/>
                </a:ext>
              </a:extLst>
            </p:cNvPr>
            <p:cNvSpPr/>
            <p:nvPr/>
          </p:nvSpPr>
          <p:spPr>
            <a:xfrm>
              <a:off x="4358315" y="5014328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0FFDC19-D47F-E63F-5AE1-EEBAFBCACE73}"/>
                </a:ext>
              </a:extLst>
            </p:cNvPr>
            <p:cNvSpPr/>
            <p:nvPr/>
          </p:nvSpPr>
          <p:spPr>
            <a:xfrm>
              <a:off x="3411438" y="4100662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0FE4FA-95F8-D7EA-A886-40D5D06B726C}"/>
                </a:ext>
              </a:extLst>
            </p:cNvPr>
            <p:cNvSpPr txBox="1"/>
            <p:nvPr/>
          </p:nvSpPr>
          <p:spPr>
            <a:xfrm>
              <a:off x="8415345" y="415651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94147-B93A-7754-410E-C9248E70F963}"/>
                </a:ext>
              </a:extLst>
            </p:cNvPr>
            <p:cNvSpPr txBox="1"/>
            <p:nvPr/>
          </p:nvSpPr>
          <p:spPr>
            <a:xfrm>
              <a:off x="2266341" y="4158312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12760A-3BD8-6068-5DAE-9D50DD6AA329}"/>
                </a:ext>
              </a:extLst>
            </p:cNvPr>
            <p:cNvSpPr txBox="1"/>
            <p:nvPr/>
          </p:nvSpPr>
          <p:spPr>
            <a:xfrm>
              <a:off x="932565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94BA80-82E5-6F0E-7BCE-4EABCB91A1A3}"/>
                </a:ext>
              </a:extLst>
            </p:cNvPr>
            <p:cNvSpPr txBox="1"/>
            <p:nvPr/>
          </p:nvSpPr>
          <p:spPr>
            <a:xfrm>
              <a:off x="261104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9F963E-E372-E133-87DF-DB5C4F407F0A}"/>
                </a:ext>
              </a:extLst>
            </p:cNvPr>
            <p:cNvSpPr txBox="1"/>
            <p:nvPr/>
          </p:nvSpPr>
          <p:spPr>
            <a:xfrm>
              <a:off x="6585049" y="2277418"/>
              <a:ext cx="12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Parent of 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D9F6C0-C9BB-BB51-9631-4B1275C06C6E}"/>
                </a:ext>
              </a:extLst>
            </p:cNvPr>
            <p:cNvSpPr txBox="1"/>
            <p:nvPr/>
          </p:nvSpPr>
          <p:spPr>
            <a:xfrm>
              <a:off x="5665987" y="1368152"/>
              <a:ext cx="18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Grandparent of E</a:t>
              </a:r>
            </a:p>
          </p:txBody>
        </p:sp>
      </p:grp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9B5528-5292-69B0-195F-9524398473F0}"/>
              </a:ext>
            </a:extLst>
          </p:cNvPr>
          <p:cNvSpPr/>
          <p:nvPr/>
        </p:nvSpPr>
        <p:spPr>
          <a:xfrm>
            <a:off x="6743129" y="1217429"/>
            <a:ext cx="391511" cy="158235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EEA416-6BA9-E7D0-99D2-CDA10FC58C2A}"/>
              </a:ext>
            </a:extLst>
          </p:cNvPr>
          <p:cNvSpPr txBox="1"/>
          <p:nvPr/>
        </p:nvSpPr>
        <p:spPr>
          <a:xfrm>
            <a:off x="7210130" y="1820689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Ancestors of E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A2DB3E4-C72A-298B-F9AB-F6AE36E2DD0D}"/>
              </a:ext>
            </a:extLst>
          </p:cNvPr>
          <p:cNvSpPr/>
          <p:nvPr/>
        </p:nvSpPr>
        <p:spPr>
          <a:xfrm>
            <a:off x="9777991" y="4008577"/>
            <a:ext cx="391511" cy="158235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9A7D-8196-1C16-9A78-C8930E70FE74}"/>
              </a:ext>
            </a:extLst>
          </p:cNvPr>
          <p:cNvSpPr txBox="1"/>
          <p:nvPr/>
        </p:nvSpPr>
        <p:spPr>
          <a:xfrm>
            <a:off x="10268973" y="4609294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Descendants of 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21461E7-4E4D-9F0A-1206-84591C98F713}"/>
              </a:ext>
            </a:extLst>
          </p:cNvPr>
          <p:cNvSpPr/>
          <p:nvPr/>
        </p:nvSpPr>
        <p:spPr>
          <a:xfrm>
            <a:off x="1348656" y="324882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A3C554-28F1-F33F-2B89-E4E2726E6F39}"/>
              </a:ext>
            </a:extLst>
          </p:cNvPr>
          <p:cNvSpPr txBox="1"/>
          <p:nvPr/>
        </p:nvSpPr>
        <p:spPr>
          <a:xfrm>
            <a:off x="80360" y="330647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Sibling of E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691C-9428-FB45-3B67-CD0BA928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31689B-1564-F894-405B-7EC685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91971D-5F5F-7F84-E2C9-F0102AC153E6}"/>
              </a:ext>
            </a:extLst>
          </p:cNvPr>
          <p:cNvSpPr/>
          <p:nvPr/>
        </p:nvSpPr>
        <p:spPr>
          <a:xfrm>
            <a:off x="5555081" y="14166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FD6D8-F064-56EF-1B54-B3E754A40A7B}"/>
              </a:ext>
            </a:extLst>
          </p:cNvPr>
          <p:cNvSpPr/>
          <p:nvPr/>
        </p:nvSpPr>
        <p:spPr>
          <a:xfrm>
            <a:off x="4339330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DB1E3D-8C80-169E-A6BC-049D6689913B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119819" y="2197179"/>
            <a:ext cx="56917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56B9C0-3B07-D71B-DA6A-A3B0369F2A1F}"/>
              </a:ext>
            </a:extLst>
          </p:cNvPr>
          <p:cNvSpPr/>
          <p:nvPr/>
        </p:nvSpPr>
        <p:spPr>
          <a:xfrm>
            <a:off x="433933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BB403-66DB-422B-C3AF-BB0AEC4918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4796530" y="3245490"/>
            <a:ext cx="0" cy="283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56FB6BE-5A07-D6B5-9397-B6C861590A13}"/>
              </a:ext>
            </a:extLst>
          </p:cNvPr>
          <p:cNvSpPr/>
          <p:nvPr/>
        </p:nvSpPr>
        <p:spPr>
          <a:xfrm>
            <a:off x="542117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CCFD6-F4DF-6332-7809-E4068562DEB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11981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FC1BC0-B9EC-FBC3-E139-1A0787130844}"/>
              </a:ext>
            </a:extLst>
          </p:cNvPr>
          <p:cNvSpPr/>
          <p:nvPr/>
        </p:nvSpPr>
        <p:spPr>
          <a:xfrm>
            <a:off x="325749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B7D7B-0856-595B-72EB-5FBA726058EB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03797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ABD8520-ABE8-38E6-FFE8-1411D2006861}"/>
              </a:ext>
            </a:extLst>
          </p:cNvPr>
          <p:cNvSpPr/>
          <p:nvPr/>
        </p:nvSpPr>
        <p:spPr>
          <a:xfrm>
            <a:off x="6469481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F17BA-F787-2DB9-C5E0-171D6497A86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335570" y="21971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98EDCC-0163-1E09-D123-9306FFD5BE1F}"/>
              </a:ext>
            </a:extLst>
          </p:cNvPr>
          <p:cNvSpPr/>
          <p:nvPr/>
        </p:nvSpPr>
        <p:spPr>
          <a:xfrm>
            <a:off x="7383881" y="32454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6D99C-B8B8-BC7D-343B-2936C46DA93F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249970" y="31115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603F861-8A09-631B-AA9B-1FDA895C1C18}"/>
              </a:ext>
            </a:extLst>
          </p:cNvPr>
          <p:cNvSpPr/>
          <p:nvPr/>
        </p:nvSpPr>
        <p:spPr>
          <a:xfrm>
            <a:off x="64694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2403B4-B9E6-8BE8-6E1E-1C7D5AD1C8C9}"/>
              </a:ext>
            </a:extLst>
          </p:cNvPr>
          <p:cNvSpPr/>
          <p:nvPr/>
        </p:nvSpPr>
        <p:spPr>
          <a:xfrm>
            <a:off x="82982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E0E97-54DA-E114-53DD-94C2CBFC5940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81643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D803E6-28DC-0AC7-4B1E-44FFDF21EED6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72499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6529-EA8B-F02B-A29A-E0ABD294BC62}"/>
              </a:ext>
            </a:extLst>
          </p:cNvPr>
          <p:cNvSpPr/>
          <p:nvPr/>
        </p:nvSpPr>
        <p:spPr>
          <a:xfrm>
            <a:off x="2187388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5791200" y="1119619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CEF58A-59AC-A820-DB3F-578EC63F178A}"/>
              </a:ext>
            </a:extLst>
          </p:cNvPr>
          <p:cNvSpPr/>
          <p:nvPr/>
        </p:nvSpPr>
        <p:spPr>
          <a:xfrm>
            <a:off x="3388659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75EB9-4818-5561-D01F-D577F6CF8949}"/>
              </a:ext>
            </a:extLst>
          </p:cNvPr>
          <p:cNvSpPr/>
          <p:nvPr/>
        </p:nvSpPr>
        <p:spPr>
          <a:xfrm>
            <a:off x="5791201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DACD0-C70C-7CAE-DD20-B9D910990BB1}"/>
              </a:ext>
            </a:extLst>
          </p:cNvPr>
          <p:cNvSpPr/>
          <p:nvPr/>
        </p:nvSpPr>
        <p:spPr>
          <a:xfrm>
            <a:off x="8193743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3CA934-8091-3450-366A-D1B4F480A9C3}"/>
              </a:ext>
            </a:extLst>
          </p:cNvPr>
          <p:cNvSpPr/>
          <p:nvPr/>
        </p:nvSpPr>
        <p:spPr>
          <a:xfrm>
            <a:off x="6992472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sbin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CDACD-898E-AC92-4F54-E042E6469BFF}"/>
              </a:ext>
            </a:extLst>
          </p:cNvPr>
          <p:cNvSpPr/>
          <p:nvPr/>
        </p:nvSpPr>
        <p:spPr>
          <a:xfrm>
            <a:off x="9395014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23152-03BC-113C-20AD-0F99A0317E8C}"/>
              </a:ext>
            </a:extLst>
          </p:cNvPr>
          <p:cNvSpPr/>
          <p:nvPr/>
        </p:nvSpPr>
        <p:spPr>
          <a:xfrm>
            <a:off x="4589930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7E92B-2A06-2CBC-0B4D-DB8043833CC4}"/>
              </a:ext>
            </a:extLst>
          </p:cNvPr>
          <p:cNvSpPr/>
          <p:nvPr/>
        </p:nvSpPr>
        <p:spPr>
          <a:xfrm>
            <a:off x="767379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2574D-EB4F-3340-75E5-A2D7F86EE20C}"/>
              </a:ext>
            </a:extLst>
          </p:cNvPr>
          <p:cNvSpPr/>
          <p:nvPr/>
        </p:nvSpPr>
        <p:spPr>
          <a:xfrm>
            <a:off x="8785415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59EDA-6EA6-3BB0-6795-B9EDF13282FC}"/>
              </a:ext>
            </a:extLst>
          </p:cNvPr>
          <p:cNvSpPr/>
          <p:nvPr/>
        </p:nvSpPr>
        <p:spPr>
          <a:xfrm>
            <a:off x="487680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5E5915-D120-DFFB-9210-27A3BA8495B3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4251661" y="426946"/>
            <a:ext cx="389667" cy="360381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02C6F2-0D28-354C-CD9F-8D393CF7A2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852297" y="1027582"/>
            <a:ext cx="389667" cy="24025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D62A6-1F9E-BC65-C009-1AD1A8E05A4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452932" y="1628217"/>
            <a:ext cx="389667" cy="12012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44C8A8-F325-7444-A2CB-961EAB5F7DB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53567" y="2228851"/>
            <a:ext cx="38966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3BC00E-4318-2729-E42E-A41C12F643E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654203" y="1628216"/>
            <a:ext cx="389667" cy="12012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1855B4-822E-C7CC-E8F6-22008009467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254838" y="1027580"/>
            <a:ext cx="389667" cy="2402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F348B-C932-18DF-4281-F6E8F1A67C2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855474" y="426945"/>
            <a:ext cx="389667" cy="3603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A665C3-39CE-EE9F-4253-9BEAE3BC8EB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596367" y="3075720"/>
            <a:ext cx="389668" cy="9144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8220D3-CCE2-9A97-DC81-A25F3DD31D9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8196133" y="3272944"/>
            <a:ext cx="389668" cy="519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1D51BD-38E1-C7A6-3478-4E0F059AEFB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751945" y="3237084"/>
            <a:ext cx="389668" cy="5916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97DA-9861-239C-3DBD-2243A816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26C3C-1B2D-B11F-CA8B-5243925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29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E1038-B41A-5867-9714-3295BB2C0948}"/>
              </a:ext>
            </a:extLst>
          </p:cNvPr>
          <p:cNvSpPr/>
          <p:nvPr/>
        </p:nvSpPr>
        <p:spPr>
          <a:xfrm>
            <a:off x="399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5A8B0-E8D7-8E04-367A-F45EB9DFF22A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307976" y="2161934"/>
            <a:ext cx="823629" cy="325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4C21C-71A8-7018-FB3E-D6ADF1B8DB1A}"/>
              </a:ext>
            </a:extLst>
          </p:cNvPr>
          <p:cNvSpPr txBox="1"/>
          <p:nvPr/>
        </p:nvSpPr>
        <p:spPr>
          <a:xfrm>
            <a:off x="2850776" y="4392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DCC8-D73A-EFDE-E09D-960A748CDB20}"/>
              </a:ext>
            </a:extLst>
          </p:cNvPr>
          <p:cNvSpPr txBox="1"/>
          <p:nvPr/>
        </p:nvSpPr>
        <p:spPr>
          <a:xfrm>
            <a:off x="5214894" y="1432772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 + 4 × 5 × (1 + 2)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EEC6E-1493-DB48-1071-0D0F4F936FAE}"/>
              </a:ext>
            </a:extLst>
          </p:cNvPr>
          <p:cNvSpPr/>
          <p:nvPr/>
        </p:nvSpPr>
        <p:spPr>
          <a:xfrm>
            <a:off x="2850776" y="248727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5A465-86D3-A484-3F72-01B5F04D48C3}"/>
              </a:ext>
            </a:extLst>
          </p:cNvPr>
          <p:cNvSpPr/>
          <p:nvPr/>
        </p:nvSpPr>
        <p:spPr>
          <a:xfrm>
            <a:off x="3083294" y="4363240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ACEFB-8028-EC35-2F0D-BDAC23C4EB20}"/>
              </a:ext>
            </a:extLst>
          </p:cNvPr>
          <p:cNvSpPr/>
          <p:nvPr/>
        </p:nvSpPr>
        <p:spPr>
          <a:xfrm>
            <a:off x="4912094" y="438181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539FC-9034-C8A3-3D2A-59F9A98E974E}"/>
              </a:ext>
            </a:extLst>
          </p:cNvPr>
          <p:cNvSpPr/>
          <p:nvPr/>
        </p:nvSpPr>
        <p:spPr>
          <a:xfrm>
            <a:off x="6123294" y="438713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61F08-D865-CBB1-CF30-CFCB64261083}"/>
              </a:ext>
            </a:extLst>
          </p:cNvPr>
          <p:cNvSpPr/>
          <p:nvPr/>
        </p:nvSpPr>
        <p:spPr>
          <a:xfrm>
            <a:off x="7952094" y="439270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D50F8-EEDA-42C6-0992-B58AF34ABE8E}"/>
              </a:ext>
            </a:extLst>
          </p:cNvPr>
          <p:cNvSpPr/>
          <p:nvPr/>
        </p:nvSpPr>
        <p:spPr>
          <a:xfrm>
            <a:off x="3997694" y="13814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9895-EA1E-BC5A-CC71-656F67341B5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3540494" y="3990734"/>
            <a:ext cx="591111" cy="3725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F186-1A24-D27A-C21E-956833856E35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4778183" y="3990734"/>
            <a:ext cx="591111" cy="3910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07B79B-A186-19B0-A43E-E0E5300A92F7}"/>
              </a:ext>
            </a:extLst>
          </p:cNvPr>
          <p:cNvSpPr/>
          <p:nvPr/>
        </p:nvSpPr>
        <p:spPr>
          <a:xfrm>
            <a:off x="5517694" y="2295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DAEF5-BEE0-1A91-9D93-336714514322}"/>
              </a:ext>
            </a:extLst>
          </p:cNvPr>
          <p:cNvSpPr/>
          <p:nvPr/>
        </p:nvSpPr>
        <p:spPr>
          <a:xfrm>
            <a:off x="703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D787A0-7A41-D971-58CA-7AE438827CF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6580494" y="3990734"/>
            <a:ext cx="591111" cy="396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1D139-8447-0CE6-1B65-64B424C68D9E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7818183" y="3990734"/>
            <a:ext cx="591111" cy="4019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077BF-39AA-B309-26D4-0E7F48322993}"/>
              </a:ext>
            </a:extLst>
          </p:cNvPr>
          <p:cNvCxnSpPr>
            <a:cxnSpLocks/>
            <a:stCxn id="30" idx="3"/>
            <a:endCxn id="2" idx="7"/>
          </p:cNvCxnSpPr>
          <p:nvPr/>
        </p:nvCxnSpPr>
        <p:spPr>
          <a:xfrm flipH="1">
            <a:off x="477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4A46DA-2A08-2B44-A32F-BE0FD5468C4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29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B05093-9E35-4D54-6192-C40BC1E2BD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778183" y="21619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7D54-6B46-2CAD-8F3B-04C4663B8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8E342D8-46A3-ABD7-887B-49AE32E7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0CC4793-3D39-5931-50DE-BF17E7BDD49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D373AC-C6EF-A032-2ACD-881FAB1CBBD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B8E755-57B2-7B84-BFD7-2B378D9CDF24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E1EDBB-184A-681F-2B9D-319F66F85B23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5ED3D2-6E70-2116-9D3A-8ECA8FADD5E0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68B59FF-286E-01D2-AC8A-596D2CBF2AF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8F284FE-B722-7847-B1F3-B6E0C6407FD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893F8B-C776-6B78-EAEB-162778E49456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237BA6-DE67-32AD-44AE-202B2EF8824F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97623F0-CFDF-4E4A-E960-98CBDA6B7BE6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F29C4D6-DC5D-4078-0E00-C2A1A1CAD95A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955FBD-7D1E-F61B-F5C9-EB5CC4F72D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ED4F40B0-FEEA-3943-BFDE-401A5CB6242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6443A8-BF43-81EB-AE9A-C9ACA0B32746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D8F3B-AEF0-B91E-9081-4583A7CEFA66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651B2-B90B-2DFE-D64B-8C4A9C86EC7D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943DF-578E-A66C-BDDB-8E27FD563E5E}"/>
              </a:ext>
            </a:extLst>
          </p:cNvPr>
          <p:cNvSpPr txBox="1"/>
          <p:nvPr/>
        </p:nvSpPr>
        <p:spPr>
          <a:xfrm>
            <a:off x="9074722" y="1338004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E138-A977-F1F7-9F22-6A287D880A3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163F8-72A0-7B05-EA80-801400327DF7}"/>
              </a:ext>
            </a:extLst>
          </p:cNvPr>
          <p:cNvSpPr txBox="1"/>
          <p:nvPr/>
        </p:nvSpPr>
        <p:spPr>
          <a:xfrm>
            <a:off x="3353616" y="584422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EB8DD9-4A10-EA33-0869-BFDDFFBA422C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3E63BB-0800-FA10-88E1-9D77A3D76867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586374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9DBA-AD7B-60D0-DEB5-A10B96CC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D346130-0693-143C-8829-BEF94EFF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856C53-FCC9-C36B-0808-5BA0C80283EA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8698BE-8171-A281-3094-DC5DC5055319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B58115-069A-BD69-329E-E3A83A97223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B224861C-3F24-FCAD-69C1-BE5CAFEDEAC6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E2132E-C6D3-8DA9-8DBA-1DE3796E4579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386035C-E2A3-EA60-91C5-CC01C0B2CC3C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0CA141-40F2-8C67-F7CB-EB38C4F33F5F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14E24F2-5770-D47F-4FE6-AF51D8DC736E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E1D395-43C9-1BA7-0B58-79A5C85D6A29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DFF3A38-F969-F376-5AC4-3C6C35AAD020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D591304-1C1C-4812-8D39-EB0058CAB25F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CA26B3-CF13-6132-86A5-C4CC7E1A71D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416540EC-BA2B-46B8-E4D8-7D53E1F32618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78767-F8A4-FDE6-ADFC-C9870A54923C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30C1D-0519-7266-977D-567D716F72DC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C6A99-41E0-8B1C-C688-4EF7912FFC2A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99807-5C41-14E2-99C8-DCB4B4FD39E5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8B2A5-CC57-78DF-F74B-F4FC0151A270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CFA0B-B459-76D7-060E-F0AE83C62155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B828DE-CBD1-5F1F-5A9D-420E61C5795A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C064DC-860C-1CD9-51B3-07322AF508F3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</p:spTree>
    <p:extLst>
      <p:ext uri="{BB962C8B-B14F-4D97-AF65-F5344CB8AC3E}">
        <p14:creationId xmlns:p14="http://schemas.microsoft.com/office/powerpoint/2010/main" val="1655690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9B39-C40B-BF41-1FFD-E13520F8D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1975761-60D4-779E-EE31-074880C7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0E17D92-5D97-1323-02EE-EA562D8F027B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82B6DD9-5626-9AA4-432C-BBCBFE9A27E6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73C40F-B8D9-84A4-D581-3F77A07BC041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FEC7D21-F804-E803-7593-044152C8351C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D1DB1E5-9CF6-1886-C586-BB09EAA961B1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A772732-97F0-5793-3086-20CB6B3FCB4E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DAA198-CDD1-37D8-D112-ACD1807D583C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621AA33-E3EA-4324-B087-7DC63B569E4F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5F1C93-546B-8EE9-4E9C-E7E51944DD46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197D601-923B-643C-9418-2812490FFC64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4B66105-21C1-EA1C-D697-2E94F12EED6E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3D5234-1F36-FB2C-7049-38CB21E61792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BEDCD3D-DE5B-61A5-6A65-E78B7FD37EB9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FC6FA-F3E6-6636-68FB-F8216985A660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F4BFA-62F1-1D14-4FD6-7621ECA1808E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99BFF6-B269-9ABF-64A3-C443B3E5846C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50E5-B881-3D90-45C5-2A507EAFA02C}"/>
              </a:ext>
            </a:extLst>
          </p:cNvPr>
          <p:cNvSpPr txBox="1"/>
          <p:nvPr/>
        </p:nvSpPr>
        <p:spPr>
          <a:xfrm>
            <a:off x="9074722" y="129772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838CE-F8F1-9A6D-1D83-7A77190B586A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EA90-7006-5E8A-5C50-5DAC13A564B7}"/>
              </a:ext>
            </a:extLst>
          </p:cNvPr>
          <p:cNvSpPr txBox="1"/>
          <p:nvPr/>
        </p:nvSpPr>
        <p:spPr>
          <a:xfrm>
            <a:off x="3353616" y="5844220"/>
            <a:ext cx="755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 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01AD56-9511-03F7-F493-80037B48FDE6}"/>
              </a:ext>
            </a:extLst>
          </p:cNvPr>
          <p:cNvSpPr/>
          <p:nvPr/>
        </p:nvSpPr>
        <p:spPr>
          <a:xfrm>
            <a:off x="2506410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685C1-1EA7-0F7B-C750-60201041061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AFAF50-E639-485E-DE8B-A476B431F8F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C1269-9E95-1C48-FBAC-8B67A6FC2472}"/>
              </a:ext>
            </a:extLst>
          </p:cNvPr>
          <p:cNvSpPr/>
          <p:nvPr/>
        </p:nvSpPr>
        <p:spPr>
          <a:xfrm>
            <a:off x="4205592" y="1208075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12390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B08C-32F8-C705-05B8-1902F92C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FF642D5-45DC-B561-70DD-F1252B37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3BFB19-CC79-6859-B0D0-6C905D4C0DBF}"/>
              </a:ext>
            </a:extLst>
          </p:cNvPr>
          <p:cNvSpPr/>
          <p:nvPr/>
        </p:nvSpPr>
        <p:spPr>
          <a:xfrm>
            <a:off x="5559781" y="25071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5A3E30-2243-3662-64EC-92BDAB69733A}"/>
              </a:ext>
            </a:extLst>
          </p:cNvPr>
          <p:cNvSpPr/>
          <p:nvPr/>
        </p:nvSpPr>
        <p:spPr>
          <a:xfrm>
            <a:off x="410470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EC6030-5108-6411-3349-1965A2D54CC2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4885195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172A257-E37A-F4ED-D9D3-3CD0B5E617EF}"/>
              </a:ext>
            </a:extLst>
          </p:cNvPr>
          <p:cNvSpPr/>
          <p:nvPr/>
        </p:nvSpPr>
        <p:spPr>
          <a:xfrm>
            <a:off x="792480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D642A5-B61C-98AB-4B98-932FF141ED72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779534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343A5377-C672-EE9A-378B-2D324E533287}"/>
              </a:ext>
            </a:extLst>
          </p:cNvPr>
          <p:cNvSpPr/>
          <p:nvPr/>
        </p:nvSpPr>
        <p:spPr>
          <a:xfrm>
            <a:off x="6104914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0B4135-043F-9CE8-74D2-4629BB622644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6885403" y="4202039"/>
            <a:ext cx="26336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1ED2B24-7671-EE92-0A69-E319017F63C9}"/>
              </a:ext>
            </a:extLst>
          </p:cNvPr>
          <p:cNvSpPr/>
          <p:nvPr/>
        </p:nvSpPr>
        <p:spPr>
          <a:xfrm>
            <a:off x="7014856" y="34215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C4E243-8322-7858-FFA0-D4BD50F0C204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340270" y="3287639"/>
            <a:ext cx="808497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323B428-A839-ED03-4D95-87524636BF1B}"/>
              </a:ext>
            </a:extLst>
          </p:cNvPr>
          <p:cNvSpPr/>
          <p:nvPr/>
        </p:nvSpPr>
        <p:spPr>
          <a:xfrm>
            <a:off x="5014650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B7AC57-1E82-6892-A83B-6734B63E7E0C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4885195" y="4202039"/>
            <a:ext cx="2633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3E4721-A6E1-4511-2872-72DBE70BB943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966797" y="4202039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EEC6F7F-B626-423E-0707-631C1525DD47}"/>
              </a:ext>
            </a:extLst>
          </p:cNvPr>
          <p:cNvSpPr/>
          <p:nvPr/>
        </p:nvSpPr>
        <p:spPr>
          <a:xfrm>
            <a:off x="3186308" y="43359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3CBFE3-6663-4E0C-89E9-96DFDEB87228}"/>
              </a:ext>
            </a:extLst>
          </p:cNvPr>
          <p:cNvSpPr/>
          <p:nvPr/>
        </p:nvSpPr>
        <p:spPr>
          <a:xfrm>
            <a:off x="3352800" y="1031214"/>
            <a:ext cx="5486400" cy="9144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194416-4275-1F80-1E40-2299F97A8BBB}"/>
              </a:ext>
            </a:extLst>
          </p:cNvPr>
          <p:cNvSpPr txBox="1"/>
          <p:nvPr/>
        </p:nvSpPr>
        <p:spPr>
          <a:xfrm>
            <a:off x="3319776" y="49056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Queue: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FBADD-4C39-EDE9-EEC5-E4458E638539}"/>
              </a:ext>
            </a:extLst>
          </p:cNvPr>
          <p:cNvSpPr txBox="1"/>
          <p:nvPr/>
        </p:nvSpPr>
        <p:spPr>
          <a:xfrm>
            <a:off x="2410418" y="1338004"/>
            <a:ext cx="706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BF517-9ADA-492B-B164-2A91DF04E20B}"/>
              </a:ext>
            </a:extLst>
          </p:cNvPr>
          <p:cNvSpPr txBox="1"/>
          <p:nvPr/>
        </p:nvSpPr>
        <p:spPr>
          <a:xfrm>
            <a:off x="9074722" y="130374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B9ADA-0470-590D-889F-3D589923C529}"/>
              </a:ext>
            </a:extLst>
          </p:cNvPr>
          <p:cNvSpPr txBox="1"/>
          <p:nvPr/>
        </p:nvSpPr>
        <p:spPr>
          <a:xfrm>
            <a:off x="3319776" y="5514014"/>
            <a:ext cx="15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Order visited: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DA01FA-F320-D26A-E970-4874569AD576}"/>
              </a:ext>
            </a:extLst>
          </p:cNvPr>
          <p:cNvSpPr txBox="1"/>
          <p:nvPr/>
        </p:nvSpPr>
        <p:spPr>
          <a:xfrm>
            <a:off x="3353616" y="5844220"/>
            <a:ext cx="115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[ A, B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E250E-558C-F137-DDFA-C3EFD0399908}"/>
              </a:ext>
            </a:extLst>
          </p:cNvPr>
          <p:cNvSpPr txBox="1"/>
          <p:nvPr/>
        </p:nvSpPr>
        <p:spPr>
          <a:xfrm>
            <a:off x="546328" y="2590338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Currently visiting: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DFA64C-66B5-673B-D7CB-588852969DF5}"/>
              </a:ext>
            </a:extLst>
          </p:cNvPr>
          <p:cNvSpPr/>
          <p:nvPr/>
        </p:nvSpPr>
        <p:spPr>
          <a:xfrm>
            <a:off x="2489528" y="250068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238D6C-5315-400C-4520-8DC3FE2BE741}"/>
              </a:ext>
            </a:extLst>
          </p:cNvPr>
          <p:cNvSpPr/>
          <p:nvPr/>
        </p:nvSpPr>
        <p:spPr>
          <a:xfrm>
            <a:off x="3504876" y="1214094"/>
            <a:ext cx="548640" cy="548640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27442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EAA7-A69C-801B-536B-C1CB5012F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4B5925-36FA-AFCD-EA01-C544F736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1F47AB-CA6B-CC04-F443-C7F5C07032DC}"/>
              </a:ext>
            </a:extLst>
          </p:cNvPr>
          <p:cNvSpPr/>
          <p:nvPr/>
        </p:nvSpPr>
        <p:spPr>
          <a:xfrm>
            <a:off x="5994895" y="854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E920F35-D963-6548-C266-A0CAB377520C}"/>
              </a:ext>
            </a:extLst>
          </p:cNvPr>
          <p:cNvSpPr/>
          <p:nvPr/>
        </p:nvSpPr>
        <p:spPr>
          <a:xfrm>
            <a:off x="4288828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4FB063-04E7-4EF3-E4D3-764F6BDAC48A}"/>
              </a:ext>
            </a:extLst>
          </p:cNvPr>
          <p:cNvCxnSpPr>
            <a:cxnSpLocks/>
            <a:stCxn id="42" idx="3"/>
            <a:endCxn id="43" idx="7"/>
          </p:cNvCxnSpPr>
          <p:nvPr/>
        </p:nvCxnSpPr>
        <p:spPr>
          <a:xfrm flipH="1">
            <a:off x="5069317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F1FF934-2B91-B7FD-F524-0272B3D3ED3B}"/>
              </a:ext>
            </a:extLst>
          </p:cNvPr>
          <p:cNvSpPr/>
          <p:nvPr/>
        </p:nvSpPr>
        <p:spPr>
          <a:xfrm>
            <a:off x="8619360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B0041B-A379-7A29-3A2D-491B9C90F36E}"/>
              </a:ext>
            </a:extLst>
          </p:cNvPr>
          <p:cNvCxnSpPr>
            <a:cxnSpLocks/>
            <a:stCxn id="49" idx="5"/>
            <a:endCxn id="45" idx="1"/>
          </p:cNvCxnSpPr>
          <p:nvPr/>
        </p:nvCxnSpPr>
        <p:spPr>
          <a:xfrm>
            <a:off x="8481451" y="2548950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E1F3C399-6B21-9B0A-C34F-F013DA3C3924}"/>
              </a:ext>
            </a:extLst>
          </p:cNvPr>
          <p:cNvSpPr/>
          <p:nvPr/>
        </p:nvSpPr>
        <p:spPr>
          <a:xfrm>
            <a:off x="6786562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DCD6CF-0111-F33B-B335-B63D74F97CAD}"/>
              </a:ext>
            </a:extLst>
          </p:cNvPr>
          <p:cNvCxnSpPr>
            <a:cxnSpLocks/>
            <a:stCxn id="49" idx="3"/>
            <a:endCxn id="47" idx="7"/>
          </p:cNvCxnSpPr>
          <p:nvPr/>
        </p:nvCxnSpPr>
        <p:spPr>
          <a:xfrm flipH="1">
            <a:off x="7567051" y="254895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53437A99-EBF4-9FB6-66C2-CBD4B0C5733C}"/>
              </a:ext>
            </a:extLst>
          </p:cNvPr>
          <p:cNvSpPr/>
          <p:nvPr/>
        </p:nvSpPr>
        <p:spPr>
          <a:xfrm>
            <a:off x="7700962" y="17684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8DDD411-D520-5591-2094-59EDA916EEA7}"/>
              </a:ext>
            </a:extLst>
          </p:cNvPr>
          <p:cNvCxnSpPr>
            <a:cxnSpLocks/>
            <a:stCxn id="42" idx="5"/>
            <a:endCxn id="49" idx="1"/>
          </p:cNvCxnSpPr>
          <p:nvPr/>
        </p:nvCxnSpPr>
        <p:spPr>
          <a:xfrm>
            <a:off x="6775384" y="1634550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D5F6703-5B32-8AE1-5B5A-B353A79A0FC0}"/>
              </a:ext>
            </a:extLst>
          </p:cNvPr>
          <p:cNvSpPr/>
          <p:nvPr/>
        </p:nvSpPr>
        <p:spPr>
          <a:xfrm>
            <a:off x="5743228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B38AAC-8879-443D-8533-31F10F2F6296}"/>
              </a:ext>
            </a:extLst>
          </p:cNvPr>
          <p:cNvCxnSpPr>
            <a:cxnSpLocks/>
            <a:stCxn id="43" idx="5"/>
            <a:endCxn id="51" idx="1"/>
          </p:cNvCxnSpPr>
          <p:nvPr/>
        </p:nvCxnSpPr>
        <p:spPr>
          <a:xfrm>
            <a:off x="5069317" y="2548950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15280B-C904-13CA-190B-8611839F1460}"/>
              </a:ext>
            </a:extLst>
          </p:cNvPr>
          <p:cNvCxnSpPr>
            <a:cxnSpLocks/>
            <a:stCxn id="43" idx="3"/>
            <a:endCxn id="63" idx="7"/>
          </p:cNvCxnSpPr>
          <p:nvPr/>
        </p:nvCxnSpPr>
        <p:spPr>
          <a:xfrm flipH="1">
            <a:off x="3614918" y="2548950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5D87150-07F2-B21A-BFA2-4EB9F3B25F22}"/>
              </a:ext>
            </a:extLst>
          </p:cNvPr>
          <p:cNvSpPr/>
          <p:nvPr/>
        </p:nvSpPr>
        <p:spPr>
          <a:xfrm>
            <a:off x="2834429" y="26828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4D2C779-ECED-2BB6-DB9F-7F1863559F4F}"/>
              </a:ext>
            </a:extLst>
          </p:cNvPr>
          <p:cNvSpPr/>
          <p:nvPr/>
        </p:nvSpPr>
        <p:spPr>
          <a:xfrm>
            <a:off x="1922995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E059EB4-6177-8AB9-E151-8F006EE74CAD}"/>
              </a:ext>
            </a:extLst>
          </p:cNvPr>
          <p:cNvSpPr/>
          <p:nvPr/>
        </p:nvSpPr>
        <p:spPr>
          <a:xfrm>
            <a:off x="3742238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A2F4BE5-8639-C591-CC7B-1DF97B7F67EF}"/>
              </a:ext>
            </a:extLst>
          </p:cNvPr>
          <p:cNvCxnSpPr>
            <a:cxnSpLocks/>
            <a:stCxn id="63" idx="3"/>
            <a:endCxn id="64" idx="7"/>
          </p:cNvCxnSpPr>
          <p:nvPr/>
        </p:nvCxnSpPr>
        <p:spPr>
          <a:xfrm flipH="1">
            <a:off x="2703484" y="3463350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3B5ECDB-3AEE-4CA3-8EF0-B78842DA794E}"/>
              </a:ext>
            </a:extLst>
          </p:cNvPr>
          <p:cNvCxnSpPr>
            <a:cxnSpLocks/>
            <a:stCxn id="63" idx="5"/>
            <a:endCxn id="65" idx="1"/>
          </p:cNvCxnSpPr>
          <p:nvPr/>
        </p:nvCxnSpPr>
        <p:spPr>
          <a:xfrm>
            <a:off x="3614918" y="3463350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7C211BF-A4EE-A903-714E-CFCE6BCA958C}"/>
              </a:ext>
            </a:extLst>
          </p:cNvPr>
          <p:cNvSpPr/>
          <p:nvPr/>
        </p:nvSpPr>
        <p:spPr>
          <a:xfrm>
            <a:off x="4829054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0AE28D-3A5F-74F4-93FC-B076057224FB}"/>
              </a:ext>
            </a:extLst>
          </p:cNvPr>
          <p:cNvCxnSpPr>
            <a:cxnSpLocks/>
            <a:stCxn id="51" idx="3"/>
            <a:endCxn id="68" idx="7"/>
          </p:cNvCxnSpPr>
          <p:nvPr/>
        </p:nvCxnSpPr>
        <p:spPr>
          <a:xfrm flipH="1">
            <a:off x="5609543" y="3463350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2395D54-8D3A-022C-C4F5-C92691E3057C}"/>
              </a:ext>
            </a:extLst>
          </p:cNvPr>
          <p:cNvGraphicFramePr>
            <a:graphicFrameLocks noGrp="1"/>
          </p:cNvGraphicFramePr>
          <p:nvPr/>
        </p:nvGraphicFramePr>
        <p:xfrm>
          <a:off x="1813147" y="4921310"/>
          <a:ext cx="8127984" cy="7416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7999">
                  <a:extLst>
                    <a:ext uri="{9D8B030D-6E8A-4147-A177-3AD203B41FA5}">
                      <a16:colId xmlns:a16="http://schemas.microsoft.com/office/drawing/2014/main" val="204583912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9052775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99089393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16204705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9686619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05952102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90614825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78106180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73163991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1331270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788675962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075988825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344224868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532391686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4171091699"/>
                    </a:ext>
                  </a:extLst>
                </a:gridCol>
                <a:gridCol w="507999">
                  <a:extLst>
                    <a:ext uri="{9D8B030D-6E8A-4147-A177-3AD203B41FA5}">
                      <a16:colId xmlns:a16="http://schemas.microsoft.com/office/drawing/2014/main" val="2931832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631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K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056558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57006BF-5044-A46C-880E-8AE1307049F8}"/>
              </a:ext>
            </a:extLst>
          </p:cNvPr>
          <p:cNvSpPr/>
          <p:nvPr/>
        </p:nvSpPr>
        <p:spPr>
          <a:xfrm>
            <a:off x="7702961" y="35972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C92651-E51F-09E9-E39B-CF4E30EDA7E5}"/>
              </a:ext>
            </a:extLst>
          </p:cNvPr>
          <p:cNvCxnSpPr>
            <a:cxnSpLocks/>
            <a:stCxn id="47" idx="5"/>
            <a:endCxn id="73" idx="1"/>
          </p:cNvCxnSpPr>
          <p:nvPr/>
        </p:nvCxnSpPr>
        <p:spPr>
          <a:xfrm>
            <a:off x="7567051" y="3463350"/>
            <a:ext cx="269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94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CC0C-8DB3-BBF3-393E-3FDDCB1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B11AE-CEA9-CC78-63C5-95E983CBDE20}"/>
              </a:ext>
            </a:extLst>
          </p:cNvPr>
          <p:cNvGrpSpPr/>
          <p:nvPr/>
        </p:nvGrpSpPr>
        <p:grpSpPr>
          <a:xfrm>
            <a:off x="4267200" y="1130129"/>
            <a:ext cx="3657600" cy="1686644"/>
            <a:chOff x="5791199" y="1119619"/>
            <a:chExt cx="2953407" cy="16866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80151BE-9D96-5FD5-BF0F-0F435CFBD44C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E3DA21-3708-549A-30D2-FAD361E151AE}"/>
                </a:ext>
              </a:extLst>
            </p:cNvPr>
            <p:cNvSpPr txBox="1"/>
            <p:nvPr/>
          </p:nvSpPr>
          <p:spPr>
            <a:xfrm>
              <a:off x="5937131" y="1599221"/>
              <a:ext cx="988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EFED5-B7C7-E315-33EE-CC1B67648CE0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203F2D-2510-E90C-437D-2735A141E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59695"/>
              </p:ext>
            </p:extLst>
          </p:nvPr>
        </p:nvGraphicFramePr>
        <p:xfrm>
          <a:off x="5757044" y="2150791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7E806ADB-97FD-296E-C80B-CAED7C566851}"/>
              </a:ext>
            </a:extLst>
          </p:cNvPr>
          <p:cNvGrpSpPr/>
          <p:nvPr/>
        </p:nvGrpSpPr>
        <p:grpSpPr>
          <a:xfrm>
            <a:off x="1939158" y="3628653"/>
            <a:ext cx="3657600" cy="1686644"/>
            <a:chOff x="5791199" y="1119619"/>
            <a:chExt cx="2953407" cy="168664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F2E7005-9F6C-286C-2EB8-6C7BC26CC132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8F5504-C205-823C-8B76-CE92378197C1}"/>
                </a:ext>
              </a:extLst>
            </p:cNvPr>
            <p:cNvSpPr txBox="1"/>
            <p:nvPr/>
          </p:nvSpPr>
          <p:spPr>
            <a:xfrm>
              <a:off x="5937131" y="1599221"/>
              <a:ext cx="800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8DE00-C8E1-C900-0724-03600EB6965D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32CAB90-8CC0-E21F-9C76-57CC28E9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2977"/>
              </p:ext>
            </p:extLst>
          </p:nvPr>
        </p:nvGraphicFramePr>
        <p:xfrm>
          <a:off x="3429002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49A17-2605-0D9F-FE6C-BB1AA2274D90}"/>
              </a:ext>
            </a:extLst>
          </p:cNvPr>
          <p:cNvGrpSpPr/>
          <p:nvPr/>
        </p:nvGrpSpPr>
        <p:grpSpPr>
          <a:xfrm>
            <a:off x="6595244" y="3628653"/>
            <a:ext cx="3657600" cy="1686644"/>
            <a:chOff x="5791199" y="1119619"/>
            <a:chExt cx="2953407" cy="168664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7D9983-6E69-409E-C18A-0B2340311916}"/>
                </a:ext>
              </a:extLst>
            </p:cNvPr>
            <p:cNvSpPr/>
            <p:nvPr/>
          </p:nvSpPr>
          <p:spPr>
            <a:xfrm>
              <a:off x="5791199" y="1119619"/>
              <a:ext cx="2953407" cy="16866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8F668-D28C-B1A3-A29C-BBC54E90E420}"/>
                </a:ext>
              </a:extLst>
            </p:cNvPr>
            <p:cNvSpPr txBox="1"/>
            <p:nvPr/>
          </p:nvSpPr>
          <p:spPr>
            <a:xfrm>
              <a:off x="5937131" y="1599221"/>
              <a:ext cx="81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Value: C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6691B4-6DB6-42D5-A780-85FCE650DEB8}"/>
                </a:ext>
              </a:extLst>
            </p:cNvPr>
            <p:cNvSpPr txBox="1"/>
            <p:nvPr/>
          </p:nvSpPr>
          <p:spPr>
            <a:xfrm>
              <a:off x="5937131" y="2184215"/>
              <a:ext cx="1149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Children: 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69940FC-A519-FBF1-60F5-9852A599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549663"/>
              </p:ext>
            </p:extLst>
          </p:nvPr>
        </p:nvGraphicFramePr>
        <p:xfrm>
          <a:off x="8085088" y="4649315"/>
          <a:ext cx="1828800" cy="45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44903039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2598433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250852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778655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56067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AD291F-35F7-CA7A-5647-4E69611EA61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767958" y="2364828"/>
            <a:ext cx="2222939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8A38E3-AD2A-501B-E4E1-FD31760B40B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00800" y="2364828"/>
            <a:ext cx="2023244" cy="12638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7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E11E8-FF24-B267-24D0-B5D8D9AF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B98C1D3-9486-8E2F-DED2-4514D593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964A9C8-6444-5065-BF3A-50549EC325D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40871C-CF96-55DB-64EE-C12BE28CD9F9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A1BAFB-9AF1-ACDF-EBA3-08EFEDBC7120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C97A6FC-D6E5-9FCB-5547-CB2F76A80C39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0A1F4E-EE7B-F84A-B079-7DEA00D2174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70F4849-3A73-7F93-C196-70CB67912859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48A6032-29D9-E3AE-7CC5-08FAC039C7D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F70CC64-5CD5-D9A2-02AE-E42C5255E9EC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4280356-ADD4-9343-4633-B780A45962C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A97EEAD-D9B8-A845-869D-04F01F2D37FA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6C01BA9-4969-00CE-EE07-873249F1064A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93EAF78-A312-F3A1-0E1E-FE52E054C0F1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F4DFA5-629F-BD76-3566-E543FE2D90BE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144449-B015-09DD-02DD-D439451AE4F5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0E227C-AC53-9309-51DD-8E3B42B31138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14179B2-2564-C1D2-6D79-0DB00606BE9C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48B4178-D8B0-B422-C108-0D092E1DFA89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2EA7AC1-BBE5-E9B2-1075-5F19D3CBA980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</p:spTree>
    <p:extLst>
      <p:ext uri="{BB962C8B-B14F-4D97-AF65-F5344CB8AC3E}">
        <p14:creationId xmlns:p14="http://schemas.microsoft.com/office/powerpoint/2010/main" val="124166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1582</TotalTime>
  <Words>522</Words>
  <Application>Microsoft Office PowerPoint</Application>
  <PresentationFormat>Widescreen</PresentationFormat>
  <Paragraphs>387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28</cp:revision>
  <dcterms:created xsi:type="dcterms:W3CDTF">2024-09-20T21:19:50Z</dcterms:created>
  <dcterms:modified xsi:type="dcterms:W3CDTF">2025-04-26T22:41:48Z</dcterms:modified>
</cp:coreProperties>
</file>