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9"/>
  </p:notesMasterIdLst>
  <p:sldIdLst>
    <p:sldId id="373" r:id="rId2"/>
    <p:sldId id="392" r:id="rId3"/>
    <p:sldId id="391" r:id="rId4"/>
    <p:sldId id="390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5" r:id="rId15"/>
    <p:sldId id="384" r:id="rId16"/>
    <p:sldId id="386" r:id="rId17"/>
    <p:sldId id="387" r:id="rId18"/>
    <p:sldId id="388" r:id="rId19"/>
    <p:sldId id="389" r:id="rId20"/>
    <p:sldId id="372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62" r:id="rId31"/>
    <p:sldId id="349" r:id="rId32"/>
    <p:sldId id="351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47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4" r:id="rId52"/>
    <p:sldId id="335" r:id="rId53"/>
    <p:sldId id="336" r:id="rId54"/>
    <p:sldId id="337" r:id="rId55"/>
    <p:sldId id="338" r:id="rId56"/>
    <p:sldId id="339" r:id="rId57"/>
    <p:sldId id="340" r:id="rId58"/>
    <p:sldId id="341" r:id="rId59"/>
    <p:sldId id="342" r:id="rId60"/>
    <p:sldId id="343" r:id="rId61"/>
    <p:sldId id="344" r:id="rId62"/>
    <p:sldId id="345" r:id="rId63"/>
    <p:sldId id="346" r:id="rId64"/>
    <p:sldId id="324" r:id="rId65"/>
    <p:sldId id="323" r:id="rId66"/>
    <p:sldId id="322" r:id="rId67"/>
    <p:sldId id="321" r:id="rId68"/>
    <p:sldId id="320" r:id="rId69"/>
    <p:sldId id="296" r:id="rId70"/>
    <p:sldId id="297" r:id="rId71"/>
    <p:sldId id="298" r:id="rId72"/>
    <p:sldId id="299" r:id="rId73"/>
    <p:sldId id="300" r:id="rId74"/>
    <p:sldId id="301" r:id="rId75"/>
    <p:sldId id="302" r:id="rId76"/>
    <p:sldId id="303" r:id="rId77"/>
    <p:sldId id="304" r:id="rId78"/>
    <p:sldId id="305" r:id="rId79"/>
    <p:sldId id="306" r:id="rId80"/>
    <p:sldId id="307" r:id="rId81"/>
    <p:sldId id="308" r:id="rId82"/>
    <p:sldId id="309" r:id="rId83"/>
    <p:sldId id="310" r:id="rId84"/>
    <p:sldId id="311" r:id="rId85"/>
    <p:sldId id="312" r:id="rId86"/>
    <p:sldId id="313" r:id="rId87"/>
    <p:sldId id="314" r:id="rId88"/>
    <p:sldId id="315" r:id="rId89"/>
    <p:sldId id="316" r:id="rId90"/>
    <p:sldId id="317" r:id="rId91"/>
    <p:sldId id="318" r:id="rId92"/>
    <p:sldId id="319" r:id="rId93"/>
    <p:sldId id="295" r:id="rId94"/>
    <p:sldId id="280" r:id="rId95"/>
    <p:sldId id="281" r:id="rId96"/>
    <p:sldId id="282" r:id="rId97"/>
    <p:sldId id="283" r:id="rId98"/>
    <p:sldId id="284" r:id="rId99"/>
    <p:sldId id="285" r:id="rId100"/>
    <p:sldId id="286" r:id="rId101"/>
    <p:sldId id="287" r:id="rId102"/>
    <p:sldId id="288" r:id="rId103"/>
    <p:sldId id="289" r:id="rId104"/>
    <p:sldId id="290" r:id="rId105"/>
    <p:sldId id="291" r:id="rId106"/>
    <p:sldId id="292" r:id="rId107"/>
    <p:sldId id="293" r:id="rId108"/>
    <p:sldId id="294" r:id="rId109"/>
    <p:sldId id="279" r:id="rId110"/>
    <p:sldId id="270" r:id="rId111"/>
    <p:sldId id="271" r:id="rId112"/>
    <p:sldId id="272" r:id="rId113"/>
    <p:sldId id="273" r:id="rId114"/>
    <p:sldId id="274" r:id="rId115"/>
    <p:sldId id="275" r:id="rId116"/>
    <p:sldId id="276" r:id="rId117"/>
    <p:sldId id="277" r:id="rId118"/>
    <p:sldId id="278" r:id="rId119"/>
    <p:sldId id="269" r:id="rId120"/>
    <p:sldId id="261" r:id="rId121"/>
    <p:sldId id="262" r:id="rId122"/>
    <p:sldId id="263" r:id="rId123"/>
    <p:sldId id="264" r:id="rId124"/>
    <p:sldId id="265" r:id="rId125"/>
    <p:sldId id="266" r:id="rId126"/>
    <p:sldId id="267" r:id="rId127"/>
    <p:sldId id="268" r:id="rId1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0" autoAdjust="0"/>
    <p:restoredTop sz="87320" autoAdjust="0"/>
  </p:normalViewPr>
  <p:slideViewPr>
    <p:cSldViewPr snapToGrid="0">
      <p:cViewPr varScale="1">
        <p:scale>
          <a:sx n="72" d="100"/>
          <a:sy n="72" d="100"/>
        </p:scale>
        <p:origin x="6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353D2-CEDD-4E7E-9FD0-903A645858BF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587C3-F34C-4E9E-BE26-D4569730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8A7-01DA-429C-B0DC-02DE0EECB757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20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9DFB-2263-483D-8EEB-181CFD9DCC80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7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3EBC-B876-4A5F-BB3E-69E9FBE48F06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81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55A3-8599-4335-987D-2A57143B7F58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DE16-0744-4AE9-B35E-0500BCEDEBD8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91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05B47-1F20-4813-A8A1-1EABC2AC96B4}" type="datetime1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33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EF2F-06D0-4278-9AFF-FFD1FC5509E8}" type="datetime1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43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1C6A-6878-4703-8945-A71CE9508848}" type="datetime1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5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4F0F-6F97-48C5-95F0-FEFC6F2EDDE4}" type="datetime1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90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A744-D391-4579-A379-0367CD388B4E}" type="datetime1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04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47C8-B6CE-48C4-882B-228A4D55EB1C}" type="datetime1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6FEEB36-6E22-42EF-9F35-00E4AF935D67}" type="datetime1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A3577-810A-74F3-0186-8ED04970F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2622BE-9573-E4E6-C369-32D25BF7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</a:t>
            </a:fld>
            <a:endParaRPr lang="en-US" sz="1800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E70251CA-B674-EAD5-1E82-F2E14CFB6130}"/>
              </a:ext>
            </a:extLst>
          </p:cNvPr>
          <p:cNvSpPr/>
          <p:nvPr/>
        </p:nvSpPr>
        <p:spPr>
          <a:xfrm>
            <a:off x="4375298" y="4470009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BDF26DAD-573F-6A89-BFCD-788941956055}"/>
              </a:ext>
            </a:extLst>
          </p:cNvPr>
          <p:cNvSpPr/>
          <p:nvPr/>
        </p:nvSpPr>
        <p:spPr>
          <a:xfrm>
            <a:off x="2622039" y="3930374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19ADB4B8-8904-3819-2E76-CF9B4130DB84}"/>
              </a:ext>
            </a:extLst>
          </p:cNvPr>
          <p:cNvSpPr/>
          <p:nvPr/>
        </p:nvSpPr>
        <p:spPr>
          <a:xfrm>
            <a:off x="3528045" y="2256024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D9317B9C-FD40-7B5D-32D2-DE3C3DA7A326}"/>
              </a:ext>
            </a:extLst>
          </p:cNvPr>
          <p:cNvSpPr/>
          <p:nvPr/>
        </p:nvSpPr>
        <p:spPr>
          <a:xfrm>
            <a:off x="5256028" y="884424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C361E424-D6F6-1B17-6445-9FF8816D59FA}"/>
              </a:ext>
            </a:extLst>
          </p:cNvPr>
          <p:cNvSpPr/>
          <p:nvPr/>
        </p:nvSpPr>
        <p:spPr>
          <a:xfrm>
            <a:off x="6413982" y="461068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5BEC77E1-5187-321E-49AA-844E37633AF0}"/>
              </a:ext>
            </a:extLst>
          </p:cNvPr>
          <p:cNvSpPr/>
          <p:nvPr/>
        </p:nvSpPr>
        <p:spPr>
          <a:xfrm>
            <a:off x="7995466" y="1845639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g</a:t>
            </a:r>
          </a:p>
        </p:txBody>
      </p:sp>
      <p:sp>
        <p:nvSpPr>
          <p:cNvPr id="525" name="Oval 524">
            <a:extLst>
              <a:ext uri="{FF2B5EF4-FFF2-40B4-BE49-F238E27FC236}">
                <a16:creationId xmlns:a16="http://schemas.microsoft.com/office/drawing/2014/main" id="{3E5CFB50-9C94-8917-9E46-88F6DD49EE69}"/>
              </a:ext>
            </a:extLst>
          </p:cNvPr>
          <p:cNvSpPr/>
          <p:nvPr/>
        </p:nvSpPr>
        <p:spPr>
          <a:xfrm>
            <a:off x="6083985" y="31643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526" name="Oval 525">
            <a:extLst>
              <a:ext uri="{FF2B5EF4-FFF2-40B4-BE49-F238E27FC236}">
                <a16:creationId xmlns:a16="http://schemas.microsoft.com/office/drawing/2014/main" id="{A91A30E1-A142-57F1-6DF6-4C0D8B9289A0}"/>
              </a:ext>
            </a:extLst>
          </p:cNvPr>
          <p:cNvSpPr/>
          <p:nvPr/>
        </p:nvSpPr>
        <p:spPr>
          <a:xfrm>
            <a:off x="7937096" y="4012809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h</a:t>
            </a:r>
          </a:p>
        </p:txBody>
      </p:sp>
      <p:cxnSp>
        <p:nvCxnSpPr>
          <p:cNvPr id="527" name="Straight Arrow Connector 526">
            <a:extLst>
              <a:ext uri="{FF2B5EF4-FFF2-40B4-BE49-F238E27FC236}">
                <a16:creationId xmlns:a16="http://schemas.microsoft.com/office/drawing/2014/main" id="{A6B6E972-2413-99E4-CF71-82F0F4DDDE97}"/>
              </a:ext>
            </a:extLst>
          </p:cNvPr>
          <p:cNvCxnSpPr>
            <a:cxnSpLocks/>
            <a:stCxn id="311" idx="3"/>
            <a:endCxn id="309" idx="7"/>
          </p:cNvCxnSpPr>
          <p:nvPr/>
        </p:nvCxnSpPr>
        <p:spPr>
          <a:xfrm flipH="1">
            <a:off x="4308534" y="1664913"/>
            <a:ext cx="1081405" cy="7250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Arrow Connector 532">
            <a:extLst>
              <a:ext uri="{FF2B5EF4-FFF2-40B4-BE49-F238E27FC236}">
                <a16:creationId xmlns:a16="http://schemas.microsoft.com/office/drawing/2014/main" id="{2D8AA3DF-AD7B-6F52-FB70-75F8A3CCE0FA}"/>
              </a:ext>
            </a:extLst>
          </p:cNvPr>
          <p:cNvCxnSpPr>
            <a:cxnSpLocks/>
            <a:stCxn id="311" idx="4"/>
            <a:endCxn id="307" idx="0"/>
          </p:cNvCxnSpPr>
          <p:nvPr/>
        </p:nvCxnSpPr>
        <p:spPr>
          <a:xfrm flipH="1">
            <a:off x="4832498" y="1798824"/>
            <a:ext cx="880730" cy="267118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Arrow Connector 536">
            <a:extLst>
              <a:ext uri="{FF2B5EF4-FFF2-40B4-BE49-F238E27FC236}">
                <a16:creationId xmlns:a16="http://schemas.microsoft.com/office/drawing/2014/main" id="{0F7B046D-8AAD-1518-6E0E-27C79770D3FF}"/>
              </a:ext>
            </a:extLst>
          </p:cNvPr>
          <p:cNvCxnSpPr>
            <a:cxnSpLocks/>
            <a:stCxn id="309" idx="5"/>
            <a:endCxn id="525" idx="2"/>
          </p:cNvCxnSpPr>
          <p:nvPr/>
        </p:nvCxnSpPr>
        <p:spPr>
          <a:xfrm>
            <a:off x="4308534" y="3036513"/>
            <a:ext cx="1775451" cy="58504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AD920C60-EBE6-D469-7C9B-33D11BC3C69A}"/>
              </a:ext>
            </a:extLst>
          </p:cNvPr>
          <p:cNvCxnSpPr>
            <a:cxnSpLocks/>
            <a:stCxn id="309" idx="3"/>
            <a:endCxn id="308" idx="0"/>
          </p:cNvCxnSpPr>
          <p:nvPr/>
        </p:nvCxnSpPr>
        <p:spPr>
          <a:xfrm flipH="1">
            <a:off x="3079239" y="3036513"/>
            <a:ext cx="582717" cy="89386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>
            <a:extLst>
              <a:ext uri="{FF2B5EF4-FFF2-40B4-BE49-F238E27FC236}">
                <a16:creationId xmlns:a16="http://schemas.microsoft.com/office/drawing/2014/main" id="{AB5C2888-CE50-539D-229F-511FCA1904E7}"/>
              </a:ext>
            </a:extLst>
          </p:cNvPr>
          <p:cNvCxnSpPr>
            <a:cxnSpLocks/>
            <a:stCxn id="307" idx="7"/>
            <a:endCxn id="525" idx="3"/>
          </p:cNvCxnSpPr>
          <p:nvPr/>
        </p:nvCxnSpPr>
        <p:spPr>
          <a:xfrm flipV="1">
            <a:off x="5155787" y="3944850"/>
            <a:ext cx="1062109" cy="65907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41C78F4E-0FFE-C928-2D1A-358874787433}"/>
              </a:ext>
            </a:extLst>
          </p:cNvPr>
          <p:cNvCxnSpPr>
            <a:cxnSpLocks/>
            <a:stCxn id="307" idx="6"/>
            <a:endCxn id="312" idx="2"/>
          </p:cNvCxnSpPr>
          <p:nvPr/>
        </p:nvCxnSpPr>
        <p:spPr>
          <a:xfrm>
            <a:off x="5289698" y="4927209"/>
            <a:ext cx="1124284" cy="14067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230D9860-C892-B91B-94BD-16D7DD664ADC}"/>
              </a:ext>
            </a:extLst>
          </p:cNvPr>
          <p:cNvCxnSpPr>
            <a:cxnSpLocks/>
            <a:stCxn id="525" idx="7"/>
            <a:endCxn id="313" idx="3"/>
          </p:cNvCxnSpPr>
          <p:nvPr/>
        </p:nvCxnSpPr>
        <p:spPr>
          <a:xfrm flipV="1">
            <a:off x="6864474" y="2626128"/>
            <a:ext cx="1264903" cy="67214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Straight Arrow Connector 553">
            <a:extLst>
              <a:ext uri="{FF2B5EF4-FFF2-40B4-BE49-F238E27FC236}">
                <a16:creationId xmlns:a16="http://schemas.microsoft.com/office/drawing/2014/main" id="{98189EDA-FAE8-1C7F-2765-9D2D7806B89A}"/>
              </a:ext>
            </a:extLst>
          </p:cNvPr>
          <p:cNvCxnSpPr>
            <a:cxnSpLocks/>
            <a:stCxn id="311" idx="5"/>
            <a:endCxn id="526" idx="1"/>
          </p:cNvCxnSpPr>
          <p:nvPr/>
        </p:nvCxnSpPr>
        <p:spPr>
          <a:xfrm>
            <a:off x="6036517" y="1664913"/>
            <a:ext cx="2034490" cy="248180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>
            <a:extLst>
              <a:ext uri="{FF2B5EF4-FFF2-40B4-BE49-F238E27FC236}">
                <a16:creationId xmlns:a16="http://schemas.microsoft.com/office/drawing/2014/main" id="{4307ED45-8011-65BC-8832-32A8E4D03049}"/>
              </a:ext>
            </a:extLst>
          </p:cNvPr>
          <p:cNvCxnSpPr>
            <a:cxnSpLocks/>
            <a:stCxn id="526" idx="0"/>
            <a:endCxn id="313" idx="4"/>
          </p:cNvCxnSpPr>
          <p:nvPr/>
        </p:nvCxnSpPr>
        <p:spPr>
          <a:xfrm flipV="1">
            <a:off x="8394296" y="2760039"/>
            <a:ext cx="58370" cy="125277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8" name="Straight Arrow Connector 567">
            <a:extLst>
              <a:ext uri="{FF2B5EF4-FFF2-40B4-BE49-F238E27FC236}">
                <a16:creationId xmlns:a16="http://schemas.microsoft.com/office/drawing/2014/main" id="{CB720BF8-AA9A-C479-39FC-26DA18D92100}"/>
              </a:ext>
            </a:extLst>
          </p:cNvPr>
          <p:cNvCxnSpPr>
            <a:cxnSpLocks/>
            <a:stCxn id="308" idx="5"/>
            <a:endCxn id="307" idx="2"/>
          </p:cNvCxnSpPr>
          <p:nvPr/>
        </p:nvCxnSpPr>
        <p:spPr>
          <a:xfrm>
            <a:off x="3402528" y="4710863"/>
            <a:ext cx="972770" cy="21634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09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32422-09D0-B28C-E885-BA2F70E44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BB1C0C-C3E3-3355-8524-D93297E8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10</a:t>
            </a:fld>
            <a:endParaRPr lang="en-US" sz="1800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DA854C00-A45F-346C-9668-EA168D4967CD}"/>
              </a:ext>
            </a:extLst>
          </p:cNvPr>
          <p:cNvSpPr/>
          <p:nvPr/>
        </p:nvSpPr>
        <p:spPr>
          <a:xfrm>
            <a:off x="7061707" y="67344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A455C061-A3E9-8675-0E72-65704CF94F2A}"/>
              </a:ext>
            </a:extLst>
          </p:cNvPr>
          <p:cNvSpPr/>
          <p:nvPr/>
        </p:nvSpPr>
        <p:spPr>
          <a:xfrm>
            <a:off x="5798978" y="39501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F66D406E-0FA7-AB8D-561D-D2CD7F4C0178}"/>
              </a:ext>
            </a:extLst>
          </p:cNvPr>
          <p:cNvSpPr/>
          <p:nvPr/>
        </p:nvSpPr>
        <p:spPr>
          <a:xfrm>
            <a:off x="5181600" y="2040582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97CDA2B9-AAE0-39F4-5CC8-31197CB550E1}"/>
              </a:ext>
            </a:extLst>
          </p:cNvPr>
          <p:cNvSpPr/>
          <p:nvPr/>
        </p:nvSpPr>
        <p:spPr>
          <a:xfrm>
            <a:off x="9314186" y="75762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936C6C3F-848B-ECA1-444B-34C43C26FB82}"/>
              </a:ext>
            </a:extLst>
          </p:cNvPr>
          <p:cNvSpPr/>
          <p:nvPr/>
        </p:nvSpPr>
        <p:spPr>
          <a:xfrm>
            <a:off x="8406018" y="44073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A7EE0045-FD4B-3BE2-2A2B-C2FF6AC2F7D3}"/>
              </a:ext>
            </a:extLst>
          </p:cNvPr>
          <p:cNvSpPr/>
          <p:nvPr/>
        </p:nvSpPr>
        <p:spPr>
          <a:xfrm>
            <a:off x="9742186" y="326171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1A34E1C2-32E0-8D70-640F-CFC4C6D26E73}"/>
              </a:ext>
            </a:extLst>
          </p:cNvPr>
          <p:cNvSpPr/>
          <p:nvPr/>
        </p:nvSpPr>
        <p:spPr>
          <a:xfrm>
            <a:off x="10816998" y="2072738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g</a:t>
            </a: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A89C34AE-0860-3FA6-4556-77F281A78042}"/>
              </a:ext>
            </a:extLst>
          </p:cNvPr>
          <p:cNvCxnSpPr>
            <a:cxnSpLocks/>
            <a:stCxn id="467" idx="7"/>
            <a:endCxn id="465" idx="2"/>
          </p:cNvCxnSpPr>
          <p:nvPr/>
        </p:nvCxnSpPr>
        <p:spPr>
          <a:xfrm flipV="1">
            <a:off x="5962089" y="1130646"/>
            <a:ext cx="1099618" cy="104384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6500A08A-3927-D36C-B8ED-61C550F98B02}"/>
              </a:ext>
            </a:extLst>
          </p:cNvPr>
          <p:cNvCxnSpPr>
            <a:cxnSpLocks/>
            <a:stCxn id="467" idx="5"/>
            <a:endCxn id="469" idx="2"/>
          </p:cNvCxnSpPr>
          <p:nvPr/>
        </p:nvCxnSpPr>
        <p:spPr>
          <a:xfrm>
            <a:off x="5962089" y="2821071"/>
            <a:ext cx="2443929" cy="20434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DAF3A475-92B3-985D-ED59-802E69F5974E}"/>
              </a:ext>
            </a:extLst>
          </p:cNvPr>
          <p:cNvCxnSpPr>
            <a:cxnSpLocks/>
            <a:stCxn id="465" idx="3"/>
            <a:endCxn id="466" idx="0"/>
          </p:cNvCxnSpPr>
          <p:nvPr/>
        </p:nvCxnSpPr>
        <p:spPr>
          <a:xfrm flipH="1">
            <a:off x="6256178" y="1453935"/>
            <a:ext cx="939440" cy="249622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820B2FE1-8515-0062-3074-BF557ACF3F15}"/>
              </a:ext>
            </a:extLst>
          </p:cNvPr>
          <p:cNvCxnSpPr>
            <a:cxnSpLocks/>
            <a:stCxn id="465" idx="5"/>
            <a:endCxn id="469" idx="0"/>
          </p:cNvCxnSpPr>
          <p:nvPr/>
        </p:nvCxnSpPr>
        <p:spPr>
          <a:xfrm>
            <a:off x="7842196" y="1453935"/>
            <a:ext cx="1021022" cy="295342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8DD94EAD-9F1C-15B1-AF69-A883B4A309B4}"/>
              </a:ext>
            </a:extLst>
          </p:cNvPr>
          <p:cNvCxnSpPr>
            <a:cxnSpLocks/>
            <a:stCxn id="466" idx="7"/>
            <a:endCxn id="468" idx="3"/>
          </p:cNvCxnSpPr>
          <p:nvPr/>
        </p:nvCxnSpPr>
        <p:spPr>
          <a:xfrm flipV="1">
            <a:off x="6579467" y="1538115"/>
            <a:ext cx="2868630" cy="254595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827CB4D9-C223-92E6-A5DB-EF04BAF4D61A}"/>
              </a:ext>
            </a:extLst>
          </p:cNvPr>
          <p:cNvCxnSpPr>
            <a:cxnSpLocks/>
            <a:stCxn id="465" idx="6"/>
            <a:endCxn id="468" idx="2"/>
          </p:cNvCxnSpPr>
          <p:nvPr/>
        </p:nvCxnSpPr>
        <p:spPr>
          <a:xfrm>
            <a:off x="7976107" y="1130646"/>
            <a:ext cx="1338079" cy="8418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F8C64444-DCAB-EE88-DF66-845CCBD05ECA}"/>
              </a:ext>
            </a:extLst>
          </p:cNvPr>
          <p:cNvCxnSpPr>
            <a:cxnSpLocks/>
            <a:stCxn id="466" idx="6"/>
            <a:endCxn id="470" idx="2"/>
          </p:cNvCxnSpPr>
          <p:nvPr/>
        </p:nvCxnSpPr>
        <p:spPr>
          <a:xfrm flipV="1">
            <a:off x="6713378" y="3718917"/>
            <a:ext cx="3028808" cy="68843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9F9D8A57-9849-16D1-7AF8-9611D46775B0}"/>
              </a:ext>
            </a:extLst>
          </p:cNvPr>
          <p:cNvCxnSpPr>
            <a:cxnSpLocks/>
            <a:stCxn id="470" idx="7"/>
            <a:endCxn id="471" idx="3"/>
          </p:cNvCxnSpPr>
          <p:nvPr/>
        </p:nvCxnSpPr>
        <p:spPr>
          <a:xfrm flipV="1">
            <a:off x="10522675" y="2853227"/>
            <a:ext cx="428234" cy="54240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BAB856DC-3B78-8A0E-B98D-A4BBC67381CD}"/>
              </a:ext>
            </a:extLst>
          </p:cNvPr>
          <p:cNvCxnSpPr>
            <a:cxnSpLocks/>
            <a:stCxn id="468" idx="5"/>
            <a:endCxn id="471" idx="1"/>
          </p:cNvCxnSpPr>
          <p:nvPr/>
        </p:nvCxnSpPr>
        <p:spPr>
          <a:xfrm>
            <a:off x="10094675" y="1538115"/>
            <a:ext cx="856234" cy="66853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80BC9C93-CDC6-1767-F246-DA2DCA7EDBA4}"/>
              </a:ext>
            </a:extLst>
          </p:cNvPr>
          <p:cNvSpPr txBox="1"/>
          <p:nvPr/>
        </p:nvSpPr>
        <p:spPr>
          <a:xfrm>
            <a:off x="8039932" y="5599779"/>
            <a:ext cx="508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[ ]</a:t>
            </a:r>
          </a:p>
        </p:txBody>
      </p:sp>
      <p:graphicFrame>
        <p:nvGraphicFramePr>
          <p:cNvPr id="281" name="Table 280">
            <a:extLst>
              <a:ext uri="{FF2B5EF4-FFF2-40B4-BE49-F238E27FC236}">
                <a16:creationId xmlns:a16="http://schemas.microsoft.com/office/drawing/2014/main" id="{1A08B81A-C357-3726-B9F0-973C39EAA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983876"/>
              </p:ext>
            </p:extLst>
          </p:nvPr>
        </p:nvGraphicFramePr>
        <p:xfrm>
          <a:off x="601706" y="1945640"/>
          <a:ext cx="3840480" cy="296672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Neighbors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Indegree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e, f 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93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94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932986"/>
                  </a:ext>
                </a:extLst>
              </a:tr>
            </a:tbl>
          </a:graphicData>
        </a:graphic>
      </p:graphicFrame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B3D8B95E-C6EC-E8B8-C0FF-DFEACB3E1A32}"/>
              </a:ext>
            </a:extLst>
          </p:cNvPr>
          <p:cNvCxnSpPr>
            <a:cxnSpLocks/>
            <a:stCxn id="469" idx="7"/>
            <a:endCxn id="470" idx="3"/>
          </p:cNvCxnSpPr>
          <p:nvPr/>
        </p:nvCxnSpPr>
        <p:spPr>
          <a:xfrm flipV="1">
            <a:off x="9186507" y="4042206"/>
            <a:ext cx="689590" cy="49906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078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E3089-CEEC-35B6-BC9D-8C03163E5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9112E-2B6A-D8ED-3B87-72375D7D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100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4650923-DBAA-B1D5-2722-0F31EA388163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CF3B343F-39C1-1E91-3BE2-20F2300DEF6C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6F83E48-1F10-3707-5803-515589228414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EBD4BA6-26CF-551B-3E3C-85DA672FD874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3EAA401-5999-7C43-F665-DD8D5C8544D9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FA1F13C-6492-4D10-CE9B-9C0ADC1BCF38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BFEF4D0-E43E-9502-C886-9D328C758389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AEC7E4E-0FEC-783E-11E7-748106DBA025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A2D43D1-CEDF-E2CE-C2FC-C59B67B22EAB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2CCF87-BC93-AE24-4EF0-54761A4F1E4F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8B91072-0D78-5E8E-EA88-E071A3123482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82F31A5-0B7A-3010-2B8D-23B1C9BB6404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8D669D9-D302-92AE-A6B7-25E370613CD9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E1D076F-AEEF-FC90-C5DF-660719DC697F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88AB624-CDC4-F7C5-68FE-4B2F6E0C6888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8DBB4E5-D2F8-2349-E409-D44EB9B7EB2D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F133330-524F-6F46-D8A7-CDE1060D7BF4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32D978F-AE54-0094-4252-88F9F14091DE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4919699-D043-1DD0-E407-BD5C51D21367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84B5645-F155-9815-44F2-63454597A3E3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6C02848-3330-F219-A5E9-863433C34B27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5D6029C-DE18-DC26-4805-1DE0AC7F4C2F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C55E2287-7FA2-247D-BFC4-D5882EBD9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845181"/>
              </p:ext>
            </p:extLst>
          </p:nvPr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5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5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5FFB788-4A32-2B69-91B7-A1B42C8CF4CD}"/>
              </a:ext>
            </a:extLst>
          </p:cNvPr>
          <p:cNvSpPr txBox="1"/>
          <p:nvPr/>
        </p:nvSpPr>
        <p:spPr>
          <a:xfrm>
            <a:off x="678489" y="1761910"/>
            <a:ext cx="1135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Pick ‘b’</a:t>
            </a:r>
          </a:p>
        </p:txBody>
      </p:sp>
    </p:spTree>
    <p:extLst>
      <p:ext uri="{BB962C8B-B14F-4D97-AF65-F5344CB8AC3E}">
        <p14:creationId xmlns:p14="http://schemas.microsoft.com/office/powerpoint/2010/main" val="1278629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2BE49-F04A-9BDA-3205-8448E2EAB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99941C-F834-548A-2EE5-9CA00121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101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97003ED-A659-4A2C-3BA6-8985634986AF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086462A-5266-C54C-4E83-4F41F2675F74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BD9DC91-0B0A-6B1D-359B-A673E8B74966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6E5D59B-8940-757F-2DCC-1E093C11F44B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4182E2B-E340-6F75-66F0-02F908B0935D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6519BC8-E035-6723-1029-55CEFC329147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A67D665-395A-5363-F764-B33F42D17600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67FBE8C-EB80-2C50-D3F4-8D8636EE1319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EDBC2FF-5239-9618-B0D3-B1AE5714FFB8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F4857C5-457E-AC13-97F7-5E13BC079333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91EFA13-FF10-2992-8F25-6F4F334CE3B7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31F1278-7AB2-4B9B-FE31-258880CDFC42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E73E411-9732-72B2-891D-5AE1685353A1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5FF7D75A-3B4B-6E79-6891-D9F61F30E5F0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9CFE2FB-AAED-B8CB-9B81-02A0262EEBB0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9C44779-F8D2-6E42-9247-2F7187C20EBC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ADC6A93-995D-D681-ABD5-010204107788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A55D291-B4DE-7474-C5CC-2A3A8208168D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42519D0-A778-1C16-FF3B-CD953602843D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9A6FEF7-2813-2F21-BB77-49758BE9532A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9F0780-EF2A-2271-B377-A049DC791820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48EAE99-D4F8-FFAB-DB06-B36EFE6BD8AA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C5D6F082-69D1-63A5-DEA4-4E0C8DC73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187754"/>
              </p:ext>
            </p:extLst>
          </p:nvPr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5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5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11C251-B4A0-D3A0-A829-AFF105B4E85E}"/>
              </a:ext>
            </a:extLst>
          </p:cNvPr>
          <p:cNvSpPr txBox="1"/>
          <p:nvPr/>
        </p:nvSpPr>
        <p:spPr>
          <a:xfrm>
            <a:off x="678489" y="1761910"/>
            <a:ext cx="2842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Relax edges from ‘b’</a:t>
            </a:r>
          </a:p>
        </p:txBody>
      </p:sp>
    </p:spTree>
    <p:extLst>
      <p:ext uri="{BB962C8B-B14F-4D97-AF65-F5344CB8AC3E}">
        <p14:creationId xmlns:p14="http://schemas.microsoft.com/office/powerpoint/2010/main" val="1835428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EB7F2-B671-3695-212D-0EAE2D1E4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F67110-DB7D-4E13-F99B-EA2DF454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102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A51B5BE-2DAB-6333-BE20-20E1D45C07D1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52FDF2C-F179-4C6E-CA83-13EFBE2B90F7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EB4A730-62B3-63B9-9F09-9C19067EA2FD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A7E769D-764D-E46F-31E9-E51B9DB2426A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BB225C8-CB87-289E-34AF-2F4D6F6CAAC6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B41AD11-8346-0F9D-E81C-745711DFDC19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10E404B-8465-805F-BADE-809590A9A6B9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64EE7F-A03D-B821-6A73-1CA954C5E161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F171C4B-AEFD-E2AC-E4B6-2F4CD730B23F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3A4613-974C-B7DB-7B99-4A209F34C878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C39D431-F14B-49D7-A892-06C77E505464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2E45274-7208-0360-7135-9B9C3481E3C4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C884B0C-B547-A065-CB5A-5C6820AFF100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C6F2952-2710-FDA9-0DEF-7AB835E93FE3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1A9EC7D-4C9E-FD12-7711-851882A83F56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8A4ECA2-34B0-9BAB-50B7-AD0A34F7383B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ED23AA3-1098-7333-CF76-9BA4DFC8DFC9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BF4DAFC-4464-E2D6-890C-7950FF3D0A9D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886D898-E9D0-1C5D-B399-1AE594C24098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8868DC8-5DE4-032F-15A6-F20806746AD4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A87C28-22DB-04DB-47AF-6BDB6DD17B7B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A7BA4B1-C6F6-DD79-68B1-4932DC9DBA78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87E0F185-97FB-4A78-8A40-B4CAB6C60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740443"/>
              </p:ext>
            </p:extLst>
          </p:nvPr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5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5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5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8418C20-6A56-BFBF-E11A-EFB785898F63}"/>
              </a:ext>
            </a:extLst>
          </p:cNvPr>
          <p:cNvSpPr txBox="1"/>
          <p:nvPr/>
        </p:nvSpPr>
        <p:spPr>
          <a:xfrm>
            <a:off x="678489" y="1761910"/>
            <a:ext cx="1062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Pick ‘t’</a:t>
            </a:r>
          </a:p>
        </p:txBody>
      </p:sp>
    </p:spTree>
    <p:extLst>
      <p:ext uri="{BB962C8B-B14F-4D97-AF65-F5344CB8AC3E}">
        <p14:creationId xmlns:p14="http://schemas.microsoft.com/office/powerpoint/2010/main" val="566530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542E5-105A-978F-23AB-9DBA3E009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4D3A1D-12BD-062E-6EAE-9BC018FF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103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83C5E4F-BEA2-AAB7-DD96-27895797130B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7F590D61-602B-ABEA-3E6F-169C22793BA5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9F4B69E-6DFF-C9F7-8C25-8D52F0097322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A1E8A49-99C6-03DA-BF12-B9BB3A24173C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3D57488-B5F0-80A9-411A-86B35C7547C7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1A1D931-4E8A-259E-9E27-EC139439A84B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F575003-A8C4-4DE5-4F69-4FD4CFB8F1B1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F5C6340-3CDF-01CC-744A-BB55A31A1173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512ACCB-4947-1CD7-71EF-9E92FC0185C5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AE7D3DC-222E-3110-01C4-B1D0D907D913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C03C749-188A-BD1E-DFD0-F59A9D68063E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7B99511-CD70-292C-2067-A2378B571A61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A60386A-FEF6-2D3D-655B-14BFFDD9428D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3778188-7B1D-3D95-EDCE-83A464769B19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71CDAEE-1A4C-CA68-3008-4A5196D27570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F153B62-829C-490B-E73A-FE40230A62B7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B9FCA73-D7C0-9016-C7BC-5CC82639EB37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3D37965-DBF6-5D0C-FE06-78A1AD6184A3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168DC3A-969D-4692-EA2D-4E43E663BD4E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9C9245B-6719-6149-40F7-DE7D05665B32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F93C586-11DE-9F7E-F3FA-9DE99F7B5895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8F1060B-502A-5617-DA85-9EF6F72054EC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97E2A70F-7F0F-E1F3-8930-CF50C2D9523D}"/>
              </a:ext>
            </a:extLst>
          </p:cNvPr>
          <p:cNvGraphicFramePr>
            <a:graphicFrameLocks noGrp="1"/>
          </p:cNvGraphicFramePr>
          <p:nvPr/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5BFA902-689D-2782-F852-62D5B0FFB541}"/>
              </a:ext>
            </a:extLst>
          </p:cNvPr>
          <p:cNvSpPr txBox="1"/>
          <p:nvPr/>
        </p:nvSpPr>
        <p:spPr>
          <a:xfrm>
            <a:off x="678489" y="1761910"/>
            <a:ext cx="3682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‘t’ is target node; stop here</a:t>
            </a:r>
          </a:p>
        </p:txBody>
      </p:sp>
    </p:spTree>
    <p:extLst>
      <p:ext uri="{BB962C8B-B14F-4D97-AF65-F5344CB8AC3E}">
        <p14:creationId xmlns:p14="http://schemas.microsoft.com/office/powerpoint/2010/main" val="1539591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62FE5-D5F2-B484-9F2E-9BB297194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CCB808-BC5E-69BF-3A01-91255B86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104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ACBC023-B894-22C5-2AEB-76BD9726EA2D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C38017FF-EDC3-36DB-B2EB-708D7F96BBE8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D7A71FC-7F09-0463-297F-240FA1C6DEFC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00FA98E3-3C27-7BF7-671F-6F1ADC3DB82B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683696C-75F6-D545-3F8D-DE4F5B3CC2E6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FF16233-190B-D5AD-84F9-84568A0FCB85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15D45C3-BAD0-78F7-A95E-FF87D87C37FB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26264D7-4FE1-B981-F911-63B71BB2EA08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582C65C-FFD1-4912-C984-5F26B9D165D1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B86AF6C-FE22-3B91-C7FF-A8266BFF7091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C8B0999-083F-0D62-6A61-1A891D4BB6F1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E13F5B3-78C9-4E63-0D14-027BB8D841AE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CFCFE74-7942-DCF3-9E28-1DF669B468D7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B651E89-0AD0-FC07-65E1-8E5B7AA4C921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C63599C-00CC-F696-1CCD-90D93F125500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7DD387C-66A7-29F8-579D-812F31B5D5E0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71E187D-A94B-C0CD-E3C4-F191A216606C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E882EC6-9FF4-EC14-571F-17B365DF26DA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00AE27D-E416-4180-C623-08A9BCEBD4CB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96CF7DE-51C8-79D2-246C-00BFABE167A9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8C2F702-9AA5-FE67-BA45-6E4D882C36A6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2C47830-D3F3-813E-6BB4-BAD388D0460D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F14A2AC4-2216-3FAD-522E-C5C89272C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676121"/>
              </p:ext>
            </p:extLst>
          </p:nvPr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06B9EC-489B-3EDD-7F46-1762B4FDF003}"/>
              </a:ext>
            </a:extLst>
          </p:cNvPr>
          <p:cNvSpPr txBox="1"/>
          <p:nvPr/>
        </p:nvSpPr>
        <p:spPr>
          <a:xfrm>
            <a:off x="678489" y="1761910"/>
            <a:ext cx="222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Backtrack to ‘b’</a:t>
            </a:r>
          </a:p>
        </p:txBody>
      </p:sp>
    </p:spTree>
    <p:extLst>
      <p:ext uri="{BB962C8B-B14F-4D97-AF65-F5344CB8AC3E}">
        <p14:creationId xmlns:p14="http://schemas.microsoft.com/office/powerpoint/2010/main" val="920757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02EC4-B609-9FE0-3AFF-AE1593B56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1E45FD-C19F-B830-3F27-CF47AFCB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105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E0ADF31-8790-6546-5E19-54DB045F042E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A8B344E-2749-2F5D-ED2D-FD64CAAB8032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0BF06A9-8EBA-43AA-D2CD-1605D5C0E80D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BEB81CD-DC5E-ABD4-36F2-1E613C77148C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4FCF597-AB05-2E1A-8641-2F92463A009F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A0005D2-1739-58B2-6676-C6A5E0D3E046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4EBF02-C3EC-FEC8-DB4B-439593A1F931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B479CB8-74B5-54DD-68CD-748DA33CEAF7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550324F-7B18-2AE3-41F6-F964C6F53D8C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582598F-3AD4-3E0B-98F1-AFA1B64F34F2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EEEE142-D3FA-CE56-2621-7EE1B1F3E0BC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1AD0E3C-14B3-4F6D-8E99-E0A56C5F8F57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7792455-CEF6-1D5C-E3EA-F122397356F5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832E690-6B05-9B04-D040-B0897B896F88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028FB73-11D2-DC89-6414-11F45D03825C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B1DC205-F4A2-C949-1FB9-E80E30A30708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4DD986B-DE15-4860-37F8-5A3A12E582C5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11F06CA-1FEE-F517-C31E-D4AB16C93109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D4A0EE2-9EFC-487C-EF32-E46B119050C0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DD52708-E5BB-7441-9EDA-16AC646AB7B2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C584556-6D9E-9A2E-0D3E-98752C656B25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706A73C-8E44-6F12-037C-F6F4D88C72E1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34000E39-8E2A-5640-7C0D-E4F5C93A8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056348"/>
              </p:ext>
            </p:extLst>
          </p:nvPr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53D9C5F-F209-8553-136D-6042FC3E46EB}"/>
              </a:ext>
            </a:extLst>
          </p:cNvPr>
          <p:cNvSpPr txBox="1"/>
          <p:nvPr/>
        </p:nvSpPr>
        <p:spPr>
          <a:xfrm>
            <a:off x="678489" y="1761910"/>
            <a:ext cx="2195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Backtrack to ‘c’</a:t>
            </a:r>
          </a:p>
        </p:txBody>
      </p:sp>
    </p:spTree>
    <p:extLst>
      <p:ext uri="{BB962C8B-B14F-4D97-AF65-F5344CB8AC3E}">
        <p14:creationId xmlns:p14="http://schemas.microsoft.com/office/powerpoint/2010/main" val="26073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7809F-FB1B-AFAD-5467-10C11418E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E2721B-1FBA-D1DF-0C4D-E7ABF57A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106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EDA7F84-2888-D7CE-38A4-B2471EB2DBFD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0D284D5-CBD0-4CE1-6606-97D4F177CFC4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D8DE1C8-084F-6302-1465-19B049B7CBE0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171D431-CA76-96DF-5E8D-B4AAF3DFF70C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8E5A488-7296-43D9-CA8C-FD349C50DD52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07AAC26-BCAE-CB56-BC3E-CC91729802C3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B715B7B-5001-78BF-92C3-A589A41C2A29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A8ABB88-2A08-DD31-B500-548DA5CC61A4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BB37BE6-3810-6B93-4BA8-71DC2C591087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5FED568-7A82-2868-1609-C5853B9A67F1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D8DE243-95B9-7505-9868-D9F4FD580CDB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85EFC0F-10C6-6BB2-2286-B3985D862640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6712EE1-C356-36FA-A062-80433772BF06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8FCFF20-1FA1-F5CB-10A3-6727900049D6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CC01472-3FDA-6CEC-32C3-4A6638124F78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214BB12-D7CD-DDA9-169F-A8914FDA4AA2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FA14AE2-5CF9-6EBF-DF2C-2BBB22D4EDC9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3825AB1-AB72-D81D-A7E2-3B8BA3590A97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BFF77B5-32DE-14CF-0521-C346A4F53BD1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8AAE938-7BF7-2E63-F793-73E747C7AD2A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8C21BB2-4C08-186F-8F99-81D2A790BC21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CFA1372-F09C-AFB3-E317-167A681C6FFE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ECB69AE7-D707-48D7-9C7A-95F71FE31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053462"/>
              </p:ext>
            </p:extLst>
          </p:nvPr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B7F0B7C-9298-C1BF-B654-30088B2AD9DC}"/>
              </a:ext>
            </a:extLst>
          </p:cNvPr>
          <p:cNvSpPr txBox="1"/>
          <p:nvPr/>
        </p:nvSpPr>
        <p:spPr>
          <a:xfrm>
            <a:off x="678489" y="1761910"/>
            <a:ext cx="2195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Backtrack to ‘a’</a:t>
            </a:r>
          </a:p>
        </p:txBody>
      </p:sp>
    </p:spTree>
    <p:extLst>
      <p:ext uri="{BB962C8B-B14F-4D97-AF65-F5344CB8AC3E}">
        <p14:creationId xmlns:p14="http://schemas.microsoft.com/office/powerpoint/2010/main" val="4129413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16BD3-199A-4911-3BFC-E7CFDBFC4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F17E41-5E9E-F227-4CA8-FE601876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107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9FD0AB7-98CD-9D32-342C-06277247D495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DE62852-9751-40FA-706B-582BD2BE273B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92BEBFE-A4AF-E164-6696-C2C090A3747B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8CDE1FE-6573-6AE4-B113-1CB1FA452D0B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35DCA82-BE35-E7AC-60F9-95636B6A0FC6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B98A695-389C-B54B-6881-BE31E344F635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EB27FAB-5FE7-1418-CE98-1F2A9F25A247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ED0AFFC-6B5A-7BE9-0C7D-2E62F778A2D2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4EB448F-760A-1ABC-8904-EB9D3B756B14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415961E-3E74-63EF-5C84-083E7A40F5BC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827326A-7DF8-EE96-9881-9BD5A31AAC06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F775B2D-A5E1-9BE4-388C-A50AFA44AF33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5354304-2FBF-48A1-FC98-BAE8A43F25C1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9498208-A777-8C2F-DAB6-7AA1FD48519C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5342C3B-3A91-5E68-256F-EE159A4B02DD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0216788-7E35-59EC-C920-E03DF475EC93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84408DD-C450-BA36-2DE9-51F27FC05509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82C576B-50FE-E528-2D3E-224E4AE5F6EF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A738EF-7E20-4D2A-AB2B-7F4B2E41170C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436E7D7-2F90-67C2-E812-B58903B63CB5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97358D1-00B1-8C1A-D5DD-29A9CF93C02B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48EFAB6-F0BB-B3BC-6EC8-4734653A9B66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954CEA26-6EF1-59B0-83C2-ACF5EC3C3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478416"/>
              </p:ext>
            </p:extLst>
          </p:nvPr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F050BA6-10D2-0C72-97BB-AF1D92E79242}"/>
              </a:ext>
            </a:extLst>
          </p:cNvPr>
          <p:cNvSpPr txBox="1"/>
          <p:nvPr/>
        </p:nvSpPr>
        <p:spPr>
          <a:xfrm>
            <a:off x="678489" y="1761910"/>
            <a:ext cx="2195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Backtrack to ‘s’</a:t>
            </a:r>
          </a:p>
        </p:txBody>
      </p:sp>
    </p:spTree>
    <p:extLst>
      <p:ext uri="{BB962C8B-B14F-4D97-AF65-F5344CB8AC3E}">
        <p14:creationId xmlns:p14="http://schemas.microsoft.com/office/powerpoint/2010/main" val="3450980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4BB00-FA5F-DD0B-EB1F-BFE313B06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A146C6-E610-4753-908E-78DF9581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108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5CD13BE-8CDD-CF40-6404-A089DD546FB5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583ECEF-B930-16CF-4F46-A9C8716677E9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71E80B5-FD4C-74FF-54FD-375E48A9E708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8564C02-0CD3-98F7-B0DB-45512325066E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04DD143-026A-EE94-7FB0-2CA8C7261A17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B2D9456-6215-EA3F-B66B-C6482B6ADD72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83B4B38-F196-BFE9-EAA2-55E706B0784A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CF9D07B-6CC3-C9E8-94F7-C25A92EE1FD9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17C3AA2-2240-EDD3-0C61-8CC3207E8B1A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6583646-6B43-8759-15B2-94E6ECFB22A5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F6A037D-5A0B-5971-286F-E508409BD591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18EDD3B-6A28-DD7A-4A61-28E833D3B2E0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6A3845F-C780-B66F-369A-112E5E0CC4C1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D38EBA6E-D30B-B75B-E109-B16EC57CEECD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D85984D-C3DB-F2BC-EEEB-BE0436E59208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95748C1-F7CB-F9B0-21D0-7678477E2135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C4B9A2D-0CEF-292E-1D5E-A6FB0418D16C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BA097F1-00F9-6FCC-FAEB-15E90DD13061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BB29B0E-DA55-D2EE-B4CC-357A7B2868B3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D5A29D9-9BEB-3061-2C7C-78806358EFD7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26E80C2-8A0A-027E-E23D-6783387ED279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E32E68C-6A90-77DD-2CCC-AA59985F130B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C27853DC-D3C4-CAEF-5883-4DBBD8D25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682758"/>
              </p:ext>
            </p:extLst>
          </p:nvPr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79A07FA-95F1-D44B-E5B8-81D051E53DC0}"/>
              </a:ext>
            </a:extLst>
          </p:cNvPr>
          <p:cNvSpPr txBox="1"/>
          <p:nvPr/>
        </p:nvSpPr>
        <p:spPr>
          <a:xfrm>
            <a:off x="678489" y="1761910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667070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E6CBF-1D7E-9274-71D6-A52A7AA30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5C3904-D20D-7738-53E7-224C2FEF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109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7D17A5E-488E-0488-5A36-F042DFD43CF9}"/>
              </a:ext>
            </a:extLst>
          </p:cNvPr>
          <p:cNvSpPr/>
          <p:nvPr/>
        </p:nvSpPr>
        <p:spPr>
          <a:xfrm>
            <a:off x="3894066" y="26421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F45FF5B-36F7-C8C5-38DE-D33D12A35DE0}"/>
              </a:ext>
            </a:extLst>
          </p:cNvPr>
          <p:cNvSpPr/>
          <p:nvPr/>
        </p:nvSpPr>
        <p:spPr>
          <a:xfrm>
            <a:off x="5816787" y="3993629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D140E2-6769-B1AE-6C35-05BB76841D8D}"/>
              </a:ext>
            </a:extLst>
          </p:cNvPr>
          <p:cNvSpPr/>
          <p:nvPr/>
        </p:nvSpPr>
        <p:spPr>
          <a:xfrm>
            <a:off x="7383536" y="21849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9F9FC02-2CF6-7E9F-8130-2C3FAD30A970}"/>
              </a:ext>
            </a:extLst>
          </p:cNvPr>
          <p:cNvCxnSpPr>
            <a:cxnSpLocks/>
            <a:stCxn id="104" idx="6"/>
            <a:endCxn id="107" idx="2"/>
          </p:cNvCxnSpPr>
          <p:nvPr/>
        </p:nvCxnSpPr>
        <p:spPr>
          <a:xfrm flipV="1">
            <a:off x="4808466" y="2642191"/>
            <a:ext cx="2575070" cy="45720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55DA033-7810-0116-517D-EE2578629ED4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4674555" y="3422680"/>
            <a:ext cx="1276143" cy="7048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459A911-FB67-B604-9C88-0ED029B58E09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6597276" y="2965480"/>
            <a:ext cx="920171" cy="11620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AEC4A05-7B01-8AA9-844B-21D0C16B2D8E}"/>
              </a:ext>
            </a:extLst>
          </p:cNvPr>
          <p:cNvSpPr txBox="1"/>
          <p:nvPr/>
        </p:nvSpPr>
        <p:spPr>
          <a:xfrm>
            <a:off x="8297936" y="2457525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∞</a:t>
            </a:r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F5D7B54-20E2-406E-F3C4-BB19752E4D2F}"/>
              </a:ext>
            </a:extLst>
          </p:cNvPr>
          <p:cNvSpPr txBox="1"/>
          <p:nvPr/>
        </p:nvSpPr>
        <p:spPr>
          <a:xfrm>
            <a:off x="6743229" y="426616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∞</a:t>
            </a:r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FDA39B2-F375-0033-B856-4693493CE864}"/>
              </a:ext>
            </a:extLst>
          </p:cNvPr>
          <p:cNvSpPr txBox="1"/>
          <p:nvPr/>
        </p:nvSpPr>
        <p:spPr>
          <a:xfrm>
            <a:off x="7001238" y="35465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8DAFC15-6EC8-80D7-74CC-346BCB631F38}"/>
              </a:ext>
            </a:extLst>
          </p:cNvPr>
          <p:cNvSpPr txBox="1"/>
          <p:nvPr/>
        </p:nvSpPr>
        <p:spPr>
          <a:xfrm>
            <a:off x="5091622" y="3808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8C67461-9F6D-0F4B-B427-20CA3A3BF465}"/>
              </a:ext>
            </a:extLst>
          </p:cNvPr>
          <p:cNvSpPr txBox="1"/>
          <p:nvPr/>
        </p:nvSpPr>
        <p:spPr>
          <a:xfrm>
            <a:off x="5918139" y="24784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A8BA48C-A379-EE41-C47A-40F30CDAA72C}"/>
              </a:ext>
            </a:extLst>
          </p:cNvPr>
          <p:cNvSpPr txBox="1"/>
          <p:nvPr/>
        </p:nvSpPr>
        <p:spPr>
          <a:xfrm>
            <a:off x="2536643" y="296548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17993-4E82-7FA6-6086-1F82C1AF9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6D9036-E890-DED9-8277-6EF01F5D5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11</a:t>
            </a:fld>
            <a:endParaRPr lang="en-US" sz="1800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34557CC8-E5D7-D3C4-C9EA-E42F2632B708}"/>
              </a:ext>
            </a:extLst>
          </p:cNvPr>
          <p:cNvSpPr/>
          <p:nvPr/>
        </p:nvSpPr>
        <p:spPr>
          <a:xfrm>
            <a:off x="7061707" y="67344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64597F97-16D8-0420-5F51-22796057C117}"/>
              </a:ext>
            </a:extLst>
          </p:cNvPr>
          <p:cNvSpPr/>
          <p:nvPr/>
        </p:nvSpPr>
        <p:spPr>
          <a:xfrm>
            <a:off x="5798978" y="39501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3E9B42DA-08CB-D2A4-1E18-BC2BF01348CC}"/>
              </a:ext>
            </a:extLst>
          </p:cNvPr>
          <p:cNvSpPr/>
          <p:nvPr/>
        </p:nvSpPr>
        <p:spPr>
          <a:xfrm>
            <a:off x="5181600" y="2040582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1727F3E6-1DBC-044D-5A64-928ECFBBC68E}"/>
              </a:ext>
            </a:extLst>
          </p:cNvPr>
          <p:cNvSpPr/>
          <p:nvPr/>
        </p:nvSpPr>
        <p:spPr>
          <a:xfrm>
            <a:off x="9314186" y="75762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E8334A48-1C25-E61B-014F-5F8F9EB3D5AF}"/>
              </a:ext>
            </a:extLst>
          </p:cNvPr>
          <p:cNvSpPr/>
          <p:nvPr/>
        </p:nvSpPr>
        <p:spPr>
          <a:xfrm>
            <a:off x="8406018" y="44073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BA890730-FBE3-DE38-CAFF-0FC67EF1AF8B}"/>
              </a:ext>
            </a:extLst>
          </p:cNvPr>
          <p:cNvSpPr/>
          <p:nvPr/>
        </p:nvSpPr>
        <p:spPr>
          <a:xfrm>
            <a:off x="9742186" y="326171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7B049E39-BC7C-C994-B214-9A7080359654}"/>
              </a:ext>
            </a:extLst>
          </p:cNvPr>
          <p:cNvSpPr/>
          <p:nvPr/>
        </p:nvSpPr>
        <p:spPr>
          <a:xfrm>
            <a:off x="10816998" y="2072738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g</a:t>
            </a: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D10A4697-8A07-B174-1729-4AC171253F17}"/>
              </a:ext>
            </a:extLst>
          </p:cNvPr>
          <p:cNvCxnSpPr>
            <a:cxnSpLocks/>
            <a:stCxn id="467" idx="7"/>
            <a:endCxn id="465" idx="2"/>
          </p:cNvCxnSpPr>
          <p:nvPr/>
        </p:nvCxnSpPr>
        <p:spPr>
          <a:xfrm flipV="1">
            <a:off x="5962089" y="1130646"/>
            <a:ext cx="1099618" cy="104384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15D1C4EB-E7CD-ECF4-09B5-4C8E80E00ABD}"/>
              </a:ext>
            </a:extLst>
          </p:cNvPr>
          <p:cNvCxnSpPr>
            <a:cxnSpLocks/>
            <a:stCxn id="467" idx="5"/>
            <a:endCxn id="469" idx="2"/>
          </p:cNvCxnSpPr>
          <p:nvPr/>
        </p:nvCxnSpPr>
        <p:spPr>
          <a:xfrm>
            <a:off x="5962089" y="2821071"/>
            <a:ext cx="2443929" cy="20434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129E7A79-A224-0E73-3FB3-B2EA98A84FC0}"/>
              </a:ext>
            </a:extLst>
          </p:cNvPr>
          <p:cNvCxnSpPr>
            <a:cxnSpLocks/>
            <a:stCxn id="465" idx="3"/>
            <a:endCxn id="466" idx="0"/>
          </p:cNvCxnSpPr>
          <p:nvPr/>
        </p:nvCxnSpPr>
        <p:spPr>
          <a:xfrm flipH="1">
            <a:off x="6256178" y="1453935"/>
            <a:ext cx="939440" cy="249622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91FB30AF-F7F2-B0B9-D582-6C16B19D1E2C}"/>
              </a:ext>
            </a:extLst>
          </p:cNvPr>
          <p:cNvCxnSpPr>
            <a:cxnSpLocks/>
            <a:stCxn id="465" idx="5"/>
            <a:endCxn id="469" idx="0"/>
          </p:cNvCxnSpPr>
          <p:nvPr/>
        </p:nvCxnSpPr>
        <p:spPr>
          <a:xfrm>
            <a:off x="7842196" y="1453935"/>
            <a:ext cx="1021022" cy="295342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BAE52CE4-AA76-AE50-64ED-0479AB2CDFE0}"/>
              </a:ext>
            </a:extLst>
          </p:cNvPr>
          <p:cNvCxnSpPr>
            <a:cxnSpLocks/>
            <a:stCxn id="466" idx="7"/>
            <a:endCxn id="468" idx="3"/>
          </p:cNvCxnSpPr>
          <p:nvPr/>
        </p:nvCxnSpPr>
        <p:spPr>
          <a:xfrm flipV="1">
            <a:off x="6579467" y="1538115"/>
            <a:ext cx="2868630" cy="254595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402E6BEA-D5EB-35E9-6A50-E137A10706B7}"/>
              </a:ext>
            </a:extLst>
          </p:cNvPr>
          <p:cNvCxnSpPr>
            <a:cxnSpLocks/>
            <a:stCxn id="465" idx="6"/>
            <a:endCxn id="468" idx="2"/>
          </p:cNvCxnSpPr>
          <p:nvPr/>
        </p:nvCxnSpPr>
        <p:spPr>
          <a:xfrm>
            <a:off x="7976107" y="1130646"/>
            <a:ext cx="1338079" cy="8418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138F08CE-ADA0-8ECF-95CB-DC5768D919FD}"/>
              </a:ext>
            </a:extLst>
          </p:cNvPr>
          <p:cNvCxnSpPr>
            <a:cxnSpLocks/>
            <a:stCxn id="466" idx="6"/>
            <a:endCxn id="470" idx="2"/>
          </p:cNvCxnSpPr>
          <p:nvPr/>
        </p:nvCxnSpPr>
        <p:spPr>
          <a:xfrm flipV="1">
            <a:off x="6713378" y="3718917"/>
            <a:ext cx="3028808" cy="68843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181986B3-CFC0-7C33-A09B-A8202CBE1FE5}"/>
              </a:ext>
            </a:extLst>
          </p:cNvPr>
          <p:cNvCxnSpPr>
            <a:cxnSpLocks/>
            <a:stCxn id="470" idx="7"/>
            <a:endCxn id="471" idx="3"/>
          </p:cNvCxnSpPr>
          <p:nvPr/>
        </p:nvCxnSpPr>
        <p:spPr>
          <a:xfrm flipV="1">
            <a:off x="10522675" y="2853227"/>
            <a:ext cx="428234" cy="54240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82A1413E-8384-3E44-31AD-67F9C9CABE58}"/>
              </a:ext>
            </a:extLst>
          </p:cNvPr>
          <p:cNvCxnSpPr>
            <a:cxnSpLocks/>
            <a:stCxn id="468" idx="5"/>
            <a:endCxn id="471" idx="1"/>
          </p:cNvCxnSpPr>
          <p:nvPr/>
        </p:nvCxnSpPr>
        <p:spPr>
          <a:xfrm>
            <a:off x="10094675" y="1538115"/>
            <a:ext cx="856234" cy="66853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4DDC7F81-F237-5B40-017D-D2782C0ACBD8}"/>
              </a:ext>
            </a:extLst>
          </p:cNvPr>
          <p:cNvSpPr txBox="1"/>
          <p:nvPr/>
        </p:nvSpPr>
        <p:spPr>
          <a:xfrm>
            <a:off x="8039932" y="5599779"/>
            <a:ext cx="508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[ ]</a:t>
            </a:r>
          </a:p>
        </p:txBody>
      </p:sp>
      <p:graphicFrame>
        <p:nvGraphicFramePr>
          <p:cNvPr id="281" name="Table 280">
            <a:extLst>
              <a:ext uri="{FF2B5EF4-FFF2-40B4-BE49-F238E27FC236}">
                <a16:creationId xmlns:a16="http://schemas.microsoft.com/office/drawing/2014/main" id="{187AEE32-539A-9DE6-C5EE-62DDAB5BF3F1}"/>
              </a:ext>
            </a:extLst>
          </p:cNvPr>
          <p:cNvGraphicFramePr>
            <a:graphicFrameLocks noGrp="1"/>
          </p:cNvGraphicFramePr>
          <p:nvPr/>
        </p:nvGraphicFramePr>
        <p:xfrm>
          <a:off x="601706" y="1945640"/>
          <a:ext cx="3840480" cy="296672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Neighbors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Indegree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e, f 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93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94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932986"/>
                  </a:ext>
                </a:extLst>
              </a:tr>
            </a:tbl>
          </a:graphicData>
        </a:graphic>
      </p:graphicFrame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233BF762-317A-1FC1-AD77-B49DCD2C28E2}"/>
              </a:ext>
            </a:extLst>
          </p:cNvPr>
          <p:cNvCxnSpPr>
            <a:cxnSpLocks/>
            <a:stCxn id="469" idx="7"/>
            <a:endCxn id="470" idx="3"/>
          </p:cNvCxnSpPr>
          <p:nvPr/>
        </p:nvCxnSpPr>
        <p:spPr>
          <a:xfrm flipV="1">
            <a:off x="9186507" y="4042206"/>
            <a:ext cx="689590" cy="49906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376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8713E-0164-E8EF-DA3F-0F20BAD21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193366-2C41-F840-FEDA-27316799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110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41D5013-C53A-C760-0EF7-D784E980AB4F}"/>
              </a:ext>
            </a:extLst>
          </p:cNvPr>
          <p:cNvSpPr/>
          <p:nvPr/>
        </p:nvSpPr>
        <p:spPr>
          <a:xfrm>
            <a:off x="3894066" y="26421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F55B65B-919D-F975-0CD7-905042239C00}"/>
              </a:ext>
            </a:extLst>
          </p:cNvPr>
          <p:cNvSpPr/>
          <p:nvPr/>
        </p:nvSpPr>
        <p:spPr>
          <a:xfrm>
            <a:off x="5816787" y="3993629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0E0BF63-B81B-5170-A440-1C83BEB04AE1}"/>
              </a:ext>
            </a:extLst>
          </p:cNvPr>
          <p:cNvSpPr/>
          <p:nvPr/>
        </p:nvSpPr>
        <p:spPr>
          <a:xfrm>
            <a:off x="7383536" y="21849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053F71C-4C8E-D4B2-BD1A-429910D88567}"/>
              </a:ext>
            </a:extLst>
          </p:cNvPr>
          <p:cNvCxnSpPr>
            <a:cxnSpLocks/>
            <a:stCxn id="104" idx="6"/>
            <a:endCxn id="107" idx="2"/>
          </p:cNvCxnSpPr>
          <p:nvPr/>
        </p:nvCxnSpPr>
        <p:spPr>
          <a:xfrm flipV="1">
            <a:off x="4808466" y="2642191"/>
            <a:ext cx="2575070" cy="45720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A479986-A8B8-DB28-F8BD-24C907EEF044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4674555" y="3422680"/>
            <a:ext cx="1276143" cy="7048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2851283-C35B-FC4D-E19E-C59412C67032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6597276" y="2965480"/>
            <a:ext cx="920171" cy="11620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AF4CD182-A626-A55F-3ADD-DF177748DDA1}"/>
              </a:ext>
            </a:extLst>
          </p:cNvPr>
          <p:cNvSpPr txBox="1"/>
          <p:nvPr/>
        </p:nvSpPr>
        <p:spPr>
          <a:xfrm>
            <a:off x="8297936" y="2457525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∞</a:t>
            </a:r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FEA09C5-35CB-EE7C-C432-C8D5B88CFD69}"/>
              </a:ext>
            </a:extLst>
          </p:cNvPr>
          <p:cNvSpPr txBox="1"/>
          <p:nvPr/>
        </p:nvSpPr>
        <p:spPr>
          <a:xfrm>
            <a:off x="6743229" y="426616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∞</a:t>
            </a:r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8668721-7182-3463-4FE0-92F26818FC1D}"/>
              </a:ext>
            </a:extLst>
          </p:cNvPr>
          <p:cNvSpPr txBox="1"/>
          <p:nvPr/>
        </p:nvSpPr>
        <p:spPr>
          <a:xfrm>
            <a:off x="7001238" y="35465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50C6E4A-D568-DC9C-20B4-BEC3DAEFEAE7}"/>
              </a:ext>
            </a:extLst>
          </p:cNvPr>
          <p:cNvSpPr txBox="1"/>
          <p:nvPr/>
        </p:nvSpPr>
        <p:spPr>
          <a:xfrm>
            <a:off x="5091622" y="3808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0BCB4C3-6A52-C3B0-1BEA-7CBF86F9EDBC}"/>
              </a:ext>
            </a:extLst>
          </p:cNvPr>
          <p:cNvSpPr txBox="1"/>
          <p:nvPr/>
        </p:nvSpPr>
        <p:spPr>
          <a:xfrm>
            <a:off x="5918139" y="24784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125FE7-17C3-E44C-B396-27A1AD2F6DAF}"/>
              </a:ext>
            </a:extLst>
          </p:cNvPr>
          <p:cNvSpPr txBox="1"/>
          <p:nvPr/>
        </p:nvSpPr>
        <p:spPr>
          <a:xfrm>
            <a:off x="6229023" y="1156842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 + 8 &lt; </a:t>
            </a:r>
            <a:r>
              <a:rPr lang="en-US">
                <a:latin typeface="Aptos" panose="020B0004020202020204" pitchFamily="34" charset="0"/>
              </a:rPr>
              <a:t>∞ ?</a:t>
            </a:r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096137B-78EC-05D4-BFBC-8DD1D8365D51}"/>
              </a:ext>
            </a:extLst>
          </p:cNvPr>
          <p:cNvSpPr/>
          <p:nvPr/>
        </p:nvSpPr>
        <p:spPr>
          <a:xfrm>
            <a:off x="6583986" y="1581907"/>
            <a:ext cx="484632" cy="978408"/>
          </a:xfrm>
          <a:prstGeom prst="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4A212-C83C-CF03-37B1-BF150CE02635}"/>
              </a:ext>
            </a:extLst>
          </p:cNvPr>
          <p:cNvSpPr txBox="1"/>
          <p:nvPr/>
        </p:nvSpPr>
        <p:spPr>
          <a:xfrm>
            <a:off x="2536643" y="296548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14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276A4-11FF-884E-2A37-C41D32C45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F0DF2-914F-CB70-7997-B0803638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111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57A0086-F8B1-AE3A-1AC2-3F306AD134BE}"/>
              </a:ext>
            </a:extLst>
          </p:cNvPr>
          <p:cNvSpPr/>
          <p:nvPr/>
        </p:nvSpPr>
        <p:spPr>
          <a:xfrm>
            <a:off x="3894066" y="26421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46230B1-2803-12C7-1728-A901D2175940}"/>
              </a:ext>
            </a:extLst>
          </p:cNvPr>
          <p:cNvSpPr/>
          <p:nvPr/>
        </p:nvSpPr>
        <p:spPr>
          <a:xfrm>
            <a:off x="5816787" y="3993629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ECE304E-8A44-62D1-54C3-F295BD8AEFAB}"/>
              </a:ext>
            </a:extLst>
          </p:cNvPr>
          <p:cNvSpPr/>
          <p:nvPr/>
        </p:nvSpPr>
        <p:spPr>
          <a:xfrm>
            <a:off x="7383536" y="21849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94ED2BC-22DC-1786-97D6-7314179A1069}"/>
              </a:ext>
            </a:extLst>
          </p:cNvPr>
          <p:cNvCxnSpPr>
            <a:cxnSpLocks/>
            <a:stCxn id="104" idx="6"/>
            <a:endCxn id="107" idx="2"/>
          </p:cNvCxnSpPr>
          <p:nvPr/>
        </p:nvCxnSpPr>
        <p:spPr>
          <a:xfrm flipV="1">
            <a:off x="4808466" y="2642191"/>
            <a:ext cx="2575070" cy="45720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2BE368C-344E-6C82-4D28-4EF90A43C5CF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4674555" y="3422680"/>
            <a:ext cx="1276143" cy="7048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DA37DC7-B4E9-6943-8DC4-01F831031482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6597276" y="2965480"/>
            <a:ext cx="920171" cy="11620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16A0F1D8-BB63-BDED-5DB6-C09188E1961E}"/>
              </a:ext>
            </a:extLst>
          </p:cNvPr>
          <p:cNvSpPr txBox="1"/>
          <p:nvPr/>
        </p:nvSpPr>
        <p:spPr>
          <a:xfrm>
            <a:off x="8297936" y="2457525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8</a:t>
            </a:r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7A62B5C-79F7-4F1C-ADBC-77927CB19775}"/>
              </a:ext>
            </a:extLst>
          </p:cNvPr>
          <p:cNvSpPr txBox="1"/>
          <p:nvPr/>
        </p:nvSpPr>
        <p:spPr>
          <a:xfrm>
            <a:off x="6743229" y="426616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∞</a:t>
            </a:r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09FFBB5-0283-12E3-C97E-7A6156329984}"/>
              </a:ext>
            </a:extLst>
          </p:cNvPr>
          <p:cNvSpPr txBox="1"/>
          <p:nvPr/>
        </p:nvSpPr>
        <p:spPr>
          <a:xfrm>
            <a:off x="7001238" y="35465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D2917CB-EAB4-2AA5-3F5B-D21A2A17F78F}"/>
              </a:ext>
            </a:extLst>
          </p:cNvPr>
          <p:cNvSpPr txBox="1"/>
          <p:nvPr/>
        </p:nvSpPr>
        <p:spPr>
          <a:xfrm>
            <a:off x="5091622" y="3808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17FFB47-3CD0-6AE7-EFAD-2A166EABF032}"/>
              </a:ext>
            </a:extLst>
          </p:cNvPr>
          <p:cNvSpPr txBox="1"/>
          <p:nvPr/>
        </p:nvSpPr>
        <p:spPr>
          <a:xfrm>
            <a:off x="5918139" y="24784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1A235-66CD-1F1D-3D31-23842BDF6E6B}"/>
              </a:ext>
            </a:extLst>
          </p:cNvPr>
          <p:cNvSpPr txBox="1"/>
          <p:nvPr/>
        </p:nvSpPr>
        <p:spPr>
          <a:xfrm>
            <a:off x="6229023" y="1156842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 + 8 &lt; </a:t>
            </a:r>
            <a:r>
              <a:rPr lang="en-US">
                <a:latin typeface="Aptos" panose="020B0004020202020204" pitchFamily="34" charset="0"/>
              </a:rPr>
              <a:t>∞ ?</a:t>
            </a:r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C264DA13-2553-FF6B-9406-D4DEC6D84A1D}"/>
              </a:ext>
            </a:extLst>
          </p:cNvPr>
          <p:cNvSpPr/>
          <p:nvPr/>
        </p:nvSpPr>
        <p:spPr>
          <a:xfrm>
            <a:off x="6583986" y="1581907"/>
            <a:ext cx="484632" cy="978408"/>
          </a:xfrm>
          <a:prstGeom prst="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70FBA-B7F2-8381-1FE4-547328ED928A}"/>
              </a:ext>
            </a:extLst>
          </p:cNvPr>
          <p:cNvSpPr txBox="1"/>
          <p:nvPr/>
        </p:nvSpPr>
        <p:spPr>
          <a:xfrm>
            <a:off x="2536643" y="296548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32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6E69C-BFDC-2EC5-6250-84913473D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FFE21A-6B07-DAF7-F6B2-A08A33AC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112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7118605-0A67-0E29-8E45-9373F5FEA07A}"/>
              </a:ext>
            </a:extLst>
          </p:cNvPr>
          <p:cNvSpPr/>
          <p:nvPr/>
        </p:nvSpPr>
        <p:spPr>
          <a:xfrm>
            <a:off x="3894066" y="26421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E5B2302-D5B7-2E80-5D23-3317BCE11D91}"/>
              </a:ext>
            </a:extLst>
          </p:cNvPr>
          <p:cNvSpPr/>
          <p:nvPr/>
        </p:nvSpPr>
        <p:spPr>
          <a:xfrm>
            <a:off x="5816787" y="3993629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A3F52B2-F93F-579B-D9E1-C08D53F685F1}"/>
              </a:ext>
            </a:extLst>
          </p:cNvPr>
          <p:cNvSpPr/>
          <p:nvPr/>
        </p:nvSpPr>
        <p:spPr>
          <a:xfrm>
            <a:off x="7383536" y="21849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3BD60B2-B081-BC7F-75A8-E744026CC586}"/>
              </a:ext>
            </a:extLst>
          </p:cNvPr>
          <p:cNvCxnSpPr>
            <a:cxnSpLocks/>
            <a:stCxn id="104" idx="6"/>
            <a:endCxn id="107" idx="2"/>
          </p:cNvCxnSpPr>
          <p:nvPr/>
        </p:nvCxnSpPr>
        <p:spPr>
          <a:xfrm flipV="1">
            <a:off x="4808466" y="2642191"/>
            <a:ext cx="2575070" cy="45720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DE26092-A32F-C55C-CAE3-F1490451518D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4674555" y="3422680"/>
            <a:ext cx="1276143" cy="7048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BA854EC-3F2A-BA36-7DDA-C84AC5449256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6597276" y="2965480"/>
            <a:ext cx="920171" cy="11620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DE4228E-0B77-B112-910C-28843B8BDDE6}"/>
              </a:ext>
            </a:extLst>
          </p:cNvPr>
          <p:cNvSpPr txBox="1"/>
          <p:nvPr/>
        </p:nvSpPr>
        <p:spPr>
          <a:xfrm>
            <a:off x="8297936" y="2457525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8</a:t>
            </a:r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1F815C2-8F2D-114B-D3B6-7D99B1E79378}"/>
              </a:ext>
            </a:extLst>
          </p:cNvPr>
          <p:cNvSpPr txBox="1"/>
          <p:nvPr/>
        </p:nvSpPr>
        <p:spPr>
          <a:xfrm>
            <a:off x="6743229" y="426616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∞</a:t>
            </a:r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6979F35-4A3E-6E4D-AD87-B8B8E55FB047}"/>
              </a:ext>
            </a:extLst>
          </p:cNvPr>
          <p:cNvSpPr txBox="1"/>
          <p:nvPr/>
        </p:nvSpPr>
        <p:spPr>
          <a:xfrm>
            <a:off x="7001238" y="35465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C8A939F-0CB0-2CF5-6109-CFC1532B92F8}"/>
              </a:ext>
            </a:extLst>
          </p:cNvPr>
          <p:cNvSpPr txBox="1"/>
          <p:nvPr/>
        </p:nvSpPr>
        <p:spPr>
          <a:xfrm>
            <a:off x="5091622" y="3808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64D97D0-DE7A-A1BD-0981-E81A6E6AC63A}"/>
              </a:ext>
            </a:extLst>
          </p:cNvPr>
          <p:cNvSpPr txBox="1"/>
          <p:nvPr/>
        </p:nvSpPr>
        <p:spPr>
          <a:xfrm>
            <a:off x="5918139" y="24784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43B11B-54B3-5C23-261A-1D64080E08FC}"/>
              </a:ext>
            </a:extLst>
          </p:cNvPr>
          <p:cNvSpPr txBox="1"/>
          <p:nvPr/>
        </p:nvSpPr>
        <p:spPr>
          <a:xfrm>
            <a:off x="2536643" y="296548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54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D9BBB-B88C-1AED-40F2-41A3092CE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2C0530-9872-CD16-1974-024B0092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113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BEF50C5-3109-24D9-B979-8EDA4616C0DB}"/>
              </a:ext>
            </a:extLst>
          </p:cNvPr>
          <p:cNvSpPr/>
          <p:nvPr/>
        </p:nvSpPr>
        <p:spPr>
          <a:xfrm>
            <a:off x="3894066" y="26421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8F9F174D-9EF9-9B89-C873-E5A9AF166865}"/>
              </a:ext>
            </a:extLst>
          </p:cNvPr>
          <p:cNvSpPr/>
          <p:nvPr/>
        </p:nvSpPr>
        <p:spPr>
          <a:xfrm>
            <a:off x="5816787" y="3993629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CC3265D-8EE6-DA16-7099-9DCA998922EB}"/>
              </a:ext>
            </a:extLst>
          </p:cNvPr>
          <p:cNvSpPr/>
          <p:nvPr/>
        </p:nvSpPr>
        <p:spPr>
          <a:xfrm>
            <a:off x="7383536" y="21849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22C6B70-7B15-FAA1-2C54-99D706DFA6A8}"/>
              </a:ext>
            </a:extLst>
          </p:cNvPr>
          <p:cNvCxnSpPr>
            <a:cxnSpLocks/>
            <a:stCxn id="104" idx="6"/>
            <a:endCxn id="107" idx="2"/>
          </p:cNvCxnSpPr>
          <p:nvPr/>
        </p:nvCxnSpPr>
        <p:spPr>
          <a:xfrm flipV="1">
            <a:off x="4808466" y="2642191"/>
            <a:ext cx="2575070" cy="45720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4729E23-F06C-7D69-D8EE-6061FF990FD2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4674555" y="3422680"/>
            <a:ext cx="1276143" cy="70486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8AB099F-B403-A8D7-836D-0A5DAC4E3797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6597276" y="2965480"/>
            <a:ext cx="920171" cy="11620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A03DD1DC-F6B6-D497-804C-4B7A91098942}"/>
              </a:ext>
            </a:extLst>
          </p:cNvPr>
          <p:cNvSpPr txBox="1"/>
          <p:nvPr/>
        </p:nvSpPr>
        <p:spPr>
          <a:xfrm>
            <a:off x="8297936" y="2457525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8</a:t>
            </a:r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B2C098A-3643-543F-91AF-999265686226}"/>
              </a:ext>
            </a:extLst>
          </p:cNvPr>
          <p:cNvSpPr txBox="1"/>
          <p:nvPr/>
        </p:nvSpPr>
        <p:spPr>
          <a:xfrm>
            <a:off x="6743229" y="426616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∞</a:t>
            </a:r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99D7E0E-2DC6-DC79-712E-FD63A1A7E0BA}"/>
              </a:ext>
            </a:extLst>
          </p:cNvPr>
          <p:cNvSpPr txBox="1"/>
          <p:nvPr/>
        </p:nvSpPr>
        <p:spPr>
          <a:xfrm>
            <a:off x="7001238" y="35465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33A8627-34A7-38B2-DBF6-A7E136A54930}"/>
              </a:ext>
            </a:extLst>
          </p:cNvPr>
          <p:cNvSpPr txBox="1"/>
          <p:nvPr/>
        </p:nvSpPr>
        <p:spPr>
          <a:xfrm>
            <a:off x="5091622" y="3808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A993F70-99C7-08BB-3397-6C295E86D6DD}"/>
              </a:ext>
            </a:extLst>
          </p:cNvPr>
          <p:cNvSpPr txBox="1"/>
          <p:nvPr/>
        </p:nvSpPr>
        <p:spPr>
          <a:xfrm>
            <a:off x="5918139" y="24784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E0CC63-2A9D-3CAA-05CF-690DA33E2503}"/>
              </a:ext>
            </a:extLst>
          </p:cNvPr>
          <p:cNvSpPr txBox="1"/>
          <p:nvPr/>
        </p:nvSpPr>
        <p:spPr>
          <a:xfrm>
            <a:off x="2536643" y="296548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0</a:t>
            </a:r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EE0E7151-94E7-FD20-0C9E-CD46A433BF85}"/>
              </a:ext>
            </a:extLst>
          </p:cNvPr>
          <p:cNvSpPr/>
          <p:nvPr/>
        </p:nvSpPr>
        <p:spPr>
          <a:xfrm rot="10800000">
            <a:off x="5001179" y="4266163"/>
            <a:ext cx="484632" cy="978408"/>
          </a:xfrm>
          <a:prstGeom prst="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8BFE4-DAB6-C59F-A455-541FA544D7E3}"/>
              </a:ext>
            </a:extLst>
          </p:cNvPr>
          <p:cNvSpPr txBox="1"/>
          <p:nvPr/>
        </p:nvSpPr>
        <p:spPr>
          <a:xfrm>
            <a:off x="4620856" y="5383195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 + 3 &lt; </a:t>
            </a:r>
            <a:r>
              <a:rPr lang="en-US">
                <a:latin typeface="Aptos" panose="020B0004020202020204" pitchFamily="34" charset="0"/>
              </a:rPr>
              <a:t>∞ 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51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34B0D-4F9B-703C-BA32-FE28BC57F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A63CC7-E294-35EF-F798-7E2C60F7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114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A0C752B-5C82-1C43-D7A0-47513ADB0122}"/>
              </a:ext>
            </a:extLst>
          </p:cNvPr>
          <p:cNvSpPr/>
          <p:nvPr/>
        </p:nvSpPr>
        <p:spPr>
          <a:xfrm>
            <a:off x="3894066" y="26421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E48A798-DC01-0335-80DB-7C99F17EF43A}"/>
              </a:ext>
            </a:extLst>
          </p:cNvPr>
          <p:cNvSpPr/>
          <p:nvPr/>
        </p:nvSpPr>
        <p:spPr>
          <a:xfrm>
            <a:off x="5816787" y="3993629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9EF5DFC-F350-EC39-D05F-49A26B9E5A32}"/>
              </a:ext>
            </a:extLst>
          </p:cNvPr>
          <p:cNvSpPr/>
          <p:nvPr/>
        </p:nvSpPr>
        <p:spPr>
          <a:xfrm>
            <a:off x="7383536" y="21849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8FDDF86-8CD5-CE7F-EF40-E90D6960D261}"/>
              </a:ext>
            </a:extLst>
          </p:cNvPr>
          <p:cNvCxnSpPr>
            <a:cxnSpLocks/>
            <a:stCxn id="104" idx="6"/>
            <a:endCxn id="107" idx="2"/>
          </p:cNvCxnSpPr>
          <p:nvPr/>
        </p:nvCxnSpPr>
        <p:spPr>
          <a:xfrm flipV="1">
            <a:off x="4808466" y="2642191"/>
            <a:ext cx="2575070" cy="45720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26FE855-62A6-9FC0-31E7-855D32BEFF01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4674555" y="3422680"/>
            <a:ext cx="1276143" cy="70486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F932521-D5BD-0B3C-2525-5D525B6CEB79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6597276" y="2965480"/>
            <a:ext cx="920171" cy="11620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8DB1D85-E9D2-EB17-FFC9-A60FE3549F09}"/>
              </a:ext>
            </a:extLst>
          </p:cNvPr>
          <p:cNvSpPr txBox="1"/>
          <p:nvPr/>
        </p:nvSpPr>
        <p:spPr>
          <a:xfrm>
            <a:off x="8297936" y="2457525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8</a:t>
            </a:r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3D8DF05-11D0-CC60-D13E-8EF848A8AECA}"/>
              </a:ext>
            </a:extLst>
          </p:cNvPr>
          <p:cNvSpPr txBox="1"/>
          <p:nvPr/>
        </p:nvSpPr>
        <p:spPr>
          <a:xfrm>
            <a:off x="6743229" y="426616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3</a:t>
            </a:r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59CB2AB-E5A0-BB66-CBE3-CFFC84EA0DAA}"/>
              </a:ext>
            </a:extLst>
          </p:cNvPr>
          <p:cNvSpPr txBox="1"/>
          <p:nvPr/>
        </p:nvSpPr>
        <p:spPr>
          <a:xfrm>
            <a:off x="7001238" y="35465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1987A21-8CD8-4E13-4C84-4F5B72EF674C}"/>
              </a:ext>
            </a:extLst>
          </p:cNvPr>
          <p:cNvSpPr txBox="1"/>
          <p:nvPr/>
        </p:nvSpPr>
        <p:spPr>
          <a:xfrm>
            <a:off x="5091622" y="3808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BD69F13-497C-2638-963C-66C4F9775E51}"/>
              </a:ext>
            </a:extLst>
          </p:cNvPr>
          <p:cNvSpPr txBox="1"/>
          <p:nvPr/>
        </p:nvSpPr>
        <p:spPr>
          <a:xfrm>
            <a:off x="5918139" y="24784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88DB5-8224-068B-54BD-D5E6CF30BB47}"/>
              </a:ext>
            </a:extLst>
          </p:cNvPr>
          <p:cNvSpPr txBox="1"/>
          <p:nvPr/>
        </p:nvSpPr>
        <p:spPr>
          <a:xfrm>
            <a:off x="2536643" y="296548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0</a:t>
            </a:r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382013C-E212-39B6-8DA5-82F537D39B26}"/>
              </a:ext>
            </a:extLst>
          </p:cNvPr>
          <p:cNvSpPr/>
          <p:nvPr/>
        </p:nvSpPr>
        <p:spPr>
          <a:xfrm rot="10800000">
            <a:off x="5001179" y="4266163"/>
            <a:ext cx="484632" cy="978408"/>
          </a:xfrm>
          <a:prstGeom prst="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7ABBB-6205-29DC-A94C-5273CAAEBDDD}"/>
              </a:ext>
            </a:extLst>
          </p:cNvPr>
          <p:cNvSpPr txBox="1"/>
          <p:nvPr/>
        </p:nvSpPr>
        <p:spPr>
          <a:xfrm>
            <a:off x="4620856" y="5383195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 + 3 &lt; </a:t>
            </a:r>
            <a:r>
              <a:rPr lang="en-US">
                <a:latin typeface="Aptos" panose="020B0004020202020204" pitchFamily="34" charset="0"/>
              </a:rPr>
              <a:t>∞ 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57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7F661-2734-3D0B-46A7-49C8CDCD3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CF1247-DAF8-12D3-00BA-CC641A4A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115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CCBBC28-067E-A5CB-AB9E-35883D679F45}"/>
              </a:ext>
            </a:extLst>
          </p:cNvPr>
          <p:cNvSpPr/>
          <p:nvPr/>
        </p:nvSpPr>
        <p:spPr>
          <a:xfrm>
            <a:off x="3894066" y="26421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7AD14CDF-B347-42BA-2F4B-82F9DB2E2DAB}"/>
              </a:ext>
            </a:extLst>
          </p:cNvPr>
          <p:cNvSpPr/>
          <p:nvPr/>
        </p:nvSpPr>
        <p:spPr>
          <a:xfrm>
            <a:off x="5816787" y="3993629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899516A-C0B4-FB83-FE76-26FA8C1913F2}"/>
              </a:ext>
            </a:extLst>
          </p:cNvPr>
          <p:cNvSpPr/>
          <p:nvPr/>
        </p:nvSpPr>
        <p:spPr>
          <a:xfrm>
            <a:off x="7383536" y="21849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EA34DC4-B0DA-5F89-9596-96E79A1D84B7}"/>
              </a:ext>
            </a:extLst>
          </p:cNvPr>
          <p:cNvCxnSpPr>
            <a:cxnSpLocks/>
            <a:stCxn id="104" idx="6"/>
            <a:endCxn id="107" idx="2"/>
          </p:cNvCxnSpPr>
          <p:nvPr/>
        </p:nvCxnSpPr>
        <p:spPr>
          <a:xfrm flipV="1">
            <a:off x="4808466" y="2642191"/>
            <a:ext cx="2575070" cy="45720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71A06D4-E594-D358-E898-DC994D801D1C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4674555" y="3422680"/>
            <a:ext cx="1276143" cy="7048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617874C-E046-B514-7208-4C7E5B99F757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6597276" y="2965480"/>
            <a:ext cx="920171" cy="11620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FAA49B5-ABBA-F7AC-FEC8-6920BE0096A2}"/>
              </a:ext>
            </a:extLst>
          </p:cNvPr>
          <p:cNvSpPr txBox="1"/>
          <p:nvPr/>
        </p:nvSpPr>
        <p:spPr>
          <a:xfrm>
            <a:off x="8297936" y="2457525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8</a:t>
            </a:r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8EFF899-B8C8-BF4C-A2E6-07C06D40FD72}"/>
              </a:ext>
            </a:extLst>
          </p:cNvPr>
          <p:cNvSpPr txBox="1"/>
          <p:nvPr/>
        </p:nvSpPr>
        <p:spPr>
          <a:xfrm>
            <a:off x="6743229" y="426616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3</a:t>
            </a:r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BCCFF5E-7BAB-F982-819E-1C1FC97812E1}"/>
              </a:ext>
            </a:extLst>
          </p:cNvPr>
          <p:cNvSpPr txBox="1"/>
          <p:nvPr/>
        </p:nvSpPr>
        <p:spPr>
          <a:xfrm>
            <a:off x="7001238" y="35465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38BA00F-CC4C-282E-2A19-D2974C4A2E30}"/>
              </a:ext>
            </a:extLst>
          </p:cNvPr>
          <p:cNvSpPr txBox="1"/>
          <p:nvPr/>
        </p:nvSpPr>
        <p:spPr>
          <a:xfrm>
            <a:off x="5091622" y="3808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BEAB5A7-3C8B-C7FF-20B4-B4D19C5CF751}"/>
              </a:ext>
            </a:extLst>
          </p:cNvPr>
          <p:cNvSpPr txBox="1"/>
          <p:nvPr/>
        </p:nvSpPr>
        <p:spPr>
          <a:xfrm>
            <a:off x="5918139" y="24784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2552A-35A8-6FD8-637F-759303E60790}"/>
              </a:ext>
            </a:extLst>
          </p:cNvPr>
          <p:cNvSpPr txBox="1"/>
          <p:nvPr/>
        </p:nvSpPr>
        <p:spPr>
          <a:xfrm>
            <a:off x="2536643" y="296548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11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54A63-93FD-5526-9C61-2493C6839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A966BA-E7B0-0B4A-8393-5AD12BF3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116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5B47B9A-81E2-1179-B69C-58469E2FFC48}"/>
              </a:ext>
            </a:extLst>
          </p:cNvPr>
          <p:cNvSpPr/>
          <p:nvPr/>
        </p:nvSpPr>
        <p:spPr>
          <a:xfrm>
            <a:off x="3894066" y="26421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B4E1A26-513B-09FF-806A-950A8A8663FB}"/>
              </a:ext>
            </a:extLst>
          </p:cNvPr>
          <p:cNvSpPr/>
          <p:nvPr/>
        </p:nvSpPr>
        <p:spPr>
          <a:xfrm>
            <a:off x="5816787" y="3993629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B552518-AF32-FE4B-D358-9BC1F32E6D3F}"/>
              </a:ext>
            </a:extLst>
          </p:cNvPr>
          <p:cNvSpPr/>
          <p:nvPr/>
        </p:nvSpPr>
        <p:spPr>
          <a:xfrm>
            <a:off x="7383536" y="21849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9D182CC-9F1F-C109-7641-B3D4273B750A}"/>
              </a:ext>
            </a:extLst>
          </p:cNvPr>
          <p:cNvCxnSpPr>
            <a:cxnSpLocks/>
            <a:stCxn id="104" idx="6"/>
            <a:endCxn id="107" idx="2"/>
          </p:cNvCxnSpPr>
          <p:nvPr/>
        </p:nvCxnSpPr>
        <p:spPr>
          <a:xfrm flipV="1">
            <a:off x="4808466" y="2642191"/>
            <a:ext cx="2575070" cy="45720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F27E2CB-E2CA-99F8-10A2-27130576A6D6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4674555" y="3422680"/>
            <a:ext cx="1276143" cy="7048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F36D3F6-C01E-AEB6-CE1F-43212721452E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6597276" y="2965480"/>
            <a:ext cx="920171" cy="116206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1F0294B-508A-71CF-74A7-49F60210D540}"/>
              </a:ext>
            </a:extLst>
          </p:cNvPr>
          <p:cNvSpPr txBox="1"/>
          <p:nvPr/>
        </p:nvSpPr>
        <p:spPr>
          <a:xfrm>
            <a:off x="8297936" y="2457525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8</a:t>
            </a:r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77FFA8E-5071-4A6F-20D4-B28FF8684E0D}"/>
              </a:ext>
            </a:extLst>
          </p:cNvPr>
          <p:cNvSpPr txBox="1"/>
          <p:nvPr/>
        </p:nvSpPr>
        <p:spPr>
          <a:xfrm>
            <a:off x="6743229" y="426616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3</a:t>
            </a:r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F6020F9-DF14-EDCA-5089-D4262ABCAF10}"/>
              </a:ext>
            </a:extLst>
          </p:cNvPr>
          <p:cNvSpPr txBox="1"/>
          <p:nvPr/>
        </p:nvSpPr>
        <p:spPr>
          <a:xfrm>
            <a:off x="7001238" y="35465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BD342A9-3448-BE3F-F4A5-044A620317D8}"/>
              </a:ext>
            </a:extLst>
          </p:cNvPr>
          <p:cNvSpPr txBox="1"/>
          <p:nvPr/>
        </p:nvSpPr>
        <p:spPr>
          <a:xfrm>
            <a:off x="5091622" y="3808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4C2D5EE-39AE-16C0-2768-9AD7E6F832E8}"/>
              </a:ext>
            </a:extLst>
          </p:cNvPr>
          <p:cNvSpPr txBox="1"/>
          <p:nvPr/>
        </p:nvSpPr>
        <p:spPr>
          <a:xfrm>
            <a:off x="5918139" y="24784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EB064-CB16-3DE5-7E1F-77BF1B5378A1}"/>
              </a:ext>
            </a:extLst>
          </p:cNvPr>
          <p:cNvSpPr txBox="1"/>
          <p:nvPr/>
        </p:nvSpPr>
        <p:spPr>
          <a:xfrm>
            <a:off x="2536643" y="296548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0</a:t>
            </a:r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2D9FA2E2-C68F-5379-392A-776922939CA8}"/>
              </a:ext>
            </a:extLst>
          </p:cNvPr>
          <p:cNvSpPr/>
          <p:nvPr/>
        </p:nvSpPr>
        <p:spPr>
          <a:xfrm rot="5400000">
            <a:off x="7665376" y="3259047"/>
            <a:ext cx="484632" cy="978408"/>
          </a:xfrm>
          <a:prstGeom prst="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D6329-652F-9EA8-3966-FA8E3E58D985}"/>
              </a:ext>
            </a:extLst>
          </p:cNvPr>
          <p:cNvSpPr txBox="1"/>
          <p:nvPr/>
        </p:nvSpPr>
        <p:spPr>
          <a:xfrm>
            <a:off x="8610600" y="354651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 + 3 &lt; </a:t>
            </a:r>
            <a:r>
              <a:rPr lang="en-US">
                <a:latin typeface="Aptos" panose="020B0004020202020204" pitchFamily="34" charset="0"/>
              </a:rPr>
              <a:t>8 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60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9B134-95EF-9BB3-760F-A8D493E47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4F71EC-F72E-1CD2-C9A7-4EB98D9E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117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6ED9897-2BF9-679E-3571-6B5189C0C8D3}"/>
              </a:ext>
            </a:extLst>
          </p:cNvPr>
          <p:cNvSpPr/>
          <p:nvPr/>
        </p:nvSpPr>
        <p:spPr>
          <a:xfrm>
            <a:off x="3894066" y="26421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3EC4E04-0CFA-8A02-A690-D8ED856985B9}"/>
              </a:ext>
            </a:extLst>
          </p:cNvPr>
          <p:cNvSpPr/>
          <p:nvPr/>
        </p:nvSpPr>
        <p:spPr>
          <a:xfrm>
            <a:off x="5816787" y="3993629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1A729C4-7623-19DE-4D28-67EA5CEB79C5}"/>
              </a:ext>
            </a:extLst>
          </p:cNvPr>
          <p:cNvSpPr/>
          <p:nvPr/>
        </p:nvSpPr>
        <p:spPr>
          <a:xfrm>
            <a:off x="7383536" y="21849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B21F488-915D-1109-3EAE-0544C562A11F}"/>
              </a:ext>
            </a:extLst>
          </p:cNvPr>
          <p:cNvCxnSpPr>
            <a:cxnSpLocks/>
            <a:stCxn id="104" idx="6"/>
            <a:endCxn id="107" idx="2"/>
          </p:cNvCxnSpPr>
          <p:nvPr/>
        </p:nvCxnSpPr>
        <p:spPr>
          <a:xfrm flipV="1">
            <a:off x="4808466" y="2642191"/>
            <a:ext cx="2575070" cy="45720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C8AA698-9AA1-8F1C-2883-B725D3A2B882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4674555" y="3422680"/>
            <a:ext cx="1276143" cy="7048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07C0C9A-1063-EC21-CD9B-0278AC3D7FD4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6597276" y="2965480"/>
            <a:ext cx="920171" cy="116206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94348B3-C1A9-6478-7100-8E920308B01F}"/>
              </a:ext>
            </a:extLst>
          </p:cNvPr>
          <p:cNvSpPr txBox="1"/>
          <p:nvPr/>
        </p:nvSpPr>
        <p:spPr>
          <a:xfrm>
            <a:off x="8297936" y="2457525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6</a:t>
            </a:r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BB9569B-B532-A9B4-1877-AC45B56E2D99}"/>
              </a:ext>
            </a:extLst>
          </p:cNvPr>
          <p:cNvSpPr txBox="1"/>
          <p:nvPr/>
        </p:nvSpPr>
        <p:spPr>
          <a:xfrm>
            <a:off x="6743229" y="426616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3</a:t>
            </a:r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43E8600-D5F5-1829-D3FA-00053C5ECD55}"/>
              </a:ext>
            </a:extLst>
          </p:cNvPr>
          <p:cNvSpPr txBox="1"/>
          <p:nvPr/>
        </p:nvSpPr>
        <p:spPr>
          <a:xfrm>
            <a:off x="7001238" y="35465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584E646-0EAF-84E7-CF1E-746869941C68}"/>
              </a:ext>
            </a:extLst>
          </p:cNvPr>
          <p:cNvSpPr txBox="1"/>
          <p:nvPr/>
        </p:nvSpPr>
        <p:spPr>
          <a:xfrm>
            <a:off x="5091622" y="3808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244BFD1-F0B9-C741-3F75-C09F2349773C}"/>
              </a:ext>
            </a:extLst>
          </p:cNvPr>
          <p:cNvSpPr txBox="1"/>
          <p:nvPr/>
        </p:nvSpPr>
        <p:spPr>
          <a:xfrm>
            <a:off x="5918139" y="24784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51F5F2-8654-82FE-E635-4FE37580F91E}"/>
              </a:ext>
            </a:extLst>
          </p:cNvPr>
          <p:cNvSpPr txBox="1"/>
          <p:nvPr/>
        </p:nvSpPr>
        <p:spPr>
          <a:xfrm>
            <a:off x="2536643" y="296548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0</a:t>
            </a:r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C17DF8CB-6DE8-4D51-26C9-2F3E8AF73302}"/>
              </a:ext>
            </a:extLst>
          </p:cNvPr>
          <p:cNvSpPr/>
          <p:nvPr/>
        </p:nvSpPr>
        <p:spPr>
          <a:xfrm rot="5400000">
            <a:off x="7665376" y="3259047"/>
            <a:ext cx="484632" cy="978408"/>
          </a:xfrm>
          <a:prstGeom prst="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04812-D1C5-5D10-3E57-33419175F39C}"/>
              </a:ext>
            </a:extLst>
          </p:cNvPr>
          <p:cNvSpPr txBox="1"/>
          <p:nvPr/>
        </p:nvSpPr>
        <p:spPr>
          <a:xfrm>
            <a:off x="8610600" y="354651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 + 3 &lt; </a:t>
            </a:r>
            <a:r>
              <a:rPr lang="en-US">
                <a:latin typeface="Aptos" panose="020B0004020202020204" pitchFamily="34" charset="0"/>
              </a:rPr>
              <a:t>8 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31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2D9B4-954B-7794-BE3B-82C19A3AA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D54E58-5113-C24C-4C53-975A400E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118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5CA35C7-B29B-6D92-4179-DA1AE45C79BA}"/>
              </a:ext>
            </a:extLst>
          </p:cNvPr>
          <p:cNvSpPr/>
          <p:nvPr/>
        </p:nvSpPr>
        <p:spPr>
          <a:xfrm>
            <a:off x="3894066" y="26421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14F951A-745E-DB13-89F5-F53C9ABC5453}"/>
              </a:ext>
            </a:extLst>
          </p:cNvPr>
          <p:cNvSpPr/>
          <p:nvPr/>
        </p:nvSpPr>
        <p:spPr>
          <a:xfrm>
            <a:off x="5816787" y="3993629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0AF431B-51D3-2FE5-B097-C5E60BD2469F}"/>
              </a:ext>
            </a:extLst>
          </p:cNvPr>
          <p:cNvSpPr/>
          <p:nvPr/>
        </p:nvSpPr>
        <p:spPr>
          <a:xfrm>
            <a:off x="7383536" y="21849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545304D-92A4-8CAD-0DFD-61A278B03CEF}"/>
              </a:ext>
            </a:extLst>
          </p:cNvPr>
          <p:cNvCxnSpPr>
            <a:cxnSpLocks/>
            <a:stCxn id="104" idx="6"/>
            <a:endCxn id="107" idx="2"/>
          </p:cNvCxnSpPr>
          <p:nvPr/>
        </p:nvCxnSpPr>
        <p:spPr>
          <a:xfrm flipV="1">
            <a:off x="4808466" y="2642191"/>
            <a:ext cx="2575070" cy="45720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0A4DE73-6E88-4F1F-2153-8DE8F58DB639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4674555" y="3422680"/>
            <a:ext cx="1276143" cy="7048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F2FF3EA-48F5-E5D8-35AB-FFD90259065B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6597276" y="2965480"/>
            <a:ext cx="920171" cy="11620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C904E92-8958-A36D-0630-34D9D58AB492}"/>
              </a:ext>
            </a:extLst>
          </p:cNvPr>
          <p:cNvSpPr txBox="1"/>
          <p:nvPr/>
        </p:nvSpPr>
        <p:spPr>
          <a:xfrm>
            <a:off x="8297936" y="2457525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6</a:t>
            </a:r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092B640-996E-EE65-1164-43BB42AD6A7A}"/>
              </a:ext>
            </a:extLst>
          </p:cNvPr>
          <p:cNvSpPr txBox="1"/>
          <p:nvPr/>
        </p:nvSpPr>
        <p:spPr>
          <a:xfrm>
            <a:off x="6743229" y="426616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3</a:t>
            </a:r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D7ECF08-2B45-78F8-1F5B-11C42DE688A4}"/>
              </a:ext>
            </a:extLst>
          </p:cNvPr>
          <p:cNvSpPr txBox="1"/>
          <p:nvPr/>
        </p:nvSpPr>
        <p:spPr>
          <a:xfrm>
            <a:off x="7001238" y="35465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0AEAC5F-5565-A94F-1893-411204CE639D}"/>
              </a:ext>
            </a:extLst>
          </p:cNvPr>
          <p:cNvSpPr txBox="1"/>
          <p:nvPr/>
        </p:nvSpPr>
        <p:spPr>
          <a:xfrm>
            <a:off x="5091622" y="3808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913D8AB-A480-DE24-EBBB-2E53BFE01917}"/>
              </a:ext>
            </a:extLst>
          </p:cNvPr>
          <p:cNvSpPr txBox="1"/>
          <p:nvPr/>
        </p:nvSpPr>
        <p:spPr>
          <a:xfrm>
            <a:off x="5918139" y="24784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103D8-2EB5-AC5D-F36A-EF123B8833B4}"/>
              </a:ext>
            </a:extLst>
          </p:cNvPr>
          <p:cNvSpPr txBox="1"/>
          <p:nvPr/>
        </p:nvSpPr>
        <p:spPr>
          <a:xfrm>
            <a:off x="2536643" y="296548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68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DE502-A2E8-0511-E7A2-ED0C28486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AD908B-D926-213C-6F90-87BB1A33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119</a:t>
            </a:fld>
            <a:endParaRPr lang="en-US" sz="18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9395BA-2175-7DBB-8A23-9A16D2ADBCDA}"/>
              </a:ext>
            </a:extLst>
          </p:cNvPr>
          <p:cNvSpPr/>
          <p:nvPr/>
        </p:nvSpPr>
        <p:spPr>
          <a:xfrm>
            <a:off x="4318877" y="353532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97C35E-6836-AE60-7CAF-51F75A5223E8}"/>
              </a:ext>
            </a:extLst>
          </p:cNvPr>
          <p:cNvSpPr/>
          <p:nvPr/>
        </p:nvSpPr>
        <p:spPr>
          <a:xfrm>
            <a:off x="9811588" y="2186142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AA1CC7-7291-AA67-F7E3-FD312EF24F44}"/>
              </a:ext>
            </a:extLst>
          </p:cNvPr>
          <p:cNvSpPr/>
          <p:nvPr/>
        </p:nvSpPr>
        <p:spPr>
          <a:xfrm>
            <a:off x="4678613" y="17820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549C56-7DCE-5A8A-8CF4-F2F4F6556E7D}"/>
              </a:ext>
            </a:extLst>
          </p:cNvPr>
          <p:cNvSpPr/>
          <p:nvPr/>
        </p:nvSpPr>
        <p:spPr>
          <a:xfrm>
            <a:off x="5983974" y="494747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67E63C-9A28-1862-BF81-D5C2804BE2CE}"/>
              </a:ext>
            </a:extLst>
          </p:cNvPr>
          <p:cNvSpPr/>
          <p:nvPr/>
        </p:nvSpPr>
        <p:spPr>
          <a:xfrm>
            <a:off x="6425609" y="301974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D1CB50B-78DA-02DD-F524-6C9657AD0C19}"/>
              </a:ext>
            </a:extLst>
          </p:cNvPr>
          <p:cNvSpPr/>
          <p:nvPr/>
        </p:nvSpPr>
        <p:spPr>
          <a:xfrm>
            <a:off x="8568787" y="105081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F93DE7-208D-E795-12C5-C378F8F4303E}"/>
              </a:ext>
            </a:extLst>
          </p:cNvPr>
          <p:cNvSpPr/>
          <p:nvPr/>
        </p:nvSpPr>
        <p:spPr>
          <a:xfrm>
            <a:off x="7823043" y="494747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C8D46A5-1DCB-7B41-E8E2-00239FA61C89}"/>
              </a:ext>
            </a:extLst>
          </p:cNvPr>
          <p:cNvSpPr/>
          <p:nvPr/>
        </p:nvSpPr>
        <p:spPr>
          <a:xfrm>
            <a:off x="8945904" y="373473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E3E61D-E1CC-B95A-5A4C-B03BD37C357D}"/>
              </a:ext>
            </a:extLst>
          </p:cNvPr>
          <p:cNvSpPr/>
          <p:nvPr/>
        </p:nvSpPr>
        <p:spPr>
          <a:xfrm>
            <a:off x="6395100" y="937644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9223A7-BE63-287A-89D9-091DB27369B8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4776077" y="2696456"/>
            <a:ext cx="359736" cy="83886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258592-A963-11EF-82F1-F22733322BDD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233277" y="3476945"/>
            <a:ext cx="1192332" cy="5155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E82CF5-2285-3033-442C-D2E911DF4AB6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5099366" y="4315814"/>
            <a:ext cx="1018519" cy="76557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067E25-E60A-5C60-FEC1-964F68E1C6BD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898374" y="5404677"/>
            <a:ext cx="92466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B92298-C589-2896-759F-1221DDA5D080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8603532" y="4515224"/>
            <a:ext cx="476283" cy="5661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98FF884-6378-A5B7-2BCF-2DA24D08125F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7340009" y="3476945"/>
            <a:ext cx="1605895" cy="71499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256CC34-127C-ECA6-526D-461FB7D9F52D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9403104" y="2966631"/>
            <a:ext cx="542395" cy="76810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978AE98-1670-CB89-C57D-0E5455F4B0E6}"/>
              </a:ext>
            </a:extLst>
          </p:cNvPr>
          <p:cNvCxnSpPr>
            <a:cxnSpLocks/>
            <a:stCxn id="12" idx="5"/>
            <a:endCxn id="8" idx="1"/>
          </p:cNvCxnSpPr>
          <p:nvPr/>
        </p:nvCxnSpPr>
        <p:spPr>
          <a:xfrm>
            <a:off x="9349276" y="1831300"/>
            <a:ext cx="596223" cy="48875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31233F5-7D70-7292-BC7A-A6641FCE78D5}"/>
              </a:ext>
            </a:extLst>
          </p:cNvPr>
          <p:cNvCxnSpPr>
            <a:cxnSpLocks/>
            <a:stCxn id="9" idx="6"/>
            <a:endCxn id="15" idx="3"/>
          </p:cNvCxnSpPr>
          <p:nvPr/>
        </p:nvCxnSpPr>
        <p:spPr>
          <a:xfrm flipV="1">
            <a:off x="5593013" y="1718133"/>
            <a:ext cx="935998" cy="52112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C9DB529-B317-93DB-0A87-A39FFDC47037}"/>
              </a:ext>
            </a:extLst>
          </p:cNvPr>
          <p:cNvCxnSpPr>
            <a:cxnSpLocks/>
            <a:stCxn id="15" idx="6"/>
            <a:endCxn id="12" idx="2"/>
          </p:cNvCxnSpPr>
          <p:nvPr/>
        </p:nvCxnSpPr>
        <p:spPr>
          <a:xfrm>
            <a:off x="7309500" y="1394844"/>
            <a:ext cx="1259287" cy="11316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D085083-ABD9-3386-E0CF-576D26FE5230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7206098" y="1831300"/>
            <a:ext cx="1496600" cy="132235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E8003B-07D3-E76F-8373-E8BCAE58526D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6441174" y="3934145"/>
            <a:ext cx="441635" cy="101333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938AB0-4E50-2A55-8341-2D5365CA03E8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5459102" y="2562545"/>
            <a:ext cx="1100418" cy="59111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8FE1144-8936-E7C3-8BBF-261A9AE74B4D}"/>
              </a:ext>
            </a:extLst>
          </p:cNvPr>
          <p:cNvSpPr txBox="1"/>
          <p:nvPr/>
        </p:nvSpPr>
        <p:spPr>
          <a:xfrm>
            <a:off x="1621466" y="1487300"/>
            <a:ext cx="1257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Steps: 0</a:t>
            </a:r>
          </a:p>
        </p:txBody>
      </p:sp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1BEE6A11-31F6-A7F9-D25D-C78A8FF6E596}"/>
              </a:ext>
            </a:extLst>
          </p:cNvPr>
          <p:cNvGraphicFramePr>
            <a:graphicFrameLocks noGrp="1"/>
          </p:cNvGraphicFramePr>
          <p:nvPr/>
        </p:nvGraphicFramePr>
        <p:xfrm>
          <a:off x="803550" y="2028975"/>
          <a:ext cx="2904463" cy="33375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41423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24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0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49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49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78D6E-B84A-A0E8-B2C5-033E9AAB0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75F171-ACA0-8EEB-A912-0FA01E62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12</a:t>
            </a:fld>
            <a:endParaRPr lang="en-US" sz="1800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26214CA6-CFF5-BE82-DDEC-A344D3FC708C}"/>
              </a:ext>
            </a:extLst>
          </p:cNvPr>
          <p:cNvSpPr/>
          <p:nvPr/>
        </p:nvSpPr>
        <p:spPr>
          <a:xfrm>
            <a:off x="7061707" y="67344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AA86B732-1EBF-0C07-306C-AA6E0536F7B0}"/>
              </a:ext>
            </a:extLst>
          </p:cNvPr>
          <p:cNvSpPr/>
          <p:nvPr/>
        </p:nvSpPr>
        <p:spPr>
          <a:xfrm>
            <a:off x="5798978" y="39501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3B2A2BA7-3E3B-28A3-1111-D772B99965E6}"/>
              </a:ext>
            </a:extLst>
          </p:cNvPr>
          <p:cNvSpPr/>
          <p:nvPr/>
        </p:nvSpPr>
        <p:spPr>
          <a:xfrm>
            <a:off x="5181600" y="2040582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CF2F631C-E6EF-AA02-FE1C-BE3108836D2D}"/>
              </a:ext>
            </a:extLst>
          </p:cNvPr>
          <p:cNvSpPr/>
          <p:nvPr/>
        </p:nvSpPr>
        <p:spPr>
          <a:xfrm>
            <a:off x="9314186" y="75762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96522B2B-6006-0CCB-C424-ABCB6ACB1093}"/>
              </a:ext>
            </a:extLst>
          </p:cNvPr>
          <p:cNvSpPr/>
          <p:nvPr/>
        </p:nvSpPr>
        <p:spPr>
          <a:xfrm>
            <a:off x="8406018" y="44073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CE4915E4-F2FE-02B5-D6E6-9B2A4E3B5979}"/>
              </a:ext>
            </a:extLst>
          </p:cNvPr>
          <p:cNvSpPr/>
          <p:nvPr/>
        </p:nvSpPr>
        <p:spPr>
          <a:xfrm>
            <a:off x="9742186" y="326171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AB6E4177-2687-CD59-0612-EE12BCA787D5}"/>
              </a:ext>
            </a:extLst>
          </p:cNvPr>
          <p:cNvSpPr/>
          <p:nvPr/>
        </p:nvSpPr>
        <p:spPr>
          <a:xfrm>
            <a:off x="10816998" y="2072738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g</a:t>
            </a: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1BCB7AC3-E383-90B2-8F0D-18284B7D76F3}"/>
              </a:ext>
            </a:extLst>
          </p:cNvPr>
          <p:cNvCxnSpPr>
            <a:cxnSpLocks/>
            <a:stCxn id="467" idx="7"/>
            <a:endCxn id="465" idx="2"/>
          </p:cNvCxnSpPr>
          <p:nvPr/>
        </p:nvCxnSpPr>
        <p:spPr>
          <a:xfrm flipV="1">
            <a:off x="5962089" y="1130646"/>
            <a:ext cx="1099618" cy="104384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A2EF5BD8-B1D6-9A15-934B-B43B6FF66CFD}"/>
              </a:ext>
            </a:extLst>
          </p:cNvPr>
          <p:cNvCxnSpPr>
            <a:cxnSpLocks/>
            <a:stCxn id="467" idx="5"/>
            <a:endCxn id="469" idx="2"/>
          </p:cNvCxnSpPr>
          <p:nvPr/>
        </p:nvCxnSpPr>
        <p:spPr>
          <a:xfrm>
            <a:off x="5962089" y="2821071"/>
            <a:ext cx="2443929" cy="20434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E9891C74-BE7B-6EB9-3152-9D44D0994A5C}"/>
              </a:ext>
            </a:extLst>
          </p:cNvPr>
          <p:cNvCxnSpPr>
            <a:cxnSpLocks/>
            <a:stCxn id="465" idx="3"/>
            <a:endCxn id="466" idx="0"/>
          </p:cNvCxnSpPr>
          <p:nvPr/>
        </p:nvCxnSpPr>
        <p:spPr>
          <a:xfrm flipH="1">
            <a:off x="6256178" y="1453935"/>
            <a:ext cx="939440" cy="249622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ACA54094-9E2C-F8B4-2843-33B47BF0E2D9}"/>
              </a:ext>
            </a:extLst>
          </p:cNvPr>
          <p:cNvCxnSpPr>
            <a:cxnSpLocks/>
            <a:stCxn id="465" idx="5"/>
            <a:endCxn id="469" idx="0"/>
          </p:cNvCxnSpPr>
          <p:nvPr/>
        </p:nvCxnSpPr>
        <p:spPr>
          <a:xfrm>
            <a:off x="7842196" y="1453935"/>
            <a:ext cx="1021022" cy="295342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6C030BDE-DDD0-30CE-A3D1-B0CA48ECC048}"/>
              </a:ext>
            </a:extLst>
          </p:cNvPr>
          <p:cNvCxnSpPr>
            <a:cxnSpLocks/>
            <a:stCxn id="466" idx="7"/>
            <a:endCxn id="468" idx="3"/>
          </p:cNvCxnSpPr>
          <p:nvPr/>
        </p:nvCxnSpPr>
        <p:spPr>
          <a:xfrm flipV="1">
            <a:off x="6579467" y="1538115"/>
            <a:ext cx="2868630" cy="254595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BFD370BD-7238-2AD3-1AD7-E7B6B1C4EB42}"/>
              </a:ext>
            </a:extLst>
          </p:cNvPr>
          <p:cNvCxnSpPr>
            <a:cxnSpLocks/>
            <a:stCxn id="465" idx="6"/>
            <a:endCxn id="468" idx="2"/>
          </p:cNvCxnSpPr>
          <p:nvPr/>
        </p:nvCxnSpPr>
        <p:spPr>
          <a:xfrm>
            <a:off x="7976107" y="1130646"/>
            <a:ext cx="1338079" cy="8418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C40CBA61-102E-3388-36A7-99BDA0C11ED2}"/>
              </a:ext>
            </a:extLst>
          </p:cNvPr>
          <p:cNvCxnSpPr>
            <a:cxnSpLocks/>
            <a:stCxn id="466" idx="6"/>
            <a:endCxn id="470" idx="2"/>
          </p:cNvCxnSpPr>
          <p:nvPr/>
        </p:nvCxnSpPr>
        <p:spPr>
          <a:xfrm flipV="1">
            <a:off x="6713378" y="3718917"/>
            <a:ext cx="3028808" cy="68843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6E280E4F-6218-65A6-98B4-F5888280C4C4}"/>
              </a:ext>
            </a:extLst>
          </p:cNvPr>
          <p:cNvCxnSpPr>
            <a:cxnSpLocks/>
            <a:stCxn id="470" idx="7"/>
            <a:endCxn id="471" idx="3"/>
          </p:cNvCxnSpPr>
          <p:nvPr/>
        </p:nvCxnSpPr>
        <p:spPr>
          <a:xfrm flipV="1">
            <a:off x="10522675" y="2853227"/>
            <a:ext cx="428234" cy="54240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47400871-937D-3CD6-F21D-1734646650A8}"/>
              </a:ext>
            </a:extLst>
          </p:cNvPr>
          <p:cNvCxnSpPr>
            <a:cxnSpLocks/>
            <a:stCxn id="468" idx="5"/>
            <a:endCxn id="471" idx="1"/>
          </p:cNvCxnSpPr>
          <p:nvPr/>
        </p:nvCxnSpPr>
        <p:spPr>
          <a:xfrm>
            <a:off x="10094675" y="1538115"/>
            <a:ext cx="856234" cy="66853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0918EED9-ED68-66D7-18CD-92703D8140D9}"/>
              </a:ext>
            </a:extLst>
          </p:cNvPr>
          <p:cNvSpPr txBox="1"/>
          <p:nvPr/>
        </p:nvSpPr>
        <p:spPr>
          <a:xfrm>
            <a:off x="8039932" y="5599779"/>
            <a:ext cx="508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[ ]</a:t>
            </a:r>
          </a:p>
        </p:txBody>
      </p:sp>
      <p:graphicFrame>
        <p:nvGraphicFramePr>
          <p:cNvPr id="281" name="Table 280">
            <a:extLst>
              <a:ext uri="{FF2B5EF4-FFF2-40B4-BE49-F238E27FC236}">
                <a16:creationId xmlns:a16="http://schemas.microsoft.com/office/drawing/2014/main" id="{2D48A71A-71C4-4598-55A5-088C423F8870}"/>
              </a:ext>
            </a:extLst>
          </p:cNvPr>
          <p:cNvGraphicFramePr>
            <a:graphicFrameLocks noGrp="1"/>
          </p:cNvGraphicFramePr>
          <p:nvPr/>
        </p:nvGraphicFramePr>
        <p:xfrm>
          <a:off x="601706" y="1945640"/>
          <a:ext cx="3840480" cy="296672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Neighbors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Indegree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e, f 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93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94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932986"/>
                  </a:ext>
                </a:extLst>
              </a:tr>
            </a:tbl>
          </a:graphicData>
        </a:graphic>
      </p:graphicFrame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4E5971F5-ADDA-FD9A-21E2-91FB513E12A7}"/>
              </a:ext>
            </a:extLst>
          </p:cNvPr>
          <p:cNvCxnSpPr>
            <a:cxnSpLocks/>
            <a:stCxn id="469" idx="7"/>
            <a:endCxn id="470" idx="3"/>
          </p:cNvCxnSpPr>
          <p:nvPr/>
        </p:nvCxnSpPr>
        <p:spPr>
          <a:xfrm flipV="1">
            <a:off x="9186507" y="4042206"/>
            <a:ext cx="689590" cy="49906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883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BDF60-B476-4F45-2A28-E2B326B4A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8E3C13-DC25-4E5F-25B1-3B6C4D74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120</a:t>
            </a:fld>
            <a:endParaRPr lang="en-US" sz="18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53D6CB-5A70-52DD-90C7-AA61BFD78804}"/>
              </a:ext>
            </a:extLst>
          </p:cNvPr>
          <p:cNvSpPr/>
          <p:nvPr/>
        </p:nvSpPr>
        <p:spPr>
          <a:xfrm>
            <a:off x="4318877" y="353532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92B3BD-43BB-A215-4F37-B07C34C2050D}"/>
              </a:ext>
            </a:extLst>
          </p:cNvPr>
          <p:cNvSpPr/>
          <p:nvPr/>
        </p:nvSpPr>
        <p:spPr>
          <a:xfrm>
            <a:off x="9811588" y="2186142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116702-4DD7-351A-84DC-5C2C81C1B412}"/>
              </a:ext>
            </a:extLst>
          </p:cNvPr>
          <p:cNvSpPr/>
          <p:nvPr/>
        </p:nvSpPr>
        <p:spPr>
          <a:xfrm>
            <a:off x="4678613" y="1782056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17A7B31-A78B-9ED1-43BD-40D62550919A}"/>
              </a:ext>
            </a:extLst>
          </p:cNvPr>
          <p:cNvSpPr/>
          <p:nvPr/>
        </p:nvSpPr>
        <p:spPr>
          <a:xfrm>
            <a:off x="5983974" y="4947477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4178EC-5385-DF65-05D5-61A5DC5CF9F4}"/>
              </a:ext>
            </a:extLst>
          </p:cNvPr>
          <p:cNvSpPr/>
          <p:nvPr/>
        </p:nvSpPr>
        <p:spPr>
          <a:xfrm>
            <a:off x="6425609" y="3019745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A859C2-2D80-5A1B-F1DB-CE81000DD26C}"/>
              </a:ext>
            </a:extLst>
          </p:cNvPr>
          <p:cNvSpPr/>
          <p:nvPr/>
        </p:nvSpPr>
        <p:spPr>
          <a:xfrm>
            <a:off x="8568787" y="105081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13918A2-646A-B351-5BC2-48E19EF86144}"/>
              </a:ext>
            </a:extLst>
          </p:cNvPr>
          <p:cNvSpPr/>
          <p:nvPr/>
        </p:nvSpPr>
        <p:spPr>
          <a:xfrm>
            <a:off x="7823043" y="494747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19F854-C2D8-45FB-06E9-AAAEEDB24977}"/>
              </a:ext>
            </a:extLst>
          </p:cNvPr>
          <p:cNvSpPr/>
          <p:nvPr/>
        </p:nvSpPr>
        <p:spPr>
          <a:xfrm>
            <a:off x="8945904" y="373473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2D47E9-D282-EC03-E1E7-F14A93E94A2B}"/>
              </a:ext>
            </a:extLst>
          </p:cNvPr>
          <p:cNvSpPr/>
          <p:nvPr/>
        </p:nvSpPr>
        <p:spPr>
          <a:xfrm>
            <a:off x="6395100" y="937644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3A5CA4-61CE-94DD-20D8-8D199D0AB2C7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4776077" y="2696456"/>
            <a:ext cx="359736" cy="838869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690D1A-7D32-4FA7-4A00-5F2FF1037E46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233277" y="3476945"/>
            <a:ext cx="1192332" cy="51558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446950-2E43-9C71-9018-C72CC95F232A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5099366" y="4315814"/>
            <a:ext cx="1018519" cy="765574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901FDF-4CA7-C71D-852D-F7D1FAE26795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898374" y="5404677"/>
            <a:ext cx="92466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C72318-0C1D-75C2-C9D0-D679A0FA4B5A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8603532" y="4515224"/>
            <a:ext cx="476283" cy="5661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0D9379-71D7-A3E1-399E-B6C44FBE382D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7340009" y="3476945"/>
            <a:ext cx="1605895" cy="71499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116719-AC54-E029-2110-02FBA52F075A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9403104" y="2966631"/>
            <a:ext cx="542395" cy="76810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5743F68-C575-1F71-1B5E-595D2337D298}"/>
              </a:ext>
            </a:extLst>
          </p:cNvPr>
          <p:cNvCxnSpPr>
            <a:cxnSpLocks/>
            <a:stCxn id="12" idx="5"/>
            <a:endCxn id="8" idx="1"/>
          </p:cNvCxnSpPr>
          <p:nvPr/>
        </p:nvCxnSpPr>
        <p:spPr>
          <a:xfrm>
            <a:off x="9349276" y="1831300"/>
            <a:ext cx="596223" cy="48875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65420B-CF61-153D-C22B-9E7D9E2B845B}"/>
              </a:ext>
            </a:extLst>
          </p:cNvPr>
          <p:cNvCxnSpPr>
            <a:cxnSpLocks/>
            <a:stCxn id="9" idx="6"/>
            <a:endCxn id="15" idx="3"/>
          </p:cNvCxnSpPr>
          <p:nvPr/>
        </p:nvCxnSpPr>
        <p:spPr>
          <a:xfrm flipV="1">
            <a:off x="5593013" y="1718133"/>
            <a:ext cx="935998" cy="52112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3408380-D042-F854-C8A8-966DD5E5CD1B}"/>
              </a:ext>
            </a:extLst>
          </p:cNvPr>
          <p:cNvCxnSpPr>
            <a:cxnSpLocks/>
            <a:stCxn id="15" idx="6"/>
            <a:endCxn id="12" idx="2"/>
          </p:cNvCxnSpPr>
          <p:nvPr/>
        </p:nvCxnSpPr>
        <p:spPr>
          <a:xfrm>
            <a:off x="7309500" y="1394844"/>
            <a:ext cx="1259287" cy="11316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21AD40-73B8-662F-E3EA-B74716CE9832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7206098" y="1831300"/>
            <a:ext cx="1496600" cy="132235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BB87121-642E-FC06-21F0-4D765F42C614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6441174" y="3934145"/>
            <a:ext cx="441635" cy="101333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229069E-2C35-3239-9220-D67CBA36DF40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5459102" y="2562545"/>
            <a:ext cx="1100418" cy="59111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1805448-6E24-8148-D4D1-29BFCD5CFE6C}"/>
              </a:ext>
            </a:extLst>
          </p:cNvPr>
          <p:cNvSpPr txBox="1"/>
          <p:nvPr/>
        </p:nvSpPr>
        <p:spPr>
          <a:xfrm>
            <a:off x="1621466" y="1487300"/>
            <a:ext cx="1257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Steps: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163415-69BB-6D7E-00A7-2C16AB078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094553"/>
              </p:ext>
            </p:extLst>
          </p:nvPr>
        </p:nvGraphicFramePr>
        <p:xfrm>
          <a:off x="803550" y="2028975"/>
          <a:ext cx="2904463" cy="33375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41423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24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0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49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443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334CA-6C37-423A-0CE3-78E63F8A1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B244E1-0927-DE3D-FE7D-6938DF0E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121</a:t>
            </a:fld>
            <a:endParaRPr lang="en-US" sz="18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10E150E-6966-8504-DC40-56A20B4AEAA4}"/>
              </a:ext>
            </a:extLst>
          </p:cNvPr>
          <p:cNvSpPr/>
          <p:nvPr/>
        </p:nvSpPr>
        <p:spPr>
          <a:xfrm>
            <a:off x="4318877" y="353532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1EFEF9-09E0-8661-9C6D-D8B820517327}"/>
              </a:ext>
            </a:extLst>
          </p:cNvPr>
          <p:cNvSpPr/>
          <p:nvPr/>
        </p:nvSpPr>
        <p:spPr>
          <a:xfrm>
            <a:off x="9811588" y="2186142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7A29AB-7A0B-DD25-6B9C-2806E4FFC9DD}"/>
              </a:ext>
            </a:extLst>
          </p:cNvPr>
          <p:cNvSpPr/>
          <p:nvPr/>
        </p:nvSpPr>
        <p:spPr>
          <a:xfrm>
            <a:off x="4678613" y="1782056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FD55B4-9916-2D22-289D-D5833158C7CF}"/>
              </a:ext>
            </a:extLst>
          </p:cNvPr>
          <p:cNvSpPr/>
          <p:nvPr/>
        </p:nvSpPr>
        <p:spPr>
          <a:xfrm>
            <a:off x="5983974" y="4947477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C3D123-CD20-D9C2-B09E-956419310342}"/>
              </a:ext>
            </a:extLst>
          </p:cNvPr>
          <p:cNvSpPr/>
          <p:nvPr/>
        </p:nvSpPr>
        <p:spPr>
          <a:xfrm>
            <a:off x="6425609" y="3019745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C88E39-EADD-14A1-3B8A-A69F49B5694B}"/>
              </a:ext>
            </a:extLst>
          </p:cNvPr>
          <p:cNvSpPr/>
          <p:nvPr/>
        </p:nvSpPr>
        <p:spPr>
          <a:xfrm>
            <a:off x="8568787" y="105081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F64E581-A760-D06E-5E61-0852EDB0A700}"/>
              </a:ext>
            </a:extLst>
          </p:cNvPr>
          <p:cNvSpPr/>
          <p:nvPr/>
        </p:nvSpPr>
        <p:spPr>
          <a:xfrm>
            <a:off x="7823043" y="4947477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8F1B60D-A3F1-3E41-50B9-51A27AA47785}"/>
              </a:ext>
            </a:extLst>
          </p:cNvPr>
          <p:cNvSpPr/>
          <p:nvPr/>
        </p:nvSpPr>
        <p:spPr>
          <a:xfrm>
            <a:off x="8945904" y="3734735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3648E8-ABA6-4935-6D3A-0BB2BE5BD5DF}"/>
              </a:ext>
            </a:extLst>
          </p:cNvPr>
          <p:cNvSpPr/>
          <p:nvPr/>
        </p:nvSpPr>
        <p:spPr>
          <a:xfrm>
            <a:off x="6395100" y="937644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7A7714-B3B5-D11B-46AB-ACEAB2B80EB5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4776077" y="2696456"/>
            <a:ext cx="359736" cy="838869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32D214-1460-9C72-0132-64701A69572C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233277" y="3476945"/>
            <a:ext cx="1192332" cy="51558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1B2E2E-CD3C-0ED3-AC08-3AF2753AE9C9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5099366" y="4315814"/>
            <a:ext cx="1018519" cy="765574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D8A96B-DEEA-11ED-4E90-BF85BE1A13DF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898374" y="5404677"/>
            <a:ext cx="924669" cy="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65FC7C-A266-8D06-8BF8-C8DFCF9E4DD9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8603532" y="4515224"/>
            <a:ext cx="476283" cy="5661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FAA8B89-3675-8327-28CB-7720B817BB82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7340009" y="3476945"/>
            <a:ext cx="1605895" cy="71499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A51A31-8B8F-2405-6CF4-C627C5472EA3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9403104" y="2966631"/>
            <a:ext cx="542395" cy="76810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D5247F-4E37-3DE5-3E15-4F22C9D8FB1C}"/>
              </a:ext>
            </a:extLst>
          </p:cNvPr>
          <p:cNvCxnSpPr>
            <a:cxnSpLocks/>
            <a:stCxn id="12" idx="5"/>
            <a:endCxn id="8" idx="1"/>
          </p:cNvCxnSpPr>
          <p:nvPr/>
        </p:nvCxnSpPr>
        <p:spPr>
          <a:xfrm>
            <a:off x="9349276" y="1831300"/>
            <a:ext cx="596223" cy="48875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9F4446A-4C60-F710-41A2-3E693E4566AF}"/>
              </a:ext>
            </a:extLst>
          </p:cNvPr>
          <p:cNvCxnSpPr>
            <a:cxnSpLocks/>
            <a:stCxn id="9" idx="6"/>
            <a:endCxn id="15" idx="3"/>
          </p:cNvCxnSpPr>
          <p:nvPr/>
        </p:nvCxnSpPr>
        <p:spPr>
          <a:xfrm flipV="1">
            <a:off x="5593013" y="1718133"/>
            <a:ext cx="935998" cy="521123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038189A-F501-182F-E677-D3B9156153CE}"/>
              </a:ext>
            </a:extLst>
          </p:cNvPr>
          <p:cNvCxnSpPr>
            <a:cxnSpLocks/>
            <a:stCxn id="15" idx="6"/>
            <a:endCxn id="12" idx="2"/>
          </p:cNvCxnSpPr>
          <p:nvPr/>
        </p:nvCxnSpPr>
        <p:spPr>
          <a:xfrm>
            <a:off x="7309500" y="1394844"/>
            <a:ext cx="1259287" cy="11316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6A06472-BE3B-9BE9-BA25-94E652FCCFB2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7206098" y="1831300"/>
            <a:ext cx="1496600" cy="132235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C3C4CE6-439F-F4A3-D0D0-60F039A301C1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6441174" y="3934145"/>
            <a:ext cx="441635" cy="1013332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E4EDE4-CD1E-89FB-C284-A38BCA20CD83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5459102" y="2562545"/>
            <a:ext cx="1100418" cy="591111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12CFD7A-2DE0-87C5-9852-B73C11B1C5E4}"/>
              </a:ext>
            </a:extLst>
          </p:cNvPr>
          <p:cNvSpPr txBox="1"/>
          <p:nvPr/>
        </p:nvSpPr>
        <p:spPr>
          <a:xfrm>
            <a:off x="1621466" y="1487300"/>
            <a:ext cx="1257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Steps: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E381B2-6F47-E201-EA83-3591764C2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831783"/>
              </p:ext>
            </p:extLst>
          </p:nvPr>
        </p:nvGraphicFramePr>
        <p:xfrm>
          <a:off x="803550" y="2028975"/>
          <a:ext cx="2904463" cy="33375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41423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24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0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49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649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E5ADC-5231-567B-4E20-0B8F7F4D1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59B3D0-2E64-D750-B699-362818CF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122</a:t>
            </a:fld>
            <a:endParaRPr lang="en-US" sz="18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4149E8-03F7-4788-93B0-E817E6D9C80B}"/>
              </a:ext>
            </a:extLst>
          </p:cNvPr>
          <p:cNvSpPr/>
          <p:nvPr/>
        </p:nvSpPr>
        <p:spPr>
          <a:xfrm>
            <a:off x="4318877" y="353532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9EA74E-7551-75C9-A4FC-05DAB3334330}"/>
              </a:ext>
            </a:extLst>
          </p:cNvPr>
          <p:cNvSpPr/>
          <p:nvPr/>
        </p:nvSpPr>
        <p:spPr>
          <a:xfrm>
            <a:off x="9811588" y="2186142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36849F-E3AA-6EC6-C72B-EAC288E3501E}"/>
              </a:ext>
            </a:extLst>
          </p:cNvPr>
          <p:cNvSpPr/>
          <p:nvPr/>
        </p:nvSpPr>
        <p:spPr>
          <a:xfrm>
            <a:off x="4678613" y="1782056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4E1A4C-B387-F126-AF15-A77B4DC1F756}"/>
              </a:ext>
            </a:extLst>
          </p:cNvPr>
          <p:cNvSpPr/>
          <p:nvPr/>
        </p:nvSpPr>
        <p:spPr>
          <a:xfrm>
            <a:off x="5983974" y="4947477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6A95C7-321F-7E7C-22A5-A8B51D372ED6}"/>
              </a:ext>
            </a:extLst>
          </p:cNvPr>
          <p:cNvSpPr/>
          <p:nvPr/>
        </p:nvSpPr>
        <p:spPr>
          <a:xfrm>
            <a:off x="6425609" y="3019745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EBA491-5CBA-0E3B-2BD7-173755C7EFE4}"/>
              </a:ext>
            </a:extLst>
          </p:cNvPr>
          <p:cNvSpPr/>
          <p:nvPr/>
        </p:nvSpPr>
        <p:spPr>
          <a:xfrm>
            <a:off x="8568787" y="1050811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863DAB-9252-1544-E6B9-4858B6433749}"/>
              </a:ext>
            </a:extLst>
          </p:cNvPr>
          <p:cNvSpPr/>
          <p:nvPr/>
        </p:nvSpPr>
        <p:spPr>
          <a:xfrm>
            <a:off x="7823043" y="4947477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BD3180-5A1A-4B87-456E-CE35773F7A66}"/>
              </a:ext>
            </a:extLst>
          </p:cNvPr>
          <p:cNvSpPr/>
          <p:nvPr/>
        </p:nvSpPr>
        <p:spPr>
          <a:xfrm>
            <a:off x="8945904" y="3734735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B10ACF7-B4AC-7791-7785-1790F77CB1BC}"/>
              </a:ext>
            </a:extLst>
          </p:cNvPr>
          <p:cNvSpPr/>
          <p:nvPr/>
        </p:nvSpPr>
        <p:spPr>
          <a:xfrm>
            <a:off x="6395100" y="937644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68B436-EA80-4998-A412-F24D2B6B9169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4776077" y="2696456"/>
            <a:ext cx="359736" cy="838869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1FF396-BFFB-0E00-B351-B57F265B8C5A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233277" y="3476945"/>
            <a:ext cx="1192332" cy="51558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0EECD0-EF1A-2948-B7E1-B28525852E73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5099366" y="4315814"/>
            <a:ext cx="1018519" cy="765574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921031-29BD-C74D-9CF2-1775076D3B71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898374" y="5404677"/>
            <a:ext cx="924669" cy="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7D4B69-E1B0-A01A-8A1A-10CADB0425A3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8603532" y="4515224"/>
            <a:ext cx="476283" cy="566164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440EDF-8D09-B18C-0B3E-C93574F332C5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7340009" y="3476945"/>
            <a:ext cx="1605895" cy="71499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D3C12A5-D915-34EE-0F8A-215A22F83A1D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9403104" y="2966631"/>
            <a:ext cx="542395" cy="768104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4A63C5-6594-A420-16B2-9873D96E3A6E}"/>
              </a:ext>
            </a:extLst>
          </p:cNvPr>
          <p:cNvCxnSpPr>
            <a:cxnSpLocks/>
            <a:stCxn id="12" idx="5"/>
            <a:endCxn id="8" idx="1"/>
          </p:cNvCxnSpPr>
          <p:nvPr/>
        </p:nvCxnSpPr>
        <p:spPr>
          <a:xfrm>
            <a:off x="9349276" y="1831300"/>
            <a:ext cx="596223" cy="48875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39BB85B-1330-6150-2E7F-57E02F4DCDB3}"/>
              </a:ext>
            </a:extLst>
          </p:cNvPr>
          <p:cNvCxnSpPr>
            <a:cxnSpLocks/>
            <a:stCxn id="9" idx="6"/>
            <a:endCxn id="15" idx="3"/>
          </p:cNvCxnSpPr>
          <p:nvPr/>
        </p:nvCxnSpPr>
        <p:spPr>
          <a:xfrm flipV="1">
            <a:off x="5593013" y="1718133"/>
            <a:ext cx="935998" cy="521123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AC56987-8B57-EBC8-D543-F6B12B47626E}"/>
              </a:ext>
            </a:extLst>
          </p:cNvPr>
          <p:cNvCxnSpPr>
            <a:cxnSpLocks/>
            <a:stCxn id="15" idx="6"/>
            <a:endCxn id="12" idx="2"/>
          </p:cNvCxnSpPr>
          <p:nvPr/>
        </p:nvCxnSpPr>
        <p:spPr>
          <a:xfrm>
            <a:off x="7309500" y="1394844"/>
            <a:ext cx="1259287" cy="113167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BF369AB-3E99-9B4F-70CD-FA87FAD42A4A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7206098" y="1831300"/>
            <a:ext cx="1496600" cy="132235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2E22999-4A21-106A-BAE5-7433B8EB7BE6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6441174" y="3934145"/>
            <a:ext cx="441635" cy="1013332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3FBDD32-887E-E547-8366-59BB5700489B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5459102" y="2562545"/>
            <a:ext cx="1100418" cy="591111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F58BD8-6473-6523-1B88-696E2731F230}"/>
              </a:ext>
            </a:extLst>
          </p:cNvPr>
          <p:cNvSpPr txBox="1"/>
          <p:nvPr/>
        </p:nvSpPr>
        <p:spPr>
          <a:xfrm>
            <a:off x="1621466" y="1487300"/>
            <a:ext cx="1257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Steps: 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9D1E16-33EB-42F7-9AE7-1133D959B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938295"/>
              </p:ext>
            </p:extLst>
          </p:nvPr>
        </p:nvGraphicFramePr>
        <p:xfrm>
          <a:off x="803550" y="2028975"/>
          <a:ext cx="2904463" cy="33375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41423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24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0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49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339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C7838-6AFA-E09A-0BC3-DF0F81C87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A3A4D7-ADC5-214E-36AA-98A6743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123</a:t>
            </a:fld>
            <a:endParaRPr lang="en-US" sz="18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93E549-0DB5-5290-E627-B5F550EA48F8}"/>
              </a:ext>
            </a:extLst>
          </p:cNvPr>
          <p:cNvSpPr/>
          <p:nvPr/>
        </p:nvSpPr>
        <p:spPr>
          <a:xfrm>
            <a:off x="4318877" y="353532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92DBF1-557C-2892-ADA8-604093D7B390}"/>
              </a:ext>
            </a:extLst>
          </p:cNvPr>
          <p:cNvSpPr/>
          <p:nvPr/>
        </p:nvSpPr>
        <p:spPr>
          <a:xfrm>
            <a:off x="9811588" y="2186142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04D0BE-E1B2-9389-8439-4D4D4C84B243}"/>
              </a:ext>
            </a:extLst>
          </p:cNvPr>
          <p:cNvSpPr/>
          <p:nvPr/>
        </p:nvSpPr>
        <p:spPr>
          <a:xfrm>
            <a:off x="4678613" y="17820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3DA4EE-00EB-795C-8B32-585C4E9AB210}"/>
              </a:ext>
            </a:extLst>
          </p:cNvPr>
          <p:cNvSpPr/>
          <p:nvPr/>
        </p:nvSpPr>
        <p:spPr>
          <a:xfrm>
            <a:off x="5983974" y="494747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218EC42-B4EE-B465-8221-DEA671CC0EB9}"/>
              </a:ext>
            </a:extLst>
          </p:cNvPr>
          <p:cNvSpPr/>
          <p:nvPr/>
        </p:nvSpPr>
        <p:spPr>
          <a:xfrm>
            <a:off x="6425609" y="301974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60FD3C-47C9-13D8-FD81-EA0C317B0EF6}"/>
              </a:ext>
            </a:extLst>
          </p:cNvPr>
          <p:cNvSpPr/>
          <p:nvPr/>
        </p:nvSpPr>
        <p:spPr>
          <a:xfrm>
            <a:off x="8568787" y="105081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A6D8CC-4F0E-08EC-4440-4ABE5EE9ECAC}"/>
              </a:ext>
            </a:extLst>
          </p:cNvPr>
          <p:cNvSpPr/>
          <p:nvPr/>
        </p:nvSpPr>
        <p:spPr>
          <a:xfrm>
            <a:off x="7823043" y="494747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949FB8-F02B-F427-F8C9-DE96C47983CD}"/>
              </a:ext>
            </a:extLst>
          </p:cNvPr>
          <p:cNvSpPr/>
          <p:nvPr/>
        </p:nvSpPr>
        <p:spPr>
          <a:xfrm>
            <a:off x="8945904" y="373473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6307BF-DE26-CC87-2986-677175F92C4F}"/>
              </a:ext>
            </a:extLst>
          </p:cNvPr>
          <p:cNvSpPr/>
          <p:nvPr/>
        </p:nvSpPr>
        <p:spPr>
          <a:xfrm>
            <a:off x="6395100" y="937644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519685-3EB0-4268-FD81-529FB9287E0C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4776077" y="2696456"/>
            <a:ext cx="359736" cy="83886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287089-A39C-E4A2-4E91-696A48BFB9CD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233277" y="3476945"/>
            <a:ext cx="1192332" cy="5155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B8A112-8B11-0E12-3F75-659C3F5DB4A7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5099366" y="4315814"/>
            <a:ext cx="1018519" cy="76557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FC52CB-D6D2-2672-FEFE-94F24ABE1E94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898374" y="5404677"/>
            <a:ext cx="92466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DC1359-27EE-28BA-4055-8D8F6832984B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8603532" y="4515224"/>
            <a:ext cx="476283" cy="5661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44CEDD-2789-E752-C16C-BCD3EA50FA4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7340009" y="3476945"/>
            <a:ext cx="1605895" cy="71499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BA54FC-07D3-E4A3-6418-E1DD94054DFF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9403104" y="2966631"/>
            <a:ext cx="542395" cy="76810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72B713-B224-B85C-1DF3-B8C782DD49C2}"/>
              </a:ext>
            </a:extLst>
          </p:cNvPr>
          <p:cNvCxnSpPr>
            <a:cxnSpLocks/>
            <a:stCxn id="12" idx="5"/>
            <a:endCxn id="8" idx="1"/>
          </p:cNvCxnSpPr>
          <p:nvPr/>
        </p:nvCxnSpPr>
        <p:spPr>
          <a:xfrm>
            <a:off x="9349276" y="1831300"/>
            <a:ext cx="596223" cy="48875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4748A52-BB84-EA0A-2D88-D0837B1F823C}"/>
              </a:ext>
            </a:extLst>
          </p:cNvPr>
          <p:cNvCxnSpPr>
            <a:cxnSpLocks/>
            <a:stCxn id="9" idx="6"/>
            <a:endCxn id="15" idx="3"/>
          </p:cNvCxnSpPr>
          <p:nvPr/>
        </p:nvCxnSpPr>
        <p:spPr>
          <a:xfrm flipV="1">
            <a:off x="5593013" y="1718133"/>
            <a:ext cx="935998" cy="52112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8B1755-B8BC-FB72-04CA-E1F6D39CC0F2}"/>
              </a:ext>
            </a:extLst>
          </p:cNvPr>
          <p:cNvCxnSpPr>
            <a:cxnSpLocks/>
            <a:stCxn id="15" idx="6"/>
            <a:endCxn id="12" idx="2"/>
          </p:cNvCxnSpPr>
          <p:nvPr/>
        </p:nvCxnSpPr>
        <p:spPr>
          <a:xfrm>
            <a:off x="7309500" y="1394844"/>
            <a:ext cx="1259287" cy="11316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AFE7D13-2760-E4BC-3689-6183C4D17CA5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7206098" y="1831300"/>
            <a:ext cx="1496600" cy="132235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4490023-E5C8-3F8C-D4CA-A52A51F51410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6441174" y="3934145"/>
            <a:ext cx="441635" cy="101333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C170BFD-F24D-987F-A921-4E6C6B73DB3D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5459102" y="2562545"/>
            <a:ext cx="1100418" cy="59111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E564846-0319-543A-2BFF-9B4C52F5F884}"/>
              </a:ext>
            </a:extLst>
          </p:cNvPr>
          <p:cNvSpPr txBox="1"/>
          <p:nvPr/>
        </p:nvSpPr>
        <p:spPr>
          <a:xfrm>
            <a:off x="1621466" y="1487300"/>
            <a:ext cx="1257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Steps: 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4743A3-7F1B-6B6C-9042-FEF574275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274442"/>
              </p:ext>
            </p:extLst>
          </p:nvPr>
        </p:nvGraphicFramePr>
        <p:xfrm>
          <a:off x="803550" y="2028975"/>
          <a:ext cx="2904463" cy="33375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41423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24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0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49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32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8CEEE-56B3-AAEA-8A69-6E17B65C1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1D5843-7F32-674B-C719-CD08503E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124</a:t>
            </a:fld>
            <a:endParaRPr lang="en-US" sz="18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066C73-6F2E-1293-DCBE-F0A7A0ED7466}"/>
              </a:ext>
            </a:extLst>
          </p:cNvPr>
          <p:cNvSpPr/>
          <p:nvPr/>
        </p:nvSpPr>
        <p:spPr>
          <a:xfrm>
            <a:off x="4318877" y="353532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209866-D95F-FD5F-63CB-82F17E8AA2E2}"/>
              </a:ext>
            </a:extLst>
          </p:cNvPr>
          <p:cNvSpPr/>
          <p:nvPr/>
        </p:nvSpPr>
        <p:spPr>
          <a:xfrm>
            <a:off x="9811588" y="2186142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802274-A158-238D-A8B6-545A30F57537}"/>
              </a:ext>
            </a:extLst>
          </p:cNvPr>
          <p:cNvSpPr/>
          <p:nvPr/>
        </p:nvSpPr>
        <p:spPr>
          <a:xfrm>
            <a:off x="4678613" y="17820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7F869-3351-B066-AC41-11397395CF3D}"/>
              </a:ext>
            </a:extLst>
          </p:cNvPr>
          <p:cNvSpPr/>
          <p:nvPr/>
        </p:nvSpPr>
        <p:spPr>
          <a:xfrm>
            <a:off x="5983974" y="494747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D8DE9B-A092-85C7-C39C-082E9797A9C0}"/>
              </a:ext>
            </a:extLst>
          </p:cNvPr>
          <p:cNvSpPr/>
          <p:nvPr/>
        </p:nvSpPr>
        <p:spPr>
          <a:xfrm>
            <a:off x="6425609" y="301974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437505-ABF3-B7DF-28BC-2AE8DF77DC61}"/>
              </a:ext>
            </a:extLst>
          </p:cNvPr>
          <p:cNvSpPr/>
          <p:nvPr/>
        </p:nvSpPr>
        <p:spPr>
          <a:xfrm>
            <a:off x="8568787" y="105081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54A6DE-8687-D0DD-D597-FB028CA6F3C7}"/>
              </a:ext>
            </a:extLst>
          </p:cNvPr>
          <p:cNvSpPr/>
          <p:nvPr/>
        </p:nvSpPr>
        <p:spPr>
          <a:xfrm>
            <a:off x="7823043" y="494747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EC644C-D7E0-7608-637A-7993B31BE9B2}"/>
              </a:ext>
            </a:extLst>
          </p:cNvPr>
          <p:cNvSpPr/>
          <p:nvPr/>
        </p:nvSpPr>
        <p:spPr>
          <a:xfrm>
            <a:off x="8945904" y="3734735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88B26B7-8574-B5BB-6340-6E6DF2381A6A}"/>
              </a:ext>
            </a:extLst>
          </p:cNvPr>
          <p:cNvSpPr/>
          <p:nvPr/>
        </p:nvSpPr>
        <p:spPr>
          <a:xfrm>
            <a:off x="6395100" y="937644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82879C-2F3E-E001-AA4F-437E2776A07A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4776077" y="2696456"/>
            <a:ext cx="359736" cy="83886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336BD4-8BC6-E473-FCED-B91A153D5088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233277" y="3476945"/>
            <a:ext cx="1192332" cy="5155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1D398F-0D0D-A8AA-5EBC-0CEECC697754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5099366" y="4315814"/>
            <a:ext cx="1018519" cy="76557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C0443F-3A5F-02C3-CE04-2F6AE6557DCE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898374" y="5404677"/>
            <a:ext cx="92466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6B28DF-C2F9-781B-FB6A-7C4B880E92C0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8603532" y="4515224"/>
            <a:ext cx="476283" cy="5661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10487C-065F-9787-FC7B-B77630A36EE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7340009" y="3476945"/>
            <a:ext cx="1605895" cy="71499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5DAB3C-6927-5662-E0D9-25C1DDCD24A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9403104" y="2966631"/>
            <a:ext cx="542395" cy="76810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A76ECB7-D7EF-2650-550C-4D87C1FBCD3D}"/>
              </a:ext>
            </a:extLst>
          </p:cNvPr>
          <p:cNvCxnSpPr>
            <a:cxnSpLocks/>
            <a:stCxn id="12" idx="5"/>
            <a:endCxn id="8" idx="1"/>
          </p:cNvCxnSpPr>
          <p:nvPr/>
        </p:nvCxnSpPr>
        <p:spPr>
          <a:xfrm>
            <a:off x="9349276" y="1831300"/>
            <a:ext cx="596223" cy="48875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4DB391-AACF-EC44-5099-DFCF7A8007E4}"/>
              </a:ext>
            </a:extLst>
          </p:cNvPr>
          <p:cNvCxnSpPr>
            <a:cxnSpLocks/>
            <a:stCxn id="9" idx="6"/>
            <a:endCxn id="15" idx="3"/>
          </p:cNvCxnSpPr>
          <p:nvPr/>
        </p:nvCxnSpPr>
        <p:spPr>
          <a:xfrm flipV="1">
            <a:off x="5593013" y="1718133"/>
            <a:ext cx="935998" cy="52112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399612-A309-0777-9A4C-9ED9E5C6A485}"/>
              </a:ext>
            </a:extLst>
          </p:cNvPr>
          <p:cNvCxnSpPr>
            <a:cxnSpLocks/>
            <a:stCxn id="15" idx="6"/>
            <a:endCxn id="12" idx="2"/>
          </p:cNvCxnSpPr>
          <p:nvPr/>
        </p:nvCxnSpPr>
        <p:spPr>
          <a:xfrm>
            <a:off x="7309500" y="1394844"/>
            <a:ext cx="1259287" cy="11316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D1EFDB8-C2CF-C352-F0C8-C2B56E8FBC75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7206098" y="1831300"/>
            <a:ext cx="1496600" cy="132235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E636FE8-659A-D9A3-4D14-3EFFCEDFF2E2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6441174" y="3934145"/>
            <a:ext cx="441635" cy="101333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DBFA87E-BE05-1094-EA06-9080D3424DAF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5459102" y="2562545"/>
            <a:ext cx="1100418" cy="59111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0971EF7-A9DC-0B95-F247-50D1C236D2CD}"/>
              </a:ext>
            </a:extLst>
          </p:cNvPr>
          <p:cNvSpPr txBox="1"/>
          <p:nvPr/>
        </p:nvSpPr>
        <p:spPr>
          <a:xfrm>
            <a:off x="1621466" y="1487300"/>
            <a:ext cx="1257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Steps: 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10BCA8-B7D8-82F6-E3AA-C6D98DEF0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735784"/>
              </p:ext>
            </p:extLst>
          </p:nvPr>
        </p:nvGraphicFramePr>
        <p:xfrm>
          <a:off x="803550" y="2028975"/>
          <a:ext cx="2904463" cy="33375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41423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24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0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49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103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0D7EB-1351-60A0-36BC-1C507BC84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9D2041-C77D-DFDA-93A8-C82FC90A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125</a:t>
            </a:fld>
            <a:endParaRPr lang="en-US" sz="18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CCF796-2C48-230A-269D-9731A21A3302}"/>
              </a:ext>
            </a:extLst>
          </p:cNvPr>
          <p:cNvSpPr/>
          <p:nvPr/>
        </p:nvSpPr>
        <p:spPr>
          <a:xfrm>
            <a:off x="4318877" y="353532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B46F46-4DB0-4484-8167-0AA1F9AA470C}"/>
              </a:ext>
            </a:extLst>
          </p:cNvPr>
          <p:cNvSpPr/>
          <p:nvPr/>
        </p:nvSpPr>
        <p:spPr>
          <a:xfrm>
            <a:off x="9811588" y="2186142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51B4EA-4AA7-B840-647C-C0CEB69507A0}"/>
              </a:ext>
            </a:extLst>
          </p:cNvPr>
          <p:cNvSpPr/>
          <p:nvPr/>
        </p:nvSpPr>
        <p:spPr>
          <a:xfrm>
            <a:off x="4678613" y="17820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7B1576-25CC-D4D1-6460-59225D560EA2}"/>
              </a:ext>
            </a:extLst>
          </p:cNvPr>
          <p:cNvSpPr/>
          <p:nvPr/>
        </p:nvSpPr>
        <p:spPr>
          <a:xfrm>
            <a:off x="5983974" y="494747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24C469-741C-E0B8-AB6C-5E2F1530FD54}"/>
              </a:ext>
            </a:extLst>
          </p:cNvPr>
          <p:cNvSpPr/>
          <p:nvPr/>
        </p:nvSpPr>
        <p:spPr>
          <a:xfrm>
            <a:off x="6425609" y="3019745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074854-AE42-3041-A3B7-A118B73855D6}"/>
              </a:ext>
            </a:extLst>
          </p:cNvPr>
          <p:cNvSpPr/>
          <p:nvPr/>
        </p:nvSpPr>
        <p:spPr>
          <a:xfrm>
            <a:off x="8568787" y="105081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A8A2F7-5AAB-1E28-1A35-19B8CD469116}"/>
              </a:ext>
            </a:extLst>
          </p:cNvPr>
          <p:cNvSpPr/>
          <p:nvPr/>
        </p:nvSpPr>
        <p:spPr>
          <a:xfrm>
            <a:off x="7823043" y="494747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138D9-BF66-C558-4CE7-D457AD934442}"/>
              </a:ext>
            </a:extLst>
          </p:cNvPr>
          <p:cNvSpPr/>
          <p:nvPr/>
        </p:nvSpPr>
        <p:spPr>
          <a:xfrm>
            <a:off x="8945904" y="3734735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953F30-D9DE-51B4-0A2C-C9F175AA5580}"/>
              </a:ext>
            </a:extLst>
          </p:cNvPr>
          <p:cNvSpPr/>
          <p:nvPr/>
        </p:nvSpPr>
        <p:spPr>
          <a:xfrm>
            <a:off x="6395100" y="937644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536149-2CD2-841A-E6BF-1528E8802587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4776077" y="2696456"/>
            <a:ext cx="359736" cy="83886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6A8575-3D75-867E-9E08-B17B84BC1EE0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233277" y="3476945"/>
            <a:ext cx="1192332" cy="5155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731D65-48CF-B3CB-A40B-90E2DCDDC0D8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5099366" y="4315814"/>
            <a:ext cx="1018519" cy="76557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0BDF8A-4C22-C5A6-9A36-0431BC9E044E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898374" y="5404677"/>
            <a:ext cx="92466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6BF32C-C989-6D46-D809-519C3B922A15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8603532" y="4515224"/>
            <a:ext cx="476283" cy="5661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730136-50DB-C483-E89E-093D4DF16CA4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7340009" y="3476945"/>
            <a:ext cx="1605895" cy="71499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3CE62D-D949-39BD-37E6-E93E2753A6A6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9403104" y="2966631"/>
            <a:ext cx="542395" cy="76810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E17894-D014-5C75-9877-4A1CF980C7C6}"/>
              </a:ext>
            </a:extLst>
          </p:cNvPr>
          <p:cNvCxnSpPr>
            <a:cxnSpLocks/>
            <a:stCxn id="12" idx="5"/>
            <a:endCxn id="8" idx="1"/>
          </p:cNvCxnSpPr>
          <p:nvPr/>
        </p:nvCxnSpPr>
        <p:spPr>
          <a:xfrm>
            <a:off x="9349276" y="1831300"/>
            <a:ext cx="596223" cy="48875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733DAF-6E13-FCB9-EDCD-F373437868D4}"/>
              </a:ext>
            </a:extLst>
          </p:cNvPr>
          <p:cNvCxnSpPr>
            <a:cxnSpLocks/>
            <a:stCxn id="9" idx="6"/>
            <a:endCxn id="15" idx="3"/>
          </p:cNvCxnSpPr>
          <p:nvPr/>
        </p:nvCxnSpPr>
        <p:spPr>
          <a:xfrm flipV="1">
            <a:off x="5593013" y="1718133"/>
            <a:ext cx="935998" cy="52112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B8EAD5C-0196-01D1-49EE-ED409C9EB3A1}"/>
              </a:ext>
            </a:extLst>
          </p:cNvPr>
          <p:cNvCxnSpPr>
            <a:cxnSpLocks/>
            <a:stCxn id="15" idx="6"/>
            <a:endCxn id="12" idx="2"/>
          </p:cNvCxnSpPr>
          <p:nvPr/>
        </p:nvCxnSpPr>
        <p:spPr>
          <a:xfrm>
            <a:off x="7309500" y="1394844"/>
            <a:ext cx="1259287" cy="11316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F4D4F35-95F2-2A41-8F44-11654F216443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7206098" y="1831300"/>
            <a:ext cx="1496600" cy="132235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D62B9E2-DD5A-D767-110D-462D3FC90DDC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6441174" y="3934145"/>
            <a:ext cx="441635" cy="101333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3D1ECE4-2BBD-E2F3-AB06-442C6F390DEB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5459102" y="2562545"/>
            <a:ext cx="1100418" cy="59111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D17F51A-7AAC-E54C-D792-E6CCDF31A1AE}"/>
              </a:ext>
            </a:extLst>
          </p:cNvPr>
          <p:cNvSpPr txBox="1"/>
          <p:nvPr/>
        </p:nvSpPr>
        <p:spPr>
          <a:xfrm>
            <a:off x="1621466" y="1487300"/>
            <a:ext cx="1257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Steps: 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E4BE1E-34BA-750E-BCC4-BF53EDED5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968333"/>
              </p:ext>
            </p:extLst>
          </p:nvPr>
        </p:nvGraphicFramePr>
        <p:xfrm>
          <a:off x="803550" y="2028975"/>
          <a:ext cx="2904463" cy="33375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41423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24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0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49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766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75F91-3B11-50CE-2FFE-96DE23CE1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A88F3C-94F3-1D68-2F04-C2B4A22B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126</a:t>
            </a:fld>
            <a:endParaRPr lang="en-US" sz="18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632561-BBBA-FDDC-5EB1-1B74729F4580}"/>
              </a:ext>
            </a:extLst>
          </p:cNvPr>
          <p:cNvSpPr/>
          <p:nvPr/>
        </p:nvSpPr>
        <p:spPr>
          <a:xfrm>
            <a:off x="4318877" y="3535325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E2714F-3635-1154-6089-FC3BCDB2E6BA}"/>
              </a:ext>
            </a:extLst>
          </p:cNvPr>
          <p:cNvSpPr/>
          <p:nvPr/>
        </p:nvSpPr>
        <p:spPr>
          <a:xfrm>
            <a:off x="9811588" y="2186142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AE8907-05BF-2579-5535-A2E3A6227A64}"/>
              </a:ext>
            </a:extLst>
          </p:cNvPr>
          <p:cNvSpPr/>
          <p:nvPr/>
        </p:nvSpPr>
        <p:spPr>
          <a:xfrm>
            <a:off x="4678613" y="17820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DF29A3-59D0-3917-0B12-C407BC907BB1}"/>
              </a:ext>
            </a:extLst>
          </p:cNvPr>
          <p:cNvSpPr/>
          <p:nvPr/>
        </p:nvSpPr>
        <p:spPr>
          <a:xfrm>
            <a:off x="5983974" y="494747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223D9B-16B6-3065-ED82-E594962170EB}"/>
              </a:ext>
            </a:extLst>
          </p:cNvPr>
          <p:cNvSpPr/>
          <p:nvPr/>
        </p:nvSpPr>
        <p:spPr>
          <a:xfrm>
            <a:off x="6425609" y="3019745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0C6EC1-E9CF-1B64-4CB9-A5124D354719}"/>
              </a:ext>
            </a:extLst>
          </p:cNvPr>
          <p:cNvSpPr/>
          <p:nvPr/>
        </p:nvSpPr>
        <p:spPr>
          <a:xfrm>
            <a:off x="8568787" y="105081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42E18C-BBBA-CA76-BA33-8F2DF71485E2}"/>
              </a:ext>
            </a:extLst>
          </p:cNvPr>
          <p:cNvSpPr/>
          <p:nvPr/>
        </p:nvSpPr>
        <p:spPr>
          <a:xfrm>
            <a:off x="7823043" y="494747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8E5C30-1A08-53E2-4FCD-94E2F231C459}"/>
              </a:ext>
            </a:extLst>
          </p:cNvPr>
          <p:cNvSpPr/>
          <p:nvPr/>
        </p:nvSpPr>
        <p:spPr>
          <a:xfrm>
            <a:off x="8945904" y="3734735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322FF8-5581-C5E9-07AE-20E4DBA3929A}"/>
              </a:ext>
            </a:extLst>
          </p:cNvPr>
          <p:cNvSpPr/>
          <p:nvPr/>
        </p:nvSpPr>
        <p:spPr>
          <a:xfrm>
            <a:off x="6395100" y="937644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EE39FA-704D-EA42-AB95-D59F9D99B85C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4776077" y="2696456"/>
            <a:ext cx="359736" cy="83886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ABAE54-310E-54EC-CE11-7EBC92769ED8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233277" y="3476945"/>
            <a:ext cx="1192332" cy="51558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CE7BE2-E8F2-1387-6355-4B592B298F9B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5099366" y="4315814"/>
            <a:ext cx="1018519" cy="76557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0E59A69-68A7-D698-6C3C-520DE9957E03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898374" y="5404677"/>
            <a:ext cx="92466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D92316-67CD-080A-4B44-05A705108093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8603532" y="4515224"/>
            <a:ext cx="476283" cy="5661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7B01D8-AE01-6107-4944-F3C31A7CA5A3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7340009" y="3476945"/>
            <a:ext cx="1605895" cy="71499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84C5CE-549B-B28E-BB51-858256A422D2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9403104" y="2966631"/>
            <a:ext cx="542395" cy="76810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781A66E-4778-A3FF-F746-739BC66F1538}"/>
              </a:ext>
            </a:extLst>
          </p:cNvPr>
          <p:cNvCxnSpPr>
            <a:cxnSpLocks/>
            <a:stCxn id="12" idx="5"/>
            <a:endCxn id="8" idx="1"/>
          </p:cNvCxnSpPr>
          <p:nvPr/>
        </p:nvCxnSpPr>
        <p:spPr>
          <a:xfrm>
            <a:off x="9349276" y="1831300"/>
            <a:ext cx="596223" cy="48875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046795-77CA-7370-989D-63BBABFA7062}"/>
              </a:ext>
            </a:extLst>
          </p:cNvPr>
          <p:cNvCxnSpPr>
            <a:cxnSpLocks/>
            <a:stCxn id="9" idx="6"/>
            <a:endCxn id="15" idx="3"/>
          </p:cNvCxnSpPr>
          <p:nvPr/>
        </p:nvCxnSpPr>
        <p:spPr>
          <a:xfrm flipV="1">
            <a:off x="5593013" y="1718133"/>
            <a:ext cx="935998" cy="52112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0C472A0-7199-63C6-A1E4-9ABFFA471510}"/>
              </a:ext>
            </a:extLst>
          </p:cNvPr>
          <p:cNvCxnSpPr>
            <a:cxnSpLocks/>
            <a:stCxn id="15" idx="6"/>
            <a:endCxn id="12" idx="2"/>
          </p:cNvCxnSpPr>
          <p:nvPr/>
        </p:nvCxnSpPr>
        <p:spPr>
          <a:xfrm>
            <a:off x="7309500" y="1394844"/>
            <a:ext cx="1259287" cy="11316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896D0FD-D914-B72B-5738-F1B56EE0ACF1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7206098" y="1831300"/>
            <a:ext cx="1496600" cy="132235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2BE6CF3-9BC3-74A6-EE3C-71017408E73B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6441174" y="3934145"/>
            <a:ext cx="441635" cy="101333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BA7FB5C-CA8F-D48D-464C-4ADEFAFD8AE8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5459102" y="2562545"/>
            <a:ext cx="1100418" cy="59111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1B8F9C3-631F-E290-B38C-03BCFFF9808B}"/>
              </a:ext>
            </a:extLst>
          </p:cNvPr>
          <p:cNvSpPr txBox="1"/>
          <p:nvPr/>
        </p:nvSpPr>
        <p:spPr>
          <a:xfrm>
            <a:off x="1621466" y="1487300"/>
            <a:ext cx="1257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Steps: 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40C0ED-8C8D-B355-F60D-113E717C0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788598"/>
              </p:ext>
            </p:extLst>
          </p:nvPr>
        </p:nvGraphicFramePr>
        <p:xfrm>
          <a:off x="803550" y="2028975"/>
          <a:ext cx="2904463" cy="33375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41423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24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0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49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733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5236F-7FD6-61BB-B83C-002F53E3D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72A281-7FB8-607A-AE98-0D674BD0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127</a:t>
            </a:fld>
            <a:endParaRPr lang="en-US" sz="18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505540-755E-AA31-25D0-8685BE41E247}"/>
              </a:ext>
            </a:extLst>
          </p:cNvPr>
          <p:cNvSpPr/>
          <p:nvPr/>
        </p:nvSpPr>
        <p:spPr>
          <a:xfrm>
            <a:off x="4318877" y="3535325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6C8A56-C205-47C1-BA1E-F56109A239A0}"/>
              </a:ext>
            </a:extLst>
          </p:cNvPr>
          <p:cNvSpPr/>
          <p:nvPr/>
        </p:nvSpPr>
        <p:spPr>
          <a:xfrm>
            <a:off x="9811588" y="2186142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D7948E-93AA-7E6D-0976-A08CD772044D}"/>
              </a:ext>
            </a:extLst>
          </p:cNvPr>
          <p:cNvSpPr/>
          <p:nvPr/>
        </p:nvSpPr>
        <p:spPr>
          <a:xfrm>
            <a:off x="4678613" y="17820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029451-06F7-7150-5200-E9C8C242F3BB}"/>
              </a:ext>
            </a:extLst>
          </p:cNvPr>
          <p:cNvSpPr/>
          <p:nvPr/>
        </p:nvSpPr>
        <p:spPr>
          <a:xfrm>
            <a:off x="5983974" y="494747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D89286-6355-136B-F3E3-1A497F52E863}"/>
              </a:ext>
            </a:extLst>
          </p:cNvPr>
          <p:cNvSpPr/>
          <p:nvPr/>
        </p:nvSpPr>
        <p:spPr>
          <a:xfrm>
            <a:off x="6425609" y="3019745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2A263A-CBD5-FEDA-03D7-71B73F502E1B}"/>
              </a:ext>
            </a:extLst>
          </p:cNvPr>
          <p:cNvSpPr/>
          <p:nvPr/>
        </p:nvSpPr>
        <p:spPr>
          <a:xfrm>
            <a:off x="8568787" y="105081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36B44CA-1CAA-6B18-6932-89DC84278499}"/>
              </a:ext>
            </a:extLst>
          </p:cNvPr>
          <p:cNvSpPr/>
          <p:nvPr/>
        </p:nvSpPr>
        <p:spPr>
          <a:xfrm>
            <a:off x="7823043" y="494747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162BFE4-96BD-874C-F04D-DCB79393C7A2}"/>
              </a:ext>
            </a:extLst>
          </p:cNvPr>
          <p:cNvSpPr/>
          <p:nvPr/>
        </p:nvSpPr>
        <p:spPr>
          <a:xfrm>
            <a:off x="8945904" y="3734735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D5379C-6047-B200-6623-B9CE31F769E2}"/>
              </a:ext>
            </a:extLst>
          </p:cNvPr>
          <p:cNvSpPr/>
          <p:nvPr/>
        </p:nvSpPr>
        <p:spPr>
          <a:xfrm>
            <a:off x="6395100" y="937644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B0DF34-FDF7-20F0-B6D7-3BC3CF2F013E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4776077" y="2696456"/>
            <a:ext cx="359736" cy="83886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81DB2A-DB50-9689-B46D-E1D67E965E87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233277" y="3476945"/>
            <a:ext cx="1192332" cy="51558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707CDA-EBFD-69DF-737D-DE431BAADD24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5099366" y="4315814"/>
            <a:ext cx="1018519" cy="76557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61D6F7-2BAD-2A9B-94AA-98EB2A543AD5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898374" y="5404677"/>
            <a:ext cx="92466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8E0327-1D9B-9BFC-41EE-BA71B8F47C68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8603532" y="4515224"/>
            <a:ext cx="476283" cy="5661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DB0512-F689-39EF-762B-8EFA857A98A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7340009" y="3476945"/>
            <a:ext cx="1605895" cy="71499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8649AA-BAF2-C7E3-35B0-B9D1FDABD868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9403104" y="2966631"/>
            <a:ext cx="542395" cy="76810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6DB08CC-860C-E70D-9EB6-767DD076064E}"/>
              </a:ext>
            </a:extLst>
          </p:cNvPr>
          <p:cNvCxnSpPr>
            <a:cxnSpLocks/>
            <a:stCxn id="12" idx="5"/>
            <a:endCxn id="8" idx="1"/>
          </p:cNvCxnSpPr>
          <p:nvPr/>
        </p:nvCxnSpPr>
        <p:spPr>
          <a:xfrm>
            <a:off x="9349276" y="1831300"/>
            <a:ext cx="596223" cy="48875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4900E66-BF87-7D1D-87BF-5B10CB1DEC9A}"/>
              </a:ext>
            </a:extLst>
          </p:cNvPr>
          <p:cNvCxnSpPr>
            <a:cxnSpLocks/>
            <a:stCxn id="9" idx="6"/>
            <a:endCxn id="15" idx="3"/>
          </p:cNvCxnSpPr>
          <p:nvPr/>
        </p:nvCxnSpPr>
        <p:spPr>
          <a:xfrm flipV="1">
            <a:off x="5593013" y="1718133"/>
            <a:ext cx="935998" cy="52112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85C7B8C-3FF3-FAC1-2FC5-7427FE3DA49D}"/>
              </a:ext>
            </a:extLst>
          </p:cNvPr>
          <p:cNvCxnSpPr>
            <a:cxnSpLocks/>
            <a:stCxn id="15" idx="6"/>
            <a:endCxn id="12" idx="2"/>
          </p:cNvCxnSpPr>
          <p:nvPr/>
        </p:nvCxnSpPr>
        <p:spPr>
          <a:xfrm>
            <a:off x="7309500" y="1394844"/>
            <a:ext cx="1259287" cy="11316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E789506-F713-11D1-DE60-9FFBD7309A25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7206098" y="1831300"/>
            <a:ext cx="1496600" cy="132235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594FF32-153A-D513-01AB-0D367185F85C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6441174" y="3934145"/>
            <a:ext cx="441635" cy="101333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0C0A2FC-460C-177F-0144-3E9E1C80D97B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5459102" y="2562545"/>
            <a:ext cx="1100418" cy="59111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4FB332-A981-C79C-3033-992D0B5D4F40}"/>
              </a:ext>
            </a:extLst>
          </p:cNvPr>
          <p:cNvSpPr txBox="1"/>
          <p:nvPr/>
        </p:nvSpPr>
        <p:spPr>
          <a:xfrm>
            <a:off x="1756182" y="5404677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Done!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971A6F-E82A-DE6A-6869-5569AD9CAB0E}"/>
              </a:ext>
            </a:extLst>
          </p:cNvPr>
          <p:cNvSpPr txBox="1"/>
          <p:nvPr/>
        </p:nvSpPr>
        <p:spPr>
          <a:xfrm>
            <a:off x="1621466" y="1487300"/>
            <a:ext cx="1257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Steps: 3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1C04324-A7F0-20D0-D89B-98FC22288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182088"/>
              </p:ext>
            </p:extLst>
          </p:nvPr>
        </p:nvGraphicFramePr>
        <p:xfrm>
          <a:off x="803550" y="2028975"/>
          <a:ext cx="2904463" cy="33375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41423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24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0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49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503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0ACE5-72BE-947A-97DA-F32E5F01D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EAA169-A1F6-7C9B-FD7D-CA333309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13</a:t>
            </a:fld>
            <a:endParaRPr lang="en-US" sz="1800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C82BC620-5C52-E699-9EA1-5DC2F0652898}"/>
              </a:ext>
            </a:extLst>
          </p:cNvPr>
          <p:cNvSpPr/>
          <p:nvPr/>
        </p:nvSpPr>
        <p:spPr>
          <a:xfrm>
            <a:off x="7061707" y="67344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BEC1066B-AE62-D522-0D33-E20B0943CE77}"/>
              </a:ext>
            </a:extLst>
          </p:cNvPr>
          <p:cNvSpPr/>
          <p:nvPr/>
        </p:nvSpPr>
        <p:spPr>
          <a:xfrm>
            <a:off x="5798978" y="39501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0FBAE5A2-600B-7C2C-E651-F7E85F64CAA2}"/>
              </a:ext>
            </a:extLst>
          </p:cNvPr>
          <p:cNvSpPr/>
          <p:nvPr/>
        </p:nvSpPr>
        <p:spPr>
          <a:xfrm>
            <a:off x="5181600" y="2040582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DB2B9E54-7402-BEFF-3B99-2A3305840915}"/>
              </a:ext>
            </a:extLst>
          </p:cNvPr>
          <p:cNvSpPr/>
          <p:nvPr/>
        </p:nvSpPr>
        <p:spPr>
          <a:xfrm>
            <a:off x="9314186" y="75762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A0EC2B5C-CDEA-E231-0B05-29248F6ED1D5}"/>
              </a:ext>
            </a:extLst>
          </p:cNvPr>
          <p:cNvSpPr/>
          <p:nvPr/>
        </p:nvSpPr>
        <p:spPr>
          <a:xfrm>
            <a:off x="8406018" y="44073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B3990F6E-B626-F438-8762-698DE1B6C37E}"/>
              </a:ext>
            </a:extLst>
          </p:cNvPr>
          <p:cNvSpPr/>
          <p:nvPr/>
        </p:nvSpPr>
        <p:spPr>
          <a:xfrm>
            <a:off x="9742186" y="326171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8EFC0A76-3D7E-7719-989A-A63FCDACE748}"/>
              </a:ext>
            </a:extLst>
          </p:cNvPr>
          <p:cNvSpPr/>
          <p:nvPr/>
        </p:nvSpPr>
        <p:spPr>
          <a:xfrm>
            <a:off x="10816998" y="2072738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g</a:t>
            </a:r>
          </a:p>
        </p:txBody>
      </p: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CE5FE2FE-93E2-74DC-F972-7CEAC6ED80FC}"/>
              </a:ext>
            </a:extLst>
          </p:cNvPr>
          <p:cNvCxnSpPr>
            <a:cxnSpLocks/>
            <a:stCxn id="465" idx="3"/>
            <a:endCxn id="466" idx="0"/>
          </p:cNvCxnSpPr>
          <p:nvPr/>
        </p:nvCxnSpPr>
        <p:spPr>
          <a:xfrm flipH="1">
            <a:off x="6256178" y="1453935"/>
            <a:ext cx="939440" cy="249622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14FE982C-C3DF-CCB6-751A-26A29D029AA6}"/>
              </a:ext>
            </a:extLst>
          </p:cNvPr>
          <p:cNvCxnSpPr>
            <a:cxnSpLocks/>
            <a:stCxn id="465" idx="5"/>
            <a:endCxn id="469" idx="0"/>
          </p:cNvCxnSpPr>
          <p:nvPr/>
        </p:nvCxnSpPr>
        <p:spPr>
          <a:xfrm>
            <a:off x="7842196" y="1453935"/>
            <a:ext cx="1021022" cy="295342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57FD3820-F06D-AACC-3F39-40564C0CCDE5}"/>
              </a:ext>
            </a:extLst>
          </p:cNvPr>
          <p:cNvCxnSpPr>
            <a:cxnSpLocks/>
            <a:stCxn id="466" idx="7"/>
            <a:endCxn id="468" idx="3"/>
          </p:cNvCxnSpPr>
          <p:nvPr/>
        </p:nvCxnSpPr>
        <p:spPr>
          <a:xfrm flipV="1">
            <a:off x="6579467" y="1538115"/>
            <a:ext cx="2868630" cy="254595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14C2F3FB-60FD-97F2-D84B-9A191C1D19A1}"/>
              </a:ext>
            </a:extLst>
          </p:cNvPr>
          <p:cNvCxnSpPr>
            <a:cxnSpLocks/>
            <a:stCxn id="465" idx="6"/>
            <a:endCxn id="468" idx="2"/>
          </p:cNvCxnSpPr>
          <p:nvPr/>
        </p:nvCxnSpPr>
        <p:spPr>
          <a:xfrm>
            <a:off x="7976107" y="1130646"/>
            <a:ext cx="1338079" cy="8418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CCD4D697-FCAE-0B2E-5970-FFF2BA488C43}"/>
              </a:ext>
            </a:extLst>
          </p:cNvPr>
          <p:cNvCxnSpPr>
            <a:cxnSpLocks/>
            <a:stCxn id="466" idx="6"/>
            <a:endCxn id="470" idx="2"/>
          </p:cNvCxnSpPr>
          <p:nvPr/>
        </p:nvCxnSpPr>
        <p:spPr>
          <a:xfrm flipV="1">
            <a:off x="6713378" y="3718917"/>
            <a:ext cx="3028808" cy="68843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8F83C64A-86C2-50EE-9B15-5E6289F9EED8}"/>
              </a:ext>
            </a:extLst>
          </p:cNvPr>
          <p:cNvCxnSpPr>
            <a:cxnSpLocks/>
            <a:stCxn id="470" idx="7"/>
            <a:endCxn id="471" idx="3"/>
          </p:cNvCxnSpPr>
          <p:nvPr/>
        </p:nvCxnSpPr>
        <p:spPr>
          <a:xfrm flipV="1">
            <a:off x="10522675" y="2853227"/>
            <a:ext cx="428234" cy="54240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DB64A4B6-7455-A177-ACD9-869A49273FCE}"/>
              </a:ext>
            </a:extLst>
          </p:cNvPr>
          <p:cNvCxnSpPr>
            <a:cxnSpLocks/>
            <a:stCxn id="468" idx="5"/>
            <a:endCxn id="471" idx="1"/>
          </p:cNvCxnSpPr>
          <p:nvPr/>
        </p:nvCxnSpPr>
        <p:spPr>
          <a:xfrm>
            <a:off x="10094675" y="1538115"/>
            <a:ext cx="856234" cy="66853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F05EA442-3BA1-FE15-FE71-D0F8877DA2DD}"/>
              </a:ext>
            </a:extLst>
          </p:cNvPr>
          <p:cNvSpPr txBox="1"/>
          <p:nvPr/>
        </p:nvSpPr>
        <p:spPr>
          <a:xfrm>
            <a:off x="7890854" y="5599779"/>
            <a:ext cx="806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[ c ]</a:t>
            </a:r>
          </a:p>
        </p:txBody>
      </p:sp>
      <p:graphicFrame>
        <p:nvGraphicFramePr>
          <p:cNvPr id="281" name="Table 280">
            <a:extLst>
              <a:ext uri="{FF2B5EF4-FFF2-40B4-BE49-F238E27FC236}">
                <a16:creationId xmlns:a16="http://schemas.microsoft.com/office/drawing/2014/main" id="{ECCC5A6A-7666-DC82-F20E-DBFE8687E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430819"/>
              </p:ext>
            </p:extLst>
          </p:nvPr>
        </p:nvGraphicFramePr>
        <p:xfrm>
          <a:off x="601706" y="1945640"/>
          <a:ext cx="3840480" cy="296672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Neighbors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Indegree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e, f 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b,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93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94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932986"/>
                  </a:ext>
                </a:extLst>
              </a:tr>
            </a:tbl>
          </a:graphicData>
        </a:graphic>
      </p:graphicFrame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8920CBC9-0D18-AA0A-E05C-58E2AF385538}"/>
              </a:ext>
            </a:extLst>
          </p:cNvPr>
          <p:cNvCxnSpPr>
            <a:cxnSpLocks/>
            <a:stCxn id="469" idx="7"/>
            <a:endCxn id="470" idx="3"/>
          </p:cNvCxnSpPr>
          <p:nvPr/>
        </p:nvCxnSpPr>
        <p:spPr>
          <a:xfrm flipV="1">
            <a:off x="9186507" y="4042206"/>
            <a:ext cx="689590" cy="49906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311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0AE09-61BB-04D7-1D23-B2B807062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648B5C-B22A-D40D-2C88-4CA2844E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14</a:t>
            </a:fld>
            <a:endParaRPr lang="en-US" sz="1800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81CB4BA5-29C3-FA01-C4D4-0CBB809E6507}"/>
              </a:ext>
            </a:extLst>
          </p:cNvPr>
          <p:cNvSpPr/>
          <p:nvPr/>
        </p:nvSpPr>
        <p:spPr>
          <a:xfrm>
            <a:off x="7061707" y="673446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39B2F1BA-B5B1-4CCD-79CF-D0B1C82204D4}"/>
              </a:ext>
            </a:extLst>
          </p:cNvPr>
          <p:cNvSpPr/>
          <p:nvPr/>
        </p:nvSpPr>
        <p:spPr>
          <a:xfrm>
            <a:off x="5798978" y="39501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35E5AA30-14EE-ABE8-B5C4-3C6E45F38D47}"/>
              </a:ext>
            </a:extLst>
          </p:cNvPr>
          <p:cNvSpPr/>
          <p:nvPr/>
        </p:nvSpPr>
        <p:spPr>
          <a:xfrm>
            <a:off x="5181600" y="2040582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CCF7CFF2-0B72-4771-F868-3415FF45B778}"/>
              </a:ext>
            </a:extLst>
          </p:cNvPr>
          <p:cNvSpPr/>
          <p:nvPr/>
        </p:nvSpPr>
        <p:spPr>
          <a:xfrm>
            <a:off x="9314186" y="75762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082A2395-7005-3B4B-8947-C1E694268FA3}"/>
              </a:ext>
            </a:extLst>
          </p:cNvPr>
          <p:cNvSpPr/>
          <p:nvPr/>
        </p:nvSpPr>
        <p:spPr>
          <a:xfrm>
            <a:off x="8406018" y="44073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74908E82-1A39-1598-8F66-00E94A349F2A}"/>
              </a:ext>
            </a:extLst>
          </p:cNvPr>
          <p:cNvSpPr/>
          <p:nvPr/>
        </p:nvSpPr>
        <p:spPr>
          <a:xfrm>
            <a:off x="9742186" y="326171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943E17CC-638F-C361-789E-17B56A85FD48}"/>
              </a:ext>
            </a:extLst>
          </p:cNvPr>
          <p:cNvSpPr/>
          <p:nvPr/>
        </p:nvSpPr>
        <p:spPr>
          <a:xfrm>
            <a:off x="10816998" y="2072738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g</a:t>
            </a:r>
          </a:p>
        </p:txBody>
      </p: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08B3BA54-F5B2-3D36-6D92-20654E1D5924}"/>
              </a:ext>
            </a:extLst>
          </p:cNvPr>
          <p:cNvCxnSpPr>
            <a:cxnSpLocks/>
            <a:stCxn id="466" idx="7"/>
            <a:endCxn id="468" idx="3"/>
          </p:cNvCxnSpPr>
          <p:nvPr/>
        </p:nvCxnSpPr>
        <p:spPr>
          <a:xfrm flipV="1">
            <a:off x="6579467" y="1538115"/>
            <a:ext cx="2868630" cy="254595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075B5AD5-E1D3-D975-F6B3-57D59BE6FD04}"/>
              </a:ext>
            </a:extLst>
          </p:cNvPr>
          <p:cNvCxnSpPr>
            <a:cxnSpLocks/>
            <a:stCxn id="466" idx="6"/>
            <a:endCxn id="470" idx="2"/>
          </p:cNvCxnSpPr>
          <p:nvPr/>
        </p:nvCxnSpPr>
        <p:spPr>
          <a:xfrm flipV="1">
            <a:off x="6713378" y="3718917"/>
            <a:ext cx="3028808" cy="68843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A52A91BD-52D5-429E-7C50-E19D056BEBE8}"/>
              </a:ext>
            </a:extLst>
          </p:cNvPr>
          <p:cNvCxnSpPr>
            <a:cxnSpLocks/>
            <a:stCxn id="470" idx="7"/>
            <a:endCxn id="471" idx="3"/>
          </p:cNvCxnSpPr>
          <p:nvPr/>
        </p:nvCxnSpPr>
        <p:spPr>
          <a:xfrm flipV="1">
            <a:off x="10522675" y="2853227"/>
            <a:ext cx="428234" cy="54240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9ED6DB8F-A723-C20C-236C-D2F84236B568}"/>
              </a:ext>
            </a:extLst>
          </p:cNvPr>
          <p:cNvCxnSpPr>
            <a:cxnSpLocks/>
            <a:stCxn id="468" idx="5"/>
            <a:endCxn id="471" idx="1"/>
          </p:cNvCxnSpPr>
          <p:nvPr/>
        </p:nvCxnSpPr>
        <p:spPr>
          <a:xfrm>
            <a:off x="10094675" y="1538115"/>
            <a:ext cx="856234" cy="66853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59BD1B71-9ED5-5B9E-916F-27C61BDE4000}"/>
              </a:ext>
            </a:extLst>
          </p:cNvPr>
          <p:cNvSpPr txBox="1"/>
          <p:nvPr/>
        </p:nvSpPr>
        <p:spPr>
          <a:xfrm>
            <a:off x="7681470" y="5599779"/>
            <a:ext cx="1225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[ c, b ]</a:t>
            </a:r>
          </a:p>
        </p:txBody>
      </p:sp>
      <p:graphicFrame>
        <p:nvGraphicFramePr>
          <p:cNvPr id="281" name="Table 280">
            <a:extLst>
              <a:ext uri="{FF2B5EF4-FFF2-40B4-BE49-F238E27FC236}">
                <a16:creationId xmlns:a16="http://schemas.microsoft.com/office/drawing/2014/main" id="{D26366ED-85E5-DFEF-283D-151EE18A4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19643"/>
              </p:ext>
            </p:extLst>
          </p:nvPr>
        </p:nvGraphicFramePr>
        <p:xfrm>
          <a:off x="601706" y="1945640"/>
          <a:ext cx="3840480" cy="296672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Neighbors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Indegree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e, f 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a,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b,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93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94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932986"/>
                  </a:ext>
                </a:extLst>
              </a:tr>
            </a:tbl>
          </a:graphicData>
        </a:graphic>
      </p:graphicFrame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3443585A-A559-9DED-04CD-DB6A22D206CA}"/>
              </a:ext>
            </a:extLst>
          </p:cNvPr>
          <p:cNvCxnSpPr>
            <a:cxnSpLocks/>
            <a:stCxn id="469" idx="7"/>
            <a:endCxn id="470" idx="3"/>
          </p:cNvCxnSpPr>
          <p:nvPr/>
        </p:nvCxnSpPr>
        <p:spPr>
          <a:xfrm flipV="1">
            <a:off x="9186507" y="4042206"/>
            <a:ext cx="689590" cy="49906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365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9F117-8CC8-19F5-4BF7-FA2941A4C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4D21D-AEB7-321C-1EDD-ADCEB873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15</a:t>
            </a:fld>
            <a:endParaRPr lang="en-US" sz="1800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2ED52C14-9C91-EF7F-420F-314A61BBE4CF}"/>
              </a:ext>
            </a:extLst>
          </p:cNvPr>
          <p:cNvSpPr/>
          <p:nvPr/>
        </p:nvSpPr>
        <p:spPr>
          <a:xfrm>
            <a:off x="7061707" y="673446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19B648B4-5212-04DD-4050-FDF868B33DC5}"/>
              </a:ext>
            </a:extLst>
          </p:cNvPr>
          <p:cNvSpPr/>
          <p:nvPr/>
        </p:nvSpPr>
        <p:spPr>
          <a:xfrm>
            <a:off x="5798978" y="3950156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88328B0F-FB27-3399-B080-E03BF633DE82}"/>
              </a:ext>
            </a:extLst>
          </p:cNvPr>
          <p:cNvSpPr/>
          <p:nvPr/>
        </p:nvSpPr>
        <p:spPr>
          <a:xfrm>
            <a:off x="5181600" y="2040582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ED33089C-2A7E-5874-5F63-B4FFDA019D5C}"/>
              </a:ext>
            </a:extLst>
          </p:cNvPr>
          <p:cNvSpPr/>
          <p:nvPr/>
        </p:nvSpPr>
        <p:spPr>
          <a:xfrm>
            <a:off x="9314186" y="75762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2512F799-8AFD-D786-FD3A-919876ED5FF0}"/>
              </a:ext>
            </a:extLst>
          </p:cNvPr>
          <p:cNvSpPr/>
          <p:nvPr/>
        </p:nvSpPr>
        <p:spPr>
          <a:xfrm>
            <a:off x="8406018" y="44073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632E1C47-5CE5-F52B-2826-D42B27369BBB}"/>
              </a:ext>
            </a:extLst>
          </p:cNvPr>
          <p:cNvSpPr/>
          <p:nvPr/>
        </p:nvSpPr>
        <p:spPr>
          <a:xfrm>
            <a:off x="9742186" y="326171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938998C1-19EE-46EE-8D22-262A66EB9613}"/>
              </a:ext>
            </a:extLst>
          </p:cNvPr>
          <p:cNvSpPr/>
          <p:nvPr/>
        </p:nvSpPr>
        <p:spPr>
          <a:xfrm>
            <a:off x="10816998" y="2072738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g</a:t>
            </a:r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0786D0BE-7F1C-9F9E-1C81-A76AA32499C1}"/>
              </a:ext>
            </a:extLst>
          </p:cNvPr>
          <p:cNvCxnSpPr>
            <a:cxnSpLocks/>
            <a:stCxn id="470" idx="7"/>
            <a:endCxn id="471" idx="3"/>
          </p:cNvCxnSpPr>
          <p:nvPr/>
        </p:nvCxnSpPr>
        <p:spPr>
          <a:xfrm flipV="1">
            <a:off x="10522675" y="2853227"/>
            <a:ext cx="428234" cy="54240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BB7A1907-8519-38F7-387F-F369FE068CB0}"/>
              </a:ext>
            </a:extLst>
          </p:cNvPr>
          <p:cNvCxnSpPr>
            <a:cxnSpLocks/>
            <a:stCxn id="468" idx="5"/>
            <a:endCxn id="471" idx="1"/>
          </p:cNvCxnSpPr>
          <p:nvPr/>
        </p:nvCxnSpPr>
        <p:spPr>
          <a:xfrm>
            <a:off x="10094675" y="1538115"/>
            <a:ext cx="856234" cy="66853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7F98BCFF-A590-585A-EE7A-AABEFDC646C0}"/>
              </a:ext>
            </a:extLst>
          </p:cNvPr>
          <p:cNvSpPr txBox="1"/>
          <p:nvPr/>
        </p:nvSpPr>
        <p:spPr>
          <a:xfrm>
            <a:off x="7478498" y="5599779"/>
            <a:ext cx="1631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[ c, b, a ]</a:t>
            </a:r>
          </a:p>
        </p:txBody>
      </p:sp>
      <p:graphicFrame>
        <p:nvGraphicFramePr>
          <p:cNvPr id="281" name="Table 280">
            <a:extLst>
              <a:ext uri="{FF2B5EF4-FFF2-40B4-BE49-F238E27FC236}">
                <a16:creationId xmlns:a16="http://schemas.microsoft.com/office/drawing/2014/main" id="{7068A320-F18D-186C-323D-EBD580E4A4D9}"/>
              </a:ext>
            </a:extLst>
          </p:cNvPr>
          <p:cNvGraphicFramePr>
            <a:graphicFrameLocks noGrp="1"/>
          </p:cNvGraphicFramePr>
          <p:nvPr/>
        </p:nvGraphicFramePr>
        <p:xfrm>
          <a:off x="601706" y="1945640"/>
          <a:ext cx="3840480" cy="296672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Neighbors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Indegree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e, f 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a,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b,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93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94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932986"/>
                  </a:ext>
                </a:extLst>
              </a:tr>
            </a:tbl>
          </a:graphicData>
        </a:graphic>
      </p:graphicFrame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E113A2DE-C5D8-3492-F2AE-91FCB5C65EFB}"/>
              </a:ext>
            </a:extLst>
          </p:cNvPr>
          <p:cNvCxnSpPr>
            <a:cxnSpLocks/>
            <a:stCxn id="469" idx="7"/>
            <a:endCxn id="470" idx="3"/>
          </p:cNvCxnSpPr>
          <p:nvPr/>
        </p:nvCxnSpPr>
        <p:spPr>
          <a:xfrm flipV="1">
            <a:off x="9186507" y="4042206"/>
            <a:ext cx="689590" cy="49906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809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6243F-BE3E-A537-EA46-85008D977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51C974-71BC-55DB-E1F9-4F5A4AC2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16</a:t>
            </a:fld>
            <a:endParaRPr lang="en-US" sz="1800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D887BCC5-B79F-7B09-ED9B-7834BAA9A76D}"/>
              </a:ext>
            </a:extLst>
          </p:cNvPr>
          <p:cNvSpPr/>
          <p:nvPr/>
        </p:nvSpPr>
        <p:spPr>
          <a:xfrm>
            <a:off x="7061707" y="673446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C05BD805-2176-BCB1-995E-04C9F3E867E9}"/>
              </a:ext>
            </a:extLst>
          </p:cNvPr>
          <p:cNvSpPr/>
          <p:nvPr/>
        </p:nvSpPr>
        <p:spPr>
          <a:xfrm>
            <a:off x="5798978" y="3950156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DEAAB7B7-BCBC-0087-B486-8C0D89D245D6}"/>
              </a:ext>
            </a:extLst>
          </p:cNvPr>
          <p:cNvSpPr/>
          <p:nvPr/>
        </p:nvSpPr>
        <p:spPr>
          <a:xfrm>
            <a:off x="5181600" y="2040582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F4A4AB34-0F48-446F-F664-7A31229C8D3D}"/>
              </a:ext>
            </a:extLst>
          </p:cNvPr>
          <p:cNvSpPr/>
          <p:nvPr/>
        </p:nvSpPr>
        <p:spPr>
          <a:xfrm>
            <a:off x="9314186" y="75762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63A27644-2D31-F3A9-DF65-E114DE470953}"/>
              </a:ext>
            </a:extLst>
          </p:cNvPr>
          <p:cNvSpPr/>
          <p:nvPr/>
        </p:nvSpPr>
        <p:spPr>
          <a:xfrm>
            <a:off x="8406018" y="4407356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514B2EDA-CDE3-BC61-6B6B-B36131CDAEBE}"/>
              </a:ext>
            </a:extLst>
          </p:cNvPr>
          <p:cNvSpPr/>
          <p:nvPr/>
        </p:nvSpPr>
        <p:spPr>
          <a:xfrm>
            <a:off x="9742186" y="326171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1E7900FC-0140-F269-2D7D-63BE0CE76A4B}"/>
              </a:ext>
            </a:extLst>
          </p:cNvPr>
          <p:cNvSpPr/>
          <p:nvPr/>
        </p:nvSpPr>
        <p:spPr>
          <a:xfrm>
            <a:off x="10816998" y="2072738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g</a:t>
            </a:r>
          </a:p>
        </p:txBody>
      </p: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35B82A44-2C06-09F5-8056-B393FCFD27C8}"/>
              </a:ext>
            </a:extLst>
          </p:cNvPr>
          <p:cNvCxnSpPr>
            <a:cxnSpLocks/>
            <a:stCxn id="470" idx="7"/>
            <a:endCxn id="471" idx="3"/>
          </p:cNvCxnSpPr>
          <p:nvPr/>
        </p:nvCxnSpPr>
        <p:spPr>
          <a:xfrm flipV="1">
            <a:off x="10522675" y="2853227"/>
            <a:ext cx="428234" cy="54240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1F78C628-CB6C-8AED-8163-4239EE413D72}"/>
              </a:ext>
            </a:extLst>
          </p:cNvPr>
          <p:cNvCxnSpPr>
            <a:cxnSpLocks/>
            <a:stCxn id="468" idx="5"/>
            <a:endCxn id="471" idx="1"/>
          </p:cNvCxnSpPr>
          <p:nvPr/>
        </p:nvCxnSpPr>
        <p:spPr>
          <a:xfrm>
            <a:off x="10094675" y="1538115"/>
            <a:ext cx="856234" cy="66853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A42167F0-EF28-EC57-3750-08E39E6CCCF7}"/>
              </a:ext>
            </a:extLst>
          </p:cNvPr>
          <p:cNvSpPr txBox="1"/>
          <p:nvPr/>
        </p:nvSpPr>
        <p:spPr>
          <a:xfrm>
            <a:off x="7262895" y="5599779"/>
            <a:ext cx="2062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[ c, b, a, d ]</a:t>
            </a:r>
          </a:p>
        </p:txBody>
      </p:sp>
      <p:graphicFrame>
        <p:nvGraphicFramePr>
          <p:cNvPr id="281" name="Table 280">
            <a:extLst>
              <a:ext uri="{FF2B5EF4-FFF2-40B4-BE49-F238E27FC236}">
                <a16:creationId xmlns:a16="http://schemas.microsoft.com/office/drawing/2014/main" id="{AEBF4947-5D72-5C4F-4ABC-CE2ADF3BA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47187"/>
              </p:ext>
            </p:extLst>
          </p:nvPr>
        </p:nvGraphicFramePr>
        <p:xfrm>
          <a:off x="601706" y="1945640"/>
          <a:ext cx="3840480" cy="296672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Neighbors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Indegree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e, f 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a,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b,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93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94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932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285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2F833-71FB-2576-C84E-A92320C69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3E121-4E4E-2763-0326-79B5DCEF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17</a:t>
            </a:fld>
            <a:endParaRPr lang="en-US" sz="1800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CA5BAD0D-CAAD-3754-5ED0-5FCF768C83F1}"/>
              </a:ext>
            </a:extLst>
          </p:cNvPr>
          <p:cNvSpPr/>
          <p:nvPr/>
        </p:nvSpPr>
        <p:spPr>
          <a:xfrm>
            <a:off x="7061707" y="673446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25E50DF1-E511-566D-8980-CD5D8F0019E4}"/>
              </a:ext>
            </a:extLst>
          </p:cNvPr>
          <p:cNvSpPr/>
          <p:nvPr/>
        </p:nvSpPr>
        <p:spPr>
          <a:xfrm>
            <a:off x="5798978" y="3950156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F7B65342-802D-0B2A-5BEA-4B713C12CA5C}"/>
              </a:ext>
            </a:extLst>
          </p:cNvPr>
          <p:cNvSpPr/>
          <p:nvPr/>
        </p:nvSpPr>
        <p:spPr>
          <a:xfrm>
            <a:off x="5181600" y="2040582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7CB330A3-21C6-7AD7-ECCE-5521FF0EC78D}"/>
              </a:ext>
            </a:extLst>
          </p:cNvPr>
          <p:cNvSpPr/>
          <p:nvPr/>
        </p:nvSpPr>
        <p:spPr>
          <a:xfrm>
            <a:off x="9314186" y="75762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4563C18D-7BB3-62CE-FE59-7DBF971D6A24}"/>
              </a:ext>
            </a:extLst>
          </p:cNvPr>
          <p:cNvSpPr/>
          <p:nvPr/>
        </p:nvSpPr>
        <p:spPr>
          <a:xfrm>
            <a:off x="8406018" y="4407356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51F6CD61-7275-45FA-CBB4-3EE9B4417EB9}"/>
              </a:ext>
            </a:extLst>
          </p:cNvPr>
          <p:cNvSpPr/>
          <p:nvPr/>
        </p:nvSpPr>
        <p:spPr>
          <a:xfrm>
            <a:off x="9742186" y="3261717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F17C0860-FC95-672D-0D77-5689CFF0F019}"/>
              </a:ext>
            </a:extLst>
          </p:cNvPr>
          <p:cNvSpPr/>
          <p:nvPr/>
        </p:nvSpPr>
        <p:spPr>
          <a:xfrm>
            <a:off x="10816998" y="2072738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g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06E92EC7-F380-CC03-A8D7-7C9FFB470E1F}"/>
              </a:ext>
            </a:extLst>
          </p:cNvPr>
          <p:cNvCxnSpPr>
            <a:cxnSpLocks/>
            <a:stCxn id="468" idx="5"/>
            <a:endCxn id="471" idx="1"/>
          </p:cNvCxnSpPr>
          <p:nvPr/>
        </p:nvCxnSpPr>
        <p:spPr>
          <a:xfrm>
            <a:off x="10094675" y="1538115"/>
            <a:ext cx="856234" cy="66853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B4E68212-1376-D89A-5B7D-AF9C6D818485}"/>
              </a:ext>
            </a:extLst>
          </p:cNvPr>
          <p:cNvSpPr txBox="1"/>
          <p:nvPr/>
        </p:nvSpPr>
        <p:spPr>
          <a:xfrm>
            <a:off x="7100993" y="5599779"/>
            <a:ext cx="2386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[ c, b, a, d, f ]</a:t>
            </a:r>
          </a:p>
        </p:txBody>
      </p:sp>
      <p:graphicFrame>
        <p:nvGraphicFramePr>
          <p:cNvPr id="281" name="Table 280">
            <a:extLst>
              <a:ext uri="{FF2B5EF4-FFF2-40B4-BE49-F238E27FC236}">
                <a16:creationId xmlns:a16="http://schemas.microsoft.com/office/drawing/2014/main" id="{08050163-B271-3970-11A0-DE18C60CF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88400"/>
              </p:ext>
            </p:extLst>
          </p:nvPr>
        </p:nvGraphicFramePr>
        <p:xfrm>
          <a:off x="601706" y="1945640"/>
          <a:ext cx="3840480" cy="296672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Neighbors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Indegree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e, f 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a,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b,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93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94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932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670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22EFD-66BE-D53F-F014-C18A83BD9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F75C15-E9C7-0E2A-D8E2-8529A780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18</a:t>
            </a:fld>
            <a:endParaRPr lang="en-US" sz="1800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2D8C8C00-E61A-CD17-7C51-C0F4D68B5F8B}"/>
              </a:ext>
            </a:extLst>
          </p:cNvPr>
          <p:cNvSpPr/>
          <p:nvPr/>
        </p:nvSpPr>
        <p:spPr>
          <a:xfrm>
            <a:off x="7061707" y="673446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EFD83B60-02D9-2D75-4E03-9B2F08589631}"/>
              </a:ext>
            </a:extLst>
          </p:cNvPr>
          <p:cNvSpPr/>
          <p:nvPr/>
        </p:nvSpPr>
        <p:spPr>
          <a:xfrm>
            <a:off x="5798978" y="3950156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88A91856-70ED-02E1-95C0-9AF5DC9B9F2D}"/>
              </a:ext>
            </a:extLst>
          </p:cNvPr>
          <p:cNvSpPr/>
          <p:nvPr/>
        </p:nvSpPr>
        <p:spPr>
          <a:xfrm>
            <a:off x="5181600" y="2040582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A6F92789-AC0D-0023-BC3B-1E4E617949F3}"/>
              </a:ext>
            </a:extLst>
          </p:cNvPr>
          <p:cNvSpPr/>
          <p:nvPr/>
        </p:nvSpPr>
        <p:spPr>
          <a:xfrm>
            <a:off x="9314186" y="757626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E5B55ADC-55A8-4288-F795-AB6A614691DD}"/>
              </a:ext>
            </a:extLst>
          </p:cNvPr>
          <p:cNvSpPr/>
          <p:nvPr/>
        </p:nvSpPr>
        <p:spPr>
          <a:xfrm>
            <a:off x="8406018" y="4407356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4F2728D7-E53F-6E65-7B8B-3730101D74A5}"/>
              </a:ext>
            </a:extLst>
          </p:cNvPr>
          <p:cNvSpPr/>
          <p:nvPr/>
        </p:nvSpPr>
        <p:spPr>
          <a:xfrm>
            <a:off x="9742186" y="3261717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541B012A-4E0C-30EA-F1F9-E939C187E3E6}"/>
              </a:ext>
            </a:extLst>
          </p:cNvPr>
          <p:cNvSpPr/>
          <p:nvPr/>
        </p:nvSpPr>
        <p:spPr>
          <a:xfrm>
            <a:off x="10816998" y="2072738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g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84373D5-F65F-6308-5BDD-8C0F093CEB33}"/>
              </a:ext>
            </a:extLst>
          </p:cNvPr>
          <p:cNvSpPr txBox="1"/>
          <p:nvPr/>
        </p:nvSpPr>
        <p:spPr>
          <a:xfrm>
            <a:off x="6900811" y="5599779"/>
            <a:ext cx="2786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[ c, b, a, d, f, e ]</a:t>
            </a:r>
          </a:p>
        </p:txBody>
      </p:sp>
      <p:graphicFrame>
        <p:nvGraphicFramePr>
          <p:cNvPr id="281" name="Table 280">
            <a:extLst>
              <a:ext uri="{FF2B5EF4-FFF2-40B4-BE49-F238E27FC236}">
                <a16:creationId xmlns:a16="http://schemas.microsoft.com/office/drawing/2014/main" id="{068CDCBD-9418-3876-6194-F078BC426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839732"/>
              </p:ext>
            </p:extLst>
          </p:nvPr>
        </p:nvGraphicFramePr>
        <p:xfrm>
          <a:off x="601706" y="1945640"/>
          <a:ext cx="3840480" cy="296672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Neighbors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Indegree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e, f 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a,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b,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93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94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932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795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85461-796D-C88F-3D35-DDC91D32F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C85AD1-FA6A-A64F-A38E-BB91155F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19</a:t>
            </a:fld>
            <a:endParaRPr lang="en-US" sz="1800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B755D0EB-2759-DB56-3AB2-C6586F590771}"/>
              </a:ext>
            </a:extLst>
          </p:cNvPr>
          <p:cNvSpPr/>
          <p:nvPr/>
        </p:nvSpPr>
        <p:spPr>
          <a:xfrm>
            <a:off x="7061707" y="673446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97F01809-942F-F6FE-A9F0-13A43727FAB1}"/>
              </a:ext>
            </a:extLst>
          </p:cNvPr>
          <p:cNvSpPr/>
          <p:nvPr/>
        </p:nvSpPr>
        <p:spPr>
          <a:xfrm>
            <a:off x="5798978" y="3950156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6A28C065-AE65-1BB0-3DEA-4EB89D316514}"/>
              </a:ext>
            </a:extLst>
          </p:cNvPr>
          <p:cNvSpPr/>
          <p:nvPr/>
        </p:nvSpPr>
        <p:spPr>
          <a:xfrm>
            <a:off x="5181600" y="2040582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0CC9CF13-2D31-0B5E-BD6C-521C38CA3C24}"/>
              </a:ext>
            </a:extLst>
          </p:cNvPr>
          <p:cNvSpPr/>
          <p:nvPr/>
        </p:nvSpPr>
        <p:spPr>
          <a:xfrm>
            <a:off x="9314186" y="757626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EBAD5939-3373-AD19-E7A2-1DD33C5B3E61}"/>
              </a:ext>
            </a:extLst>
          </p:cNvPr>
          <p:cNvSpPr/>
          <p:nvPr/>
        </p:nvSpPr>
        <p:spPr>
          <a:xfrm>
            <a:off x="8406018" y="4407356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985F83D4-97A2-DAC8-2C67-69393684E02C}"/>
              </a:ext>
            </a:extLst>
          </p:cNvPr>
          <p:cNvSpPr/>
          <p:nvPr/>
        </p:nvSpPr>
        <p:spPr>
          <a:xfrm>
            <a:off x="9742186" y="3261717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F603C1F1-834A-FC76-DDC2-18395BDB0C9E}"/>
              </a:ext>
            </a:extLst>
          </p:cNvPr>
          <p:cNvSpPr/>
          <p:nvPr/>
        </p:nvSpPr>
        <p:spPr>
          <a:xfrm>
            <a:off x="10816998" y="2072738"/>
            <a:ext cx="914400" cy="914400"/>
          </a:xfrm>
          <a:prstGeom prst="ellipse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g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32517269-E894-01B1-D57E-55910AFC6179}"/>
              </a:ext>
            </a:extLst>
          </p:cNvPr>
          <p:cNvSpPr txBox="1"/>
          <p:nvPr/>
        </p:nvSpPr>
        <p:spPr>
          <a:xfrm>
            <a:off x="6707458" y="5599779"/>
            <a:ext cx="3173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[ c, b, a, d, f, e, g ]</a:t>
            </a:r>
          </a:p>
        </p:txBody>
      </p:sp>
      <p:graphicFrame>
        <p:nvGraphicFramePr>
          <p:cNvPr id="281" name="Table 280">
            <a:extLst>
              <a:ext uri="{FF2B5EF4-FFF2-40B4-BE49-F238E27FC236}">
                <a16:creationId xmlns:a16="http://schemas.microsoft.com/office/drawing/2014/main" id="{30964E21-5528-6A7E-0DB8-8D182B85E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281015"/>
              </p:ext>
            </p:extLst>
          </p:nvPr>
        </p:nvGraphicFramePr>
        <p:xfrm>
          <a:off x="601706" y="1945640"/>
          <a:ext cx="3840480" cy="296672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Neighbors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Indegree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e, f 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a,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b,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93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94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932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71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8AA44-2B9E-6236-0D69-36F9B8610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00C737-3AB0-31E1-EA16-B955C337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2</a:t>
            </a:fld>
            <a:endParaRPr lang="en-US" sz="18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114DA88-B703-A68E-6451-9D0B1DD9CDF9}"/>
              </a:ext>
            </a:extLst>
          </p:cNvPr>
          <p:cNvSpPr/>
          <p:nvPr/>
        </p:nvSpPr>
        <p:spPr>
          <a:xfrm>
            <a:off x="3992520" y="4545322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EDADC9-FA26-AFA1-DE3E-1F1FAB8A77F8}"/>
              </a:ext>
            </a:extLst>
          </p:cNvPr>
          <p:cNvSpPr/>
          <p:nvPr/>
        </p:nvSpPr>
        <p:spPr>
          <a:xfrm>
            <a:off x="3747972" y="1865202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DFEB33-BF55-BA2C-8A93-FEF20B9A4018}"/>
              </a:ext>
            </a:extLst>
          </p:cNvPr>
          <p:cNvSpPr/>
          <p:nvPr/>
        </p:nvSpPr>
        <p:spPr>
          <a:xfrm>
            <a:off x="5512744" y="88753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0C6AC5D-05D2-45B1-678E-B824EDF3C2A9}"/>
              </a:ext>
            </a:extLst>
          </p:cNvPr>
          <p:cNvSpPr/>
          <p:nvPr/>
        </p:nvSpPr>
        <p:spPr>
          <a:xfrm>
            <a:off x="7390255" y="199911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E3AF98-79E3-1317-CF7A-960C8AF74404}"/>
              </a:ext>
            </a:extLst>
          </p:cNvPr>
          <p:cNvSpPr/>
          <p:nvPr/>
        </p:nvSpPr>
        <p:spPr>
          <a:xfrm>
            <a:off x="7146858" y="441141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598A04-1A14-B0D3-E39B-208957ED8950}"/>
              </a:ext>
            </a:extLst>
          </p:cNvPr>
          <p:cNvSpPr/>
          <p:nvPr/>
        </p:nvSpPr>
        <p:spPr>
          <a:xfrm>
            <a:off x="5647515" y="3205262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</a:t>
            </a:r>
          </a:p>
        </p:txBody>
      </p: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EB24AF1A-8F1B-A000-2C59-7B22CE275296}"/>
              </a:ext>
            </a:extLst>
          </p:cNvPr>
          <p:cNvCxnSpPr>
            <a:cxnSpLocks/>
            <a:stCxn id="17" idx="5"/>
            <a:endCxn id="16" idx="1"/>
          </p:cNvCxnSpPr>
          <p:nvPr/>
        </p:nvCxnSpPr>
        <p:spPr>
          <a:xfrm>
            <a:off x="6428004" y="3985751"/>
            <a:ext cx="852765" cy="55957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CC92F13F-77A8-492A-1D40-1BE72727B37E}"/>
              </a:ext>
            </a:extLst>
          </p:cNvPr>
          <p:cNvCxnSpPr>
            <a:cxnSpLocks/>
            <a:stCxn id="15" idx="4"/>
            <a:endCxn id="16" idx="0"/>
          </p:cNvCxnSpPr>
          <p:nvPr/>
        </p:nvCxnSpPr>
        <p:spPr>
          <a:xfrm flipH="1">
            <a:off x="7604058" y="2913513"/>
            <a:ext cx="243397" cy="149789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A24F3DCB-6387-96CA-28BC-68695817F613}"/>
              </a:ext>
            </a:extLst>
          </p:cNvPr>
          <p:cNvCxnSpPr>
            <a:cxnSpLocks/>
            <a:stCxn id="5" idx="5"/>
            <a:endCxn id="15" idx="1"/>
          </p:cNvCxnSpPr>
          <p:nvPr/>
        </p:nvCxnSpPr>
        <p:spPr>
          <a:xfrm>
            <a:off x="6293233" y="1668024"/>
            <a:ext cx="1230933" cy="4650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C36B03D6-5B92-D2E0-B808-5B22F1D059A1}"/>
              </a:ext>
            </a:extLst>
          </p:cNvPr>
          <p:cNvCxnSpPr>
            <a:cxnSpLocks/>
            <a:stCxn id="4" idx="6"/>
            <a:endCxn id="5" idx="3"/>
          </p:cNvCxnSpPr>
          <p:nvPr/>
        </p:nvCxnSpPr>
        <p:spPr>
          <a:xfrm flipV="1">
            <a:off x="4662372" y="1668024"/>
            <a:ext cx="984283" cy="65437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05FC7F88-10E1-393B-902A-976CBCB19702}"/>
              </a:ext>
            </a:extLst>
          </p:cNvPr>
          <p:cNvCxnSpPr>
            <a:cxnSpLocks/>
            <a:stCxn id="4" idx="4"/>
            <a:endCxn id="3" idx="0"/>
          </p:cNvCxnSpPr>
          <p:nvPr/>
        </p:nvCxnSpPr>
        <p:spPr>
          <a:xfrm>
            <a:off x="4205172" y="2779602"/>
            <a:ext cx="244548" cy="176572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0B283FCD-BB8B-1F82-F346-D6CE2E13FE6A}"/>
              </a:ext>
            </a:extLst>
          </p:cNvPr>
          <p:cNvCxnSpPr>
            <a:cxnSpLocks/>
            <a:stCxn id="3" idx="6"/>
            <a:endCxn id="16" idx="2"/>
          </p:cNvCxnSpPr>
          <p:nvPr/>
        </p:nvCxnSpPr>
        <p:spPr>
          <a:xfrm flipV="1">
            <a:off x="4906920" y="4868611"/>
            <a:ext cx="2239938" cy="13391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DC49628B-6903-0050-C451-59AA26DB9001}"/>
              </a:ext>
            </a:extLst>
          </p:cNvPr>
          <p:cNvCxnSpPr>
            <a:cxnSpLocks/>
            <a:stCxn id="17" idx="3"/>
            <a:endCxn id="3" idx="7"/>
          </p:cNvCxnSpPr>
          <p:nvPr/>
        </p:nvCxnSpPr>
        <p:spPr>
          <a:xfrm flipH="1">
            <a:off x="4773009" y="3985751"/>
            <a:ext cx="1008417" cy="69348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8741C326-DAA4-CE97-2CCA-707837377FE6}"/>
              </a:ext>
            </a:extLst>
          </p:cNvPr>
          <p:cNvCxnSpPr>
            <a:cxnSpLocks/>
            <a:stCxn id="4" idx="5"/>
            <a:endCxn id="17" idx="1"/>
          </p:cNvCxnSpPr>
          <p:nvPr/>
        </p:nvCxnSpPr>
        <p:spPr>
          <a:xfrm>
            <a:off x="4528461" y="2645691"/>
            <a:ext cx="1252965" cy="69348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92DA9679-1EC4-B525-3962-6CF8EDD9E4F6}"/>
              </a:ext>
            </a:extLst>
          </p:cNvPr>
          <p:cNvCxnSpPr>
            <a:cxnSpLocks/>
            <a:stCxn id="5" idx="4"/>
            <a:endCxn id="17" idx="0"/>
          </p:cNvCxnSpPr>
          <p:nvPr/>
        </p:nvCxnSpPr>
        <p:spPr>
          <a:xfrm>
            <a:off x="5969944" y="1801935"/>
            <a:ext cx="134771" cy="1403327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535DDFE-4C3E-C432-73C4-FBC6D1E7CDB3}"/>
              </a:ext>
            </a:extLst>
          </p:cNvPr>
          <p:cNvCxnSpPr>
            <a:cxnSpLocks/>
            <a:stCxn id="17" idx="7"/>
            <a:endCxn id="15" idx="3"/>
          </p:cNvCxnSpPr>
          <p:nvPr/>
        </p:nvCxnSpPr>
        <p:spPr>
          <a:xfrm flipV="1">
            <a:off x="6428004" y="2779602"/>
            <a:ext cx="1096162" cy="55957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12DD98A8-546F-E2D6-89EB-95735D08AC43}"/>
              </a:ext>
            </a:extLst>
          </p:cNvPr>
          <p:cNvSpPr txBox="1"/>
          <p:nvPr/>
        </p:nvSpPr>
        <p:spPr>
          <a:xfrm>
            <a:off x="5096298" y="26520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8703AD48-34D9-EFBA-5BA1-532D8D96287A}"/>
              </a:ext>
            </a:extLst>
          </p:cNvPr>
          <p:cNvSpPr txBox="1"/>
          <p:nvPr/>
        </p:nvSpPr>
        <p:spPr>
          <a:xfrm>
            <a:off x="7760725" y="34777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792CEEC1-B980-F848-F063-5755320FC2C8}"/>
              </a:ext>
            </a:extLst>
          </p:cNvPr>
          <p:cNvSpPr txBox="1"/>
          <p:nvPr/>
        </p:nvSpPr>
        <p:spPr>
          <a:xfrm>
            <a:off x="6812752" y="151362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CB8C6868-0740-0FD0-9218-FBD3AFDE0816}"/>
              </a:ext>
            </a:extLst>
          </p:cNvPr>
          <p:cNvSpPr txBox="1"/>
          <p:nvPr/>
        </p:nvSpPr>
        <p:spPr>
          <a:xfrm>
            <a:off x="6811502" y="269005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9AB8795E-CCC8-68C5-7515-A47D9B66F5F2}"/>
              </a:ext>
            </a:extLst>
          </p:cNvPr>
          <p:cNvSpPr txBox="1"/>
          <p:nvPr/>
        </p:nvSpPr>
        <p:spPr>
          <a:xfrm>
            <a:off x="6768518" y="390814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F8994813-FAAA-DA15-77BA-90BFAC436BCA}"/>
              </a:ext>
            </a:extLst>
          </p:cNvPr>
          <p:cNvSpPr txBox="1"/>
          <p:nvPr/>
        </p:nvSpPr>
        <p:spPr>
          <a:xfrm>
            <a:off x="6052081" y="23740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7A18B6DC-C198-8744-2E51-482CAC0067C6}"/>
              </a:ext>
            </a:extLst>
          </p:cNvPr>
          <p:cNvSpPr txBox="1"/>
          <p:nvPr/>
        </p:nvSpPr>
        <p:spPr>
          <a:xfrm>
            <a:off x="4006311" y="35582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BB829BE7-5C77-07A2-2894-0B81382AF382}"/>
              </a:ext>
            </a:extLst>
          </p:cNvPr>
          <p:cNvSpPr txBox="1"/>
          <p:nvPr/>
        </p:nvSpPr>
        <p:spPr>
          <a:xfrm>
            <a:off x="5858362" y="49663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077CE118-CCB5-77F2-2CAD-846107F971C8}"/>
              </a:ext>
            </a:extLst>
          </p:cNvPr>
          <p:cNvSpPr txBox="1"/>
          <p:nvPr/>
        </p:nvSpPr>
        <p:spPr>
          <a:xfrm>
            <a:off x="5088968" y="39349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F1AE793C-27F5-2D8F-C64A-6F1EB693D796}"/>
              </a:ext>
            </a:extLst>
          </p:cNvPr>
          <p:cNvSpPr txBox="1"/>
          <p:nvPr/>
        </p:nvSpPr>
        <p:spPr>
          <a:xfrm>
            <a:off x="4914254" y="157816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97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27B03-6D0A-CA09-8310-A8CEE22E9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F28944-8A83-FA39-0A2B-55C2DE83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20</a:t>
            </a:fld>
            <a:endParaRPr lang="en-US" sz="180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B659318-9EC5-7CC2-2A55-B3D3E3C96DF9}"/>
              </a:ext>
            </a:extLst>
          </p:cNvPr>
          <p:cNvGrpSpPr/>
          <p:nvPr/>
        </p:nvGrpSpPr>
        <p:grpSpPr>
          <a:xfrm>
            <a:off x="3313295" y="944998"/>
            <a:ext cx="5565410" cy="3443302"/>
            <a:chOff x="3232702" y="934365"/>
            <a:chExt cx="5565410" cy="3443302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63C794DE-7424-6DDF-46B7-B66D60264FAE}"/>
                </a:ext>
              </a:extLst>
            </p:cNvPr>
            <p:cNvSpPr/>
            <p:nvPr/>
          </p:nvSpPr>
          <p:spPr>
            <a:xfrm>
              <a:off x="7502639" y="125169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518E9310-9087-BE98-E221-349104A419B2}"/>
                </a:ext>
              </a:extLst>
            </p:cNvPr>
            <p:cNvSpPr/>
            <p:nvPr/>
          </p:nvSpPr>
          <p:spPr>
            <a:xfrm>
              <a:off x="5277293" y="93436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07B12D02-4BBA-1391-5B68-E4815B606F8F}"/>
                </a:ext>
              </a:extLst>
            </p:cNvPr>
            <p:cNvSpPr/>
            <p:nvPr/>
          </p:nvSpPr>
          <p:spPr>
            <a:xfrm>
              <a:off x="3689902" y="3282514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51EE1638-05C3-24E1-EF5D-383EE040B688}"/>
                </a:ext>
              </a:extLst>
            </p:cNvPr>
            <p:cNvSpPr/>
            <p:nvPr/>
          </p:nvSpPr>
          <p:spPr>
            <a:xfrm>
              <a:off x="3232702" y="139925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7302983-1A29-EDDB-6CB5-CB634B8450BD}"/>
                </a:ext>
              </a:extLst>
            </p:cNvPr>
            <p:cNvSpPr/>
            <p:nvPr/>
          </p:nvSpPr>
          <p:spPr>
            <a:xfrm>
              <a:off x="7883712" y="3165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AD9B481-FF88-1EA8-6187-BC7D4806F038}"/>
                </a:ext>
              </a:extLst>
            </p:cNvPr>
            <p:cNvSpPr/>
            <p:nvPr/>
          </p:nvSpPr>
          <p:spPr>
            <a:xfrm>
              <a:off x="5734493" y="346326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674BBB1-B098-A89D-A9EE-AB08B67CD015}"/>
                </a:ext>
              </a:extLst>
            </p:cNvPr>
            <p:cNvCxnSpPr>
              <a:cxnSpLocks/>
              <a:stCxn id="278" idx="4"/>
              <a:endCxn id="277" idx="0"/>
            </p:cNvCxnSpPr>
            <p:nvPr/>
          </p:nvCxnSpPr>
          <p:spPr>
            <a:xfrm>
              <a:off x="3689902" y="2313651"/>
              <a:ext cx="457200" cy="96886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9B0EEE9-8C41-0973-EFD2-C1B6A130FAFD}"/>
                </a:ext>
              </a:extLst>
            </p:cNvPr>
            <p:cNvCxnSpPr>
              <a:cxnSpLocks/>
              <a:stCxn id="278" idx="6"/>
              <a:endCxn id="276" idx="2"/>
            </p:cNvCxnSpPr>
            <p:nvPr/>
          </p:nvCxnSpPr>
          <p:spPr>
            <a:xfrm flipV="1">
              <a:off x="4147102" y="1391565"/>
              <a:ext cx="1130191" cy="464886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C5FDC53-CC90-01ED-459B-BA92DA3E48C8}"/>
                </a:ext>
              </a:extLst>
            </p:cNvPr>
            <p:cNvCxnSpPr>
              <a:cxnSpLocks/>
              <a:stCxn id="277" idx="6"/>
              <a:endCxn id="12" idx="2"/>
            </p:cNvCxnSpPr>
            <p:nvPr/>
          </p:nvCxnSpPr>
          <p:spPr>
            <a:xfrm>
              <a:off x="4604302" y="3739714"/>
              <a:ext cx="1130191" cy="1807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BFA77FF-3337-8487-2CFE-008CEB724B90}"/>
                </a:ext>
              </a:extLst>
            </p:cNvPr>
            <p:cNvCxnSpPr>
              <a:cxnSpLocks/>
              <a:stCxn id="275" idx="4"/>
              <a:endCxn id="11" idx="0"/>
            </p:cNvCxnSpPr>
            <p:nvPr/>
          </p:nvCxnSpPr>
          <p:spPr>
            <a:xfrm>
              <a:off x="7959839" y="2166095"/>
              <a:ext cx="381073" cy="99946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8F17F06-418E-2A3A-7F14-017E04ED55CC}"/>
                </a:ext>
              </a:extLst>
            </p:cNvPr>
            <p:cNvCxnSpPr>
              <a:cxnSpLocks/>
              <a:stCxn id="276" idx="6"/>
              <a:endCxn id="275" idx="2"/>
            </p:cNvCxnSpPr>
            <p:nvPr/>
          </p:nvCxnSpPr>
          <p:spPr>
            <a:xfrm>
              <a:off x="6191693" y="1391565"/>
              <a:ext cx="1310946" cy="31733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8ADEF7A-B52B-BA07-3594-875F8D5EAC53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 flipV="1">
              <a:off x="6648893" y="3622756"/>
              <a:ext cx="1234819" cy="29771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E5A36C-A6B2-15B3-C7A4-978F7D84158F}"/>
                </a:ext>
              </a:extLst>
            </p:cNvPr>
            <p:cNvCxnSpPr>
              <a:cxnSpLocks/>
              <a:stCxn id="276" idx="4"/>
              <a:endCxn id="12" idx="0"/>
            </p:cNvCxnSpPr>
            <p:nvPr/>
          </p:nvCxnSpPr>
          <p:spPr>
            <a:xfrm>
              <a:off x="5734493" y="1848765"/>
              <a:ext cx="457200" cy="161450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8" name="TextBox 447">
            <a:extLst>
              <a:ext uri="{FF2B5EF4-FFF2-40B4-BE49-F238E27FC236}">
                <a16:creationId xmlns:a16="http://schemas.microsoft.com/office/drawing/2014/main" id="{7EF1B359-1D01-1FAA-7C6D-48E7863E83AE}"/>
              </a:ext>
            </a:extLst>
          </p:cNvPr>
          <p:cNvSpPr txBox="1"/>
          <p:nvPr/>
        </p:nvSpPr>
        <p:spPr>
          <a:xfrm>
            <a:off x="5251505" y="5583351"/>
            <a:ext cx="1688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{ {a, d, e} }</a:t>
            </a:r>
          </a:p>
        </p:txBody>
      </p:sp>
    </p:spTree>
    <p:extLst>
      <p:ext uri="{BB962C8B-B14F-4D97-AF65-F5344CB8AC3E}">
        <p14:creationId xmlns:p14="http://schemas.microsoft.com/office/powerpoint/2010/main" val="649569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5E7ED-B588-1191-3F92-12F2A265B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E9B3C5-5E1E-9371-0C85-98DFDE6E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21</a:t>
            </a:fld>
            <a:endParaRPr lang="en-US" sz="180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EA38A55-A31A-4314-21D7-86001CF6580C}"/>
              </a:ext>
            </a:extLst>
          </p:cNvPr>
          <p:cNvGrpSpPr/>
          <p:nvPr/>
        </p:nvGrpSpPr>
        <p:grpSpPr>
          <a:xfrm>
            <a:off x="3313295" y="944998"/>
            <a:ext cx="5565410" cy="3443302"/>
            <a:chOff x="3232702" y="934365"/>
            <a:chExt cx="5565410" cy="3443302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6B21BE39-9A7B-80A9-E6C1-55455D9FAA9C}"/>
                </a:ext>
              </a:extLst>
            </p:cNvPr>
            <p:cNvSpPr/>
            <p:nvPr/>
          </p:nvSpPr>
          <p:spPr>
            <a:xfrm>
              <a:off x="7502639" y="125169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0C47A27F-FD5D-BCE9-80BC-66A538AC1ED0}"/>
                </a:ext>
              </a:extLst>
            </p:cNvPr>
            <p:cNvSpPr/>
            <p:nvPr/>
          </p:nvSpPr>
          <p:spPr>
            <a:xfrm>
              <a:off x="5277293" y="93436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68F3935E-1420-4CBC-CD9B-3E7CA0113161}"/>
                </a:ext>
              </a:extLst>
            </p:cNvPr>
            <p:cNvSpPr/>
            <p:nvPr/>
          </p:nvSpPr>
          <p:spPr>
            <a:xfrm>
              <a:off x="3689902" y="3282514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FB0AB2E0-8CB8-3B7B-FEAF-03F436E0DC79}"/>
                </a:ext>
              </a:extLst>
            </p:cNvPr>
            <p:cNvSpPr/>
            <p:nvPr/>
          </p:nvSpPr>
          <p:spPr>
            <a:xfrm>
              <a:off x="3232702" y="139925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FEF86A7-9492-BDE5-0AE6-5CFF9D2766B5}"/>
                </a:ext>
              </a:extLst>
            </p:cNvPr>
            <p:cNvSpPr/>
            <p:nvPr/>
          </p:nvSpPr>
          <p:spPr>
            <a:xfrm>
              <a:off x="7883712" y="3165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4308BE1-AAAD-C39D-5E03-FA70356371AB}"/>
                </a:ext>
              </a:extLst>
            </p:cNvPr>
            <p:cNvSpPr/>
            <p:nvPr/>
          </p:nvSpPr>
          <p:spPr>
            <a:xfrm>
              <a:off x="5734493" y="346326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2ABC079-F3FB-E4E8-77C9-8CDB35AB5BC3}"/>
                </a:ext>
              </a:extLst>
            </p:cNvPr>
            <p:cNvCxnSpPr>
              <a:cxnSpLocks/>
              <a:stCxn id="278" idx="4"/>
              <a:endCxn id="277" idx="0"/>
            </p:cNvCxnSpPr>
            <p:nvPr/>
          </p:nvCxnSpPr>
          <p:spPr>
            <a:xfrm>
              <a:off x="3689902" y="2313651"/>
              <a:ext cx="457200" cy="96886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2112F97-94FD-0A73-47EA-C770AD774D19}"/>
                </a:ext>
              </a:extLst>
            </p:cNvPr>
            <p:cNvCxnSpPr>
              <a:cxnSpLocks/>
              <a:stCxn id="278" idx="6"/>
              <a:endCxn id="276" idx="2"/>
            </p:cNvCxnSpPr>
            <p:nvPr/>
          </p:nvCxnSpPr>
          <p:spPr>
            <a:xfrm flipV="1">
              <a:off x="4147102" y="1391565"/>
              <a:ext cx="1130191" cy="464886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678B8DC-9CFB-8F3E-7788-15E17A546A09}"/>
                </a:ext>
              </a:extLst>
            </p:cNvPr>
            <p:cNvCxnSpPr>
              <a:cxnSpLocks/>
              <a:stCxn id="277" idx="6"/>
              <a:endCxn id="12" idx="2"/>
            </p:cNvCxnSpPr>
            <p:nvPr/>
          </p:nvCxnSpPr>
          <p:spPr>
            <a:xfrm>
              <a:off x="4604302" y="3739714"/>
              <a:ext cx="1130191" cy="1807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9E466F7-C216-6502-D248-1CC6C1A401CF}"/>
                </a:ext>
              </a:extLst>
            </p:cNvPr>
            <p:cNvCxnSpPr>
              <a:cxnSpLocks/>
              <a:stCxn id="275" idx="4"/>
              <a:endCxn id="11" idx="0"/>
            </p:cNvCxnSpPr>
            <p:nvPr/>
          </p:nvCxnSpPr>
          <p:spPr>
            <a:xfrm>
              <a:off x="7959839" y="2166095"/>
              <a:ext cx="381073" cy="99946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6CCBE16-56B8-4326-8767-67079D64253F}"/>
                </a:ext>
              </a:extLst>
            </p:cNvPr>
            <p:cNvCxnSpPr>
              <a:cxnSpLocks/>
              <a:stCxn id="276" idx="6"/>
              <a:endCxn id="275" idx="2"/>
            </p:cNvCxnSpPr>
            <p:nvPr/>
          </p:nvCxnSpPr>
          <p:spPr>
            <a:xfrm>
              <a:off x="6191693" y="1391565"/>
              <a:ext cx="1310946" cy="31733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32E21CA-63A1-CDE4-A856-4A7C02214985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 flipV="1">
              <a:off x="6648893" y="3622756"/>
              <a:ext cx="1234819" cy="29771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61A917A-7BD4-6365-098D-E4FF3CB3F266}"/>
                </a:ext>
              </a:extLst>
            </p:cNvPr>
            <p:cNvCxnSpPr>
              <a:cxnSpLocks/>
              <a:stCxn id="276" idx="4"/>
              <a:endCxn id="12" idx="0"/>
            </p:cNvCxnSpPr>
            <p:nvPr/>
          </p:nvCxnSpPr>
          <p:spPr>
            <a:xfrm>
              <a:off x="5734493" y="1848765"/>
              <a:ext cx="457200" cy="161450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8" name="TextBox 447">
            <a:extLst>
              <a:ext uri="{FF2B5EF4-FFF2-40B4-BE49-F238E27FC236}">
                <a16:creationId xmlns:a16="http://schemas.microsoft.com/office/drawing/2014/main" id="{5B53FFFE-C5B3-ED96-A84A-F0A39B622D3F}"/>
              </a:ext>
            </a:extLst>
          </p:cNvPr>
          <p:cNvSpPr txBox="1"/>
          <p:nvPr/>
        </p:nvSpPr>
        <p:spPr>
          <a:xfrm>
            <a:off x="5251505" y="5583351"/>
            <a:ext cx="1688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{ {a, d, e} }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DA0D0510-4B52-76ED-CE6C-B7E20D369E2F}"/>
              </a:ext>
            </a:extLst>
          </p:cNvPr>
          <p:cNvSpPr/>
          <p:nvPr/>
        </p:nvSpPr>
        <p:spPr>
          <a:xfrm rot="5400000">
            <a:off x="8744520" y="212356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51B4AB-526A-F9A7-77A0-03B40B62B21F}"/>
              </a:ext>
            </a:extLst>
          </p:cNvPr>
          <p:cNvSpPr txBox="1"/>
          <p:nvPr/>
        </p:nvSpPr>
        <p:spPr>
          <a:xfrm>
            <a:off x="9147299" y="2855086"/>
            <a:ext cx="242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‘c’ and ‘f’ not in any set</a:t>
            </a:r>
          </a:p>
        </p:txBody>
      </p:sp>
    </p:spTree>
    <p:extLst>
      <p:ext uri="{BB962C8B-B14F-4D97-AF65-F5344CB8AC3E}">
        <p14:creationId xmlns:p14="http://schemas.microsoft.com/office/powerpoint/2010/main" val="4045002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0084D-BFF4-3D19-965A-0CDB1F436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A3F296-51C9-6132-E780-F228C454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22</a:t>
            </a:fld>
            <a:endParaRPr lang="en-US" sz="180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CC625E0-B720-42A5-920F-8BD26CEEA91D}"/>
              </a:ext>
            </a:extLst>
          </p:cNvPr>
          <p:cNvGrpSpPr/>
          <p:nvPr/>
        </p:nvGrpSpPr>
        <p:grpSpPr>
          <a:xfrm>
            <a:off x="3313295" y="944998"/>
            <a:ext cx="5565410" cy="3443302"/>
            <a:chOff x="3232702" y="934365"/>
            <a:chExt cx="5565410" cy="3443302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756445B4-0690-BB88-2808-831588066C46}"/>
                </a:ext>
              </a:extLst>
            </p:cNvPr>
            <p:cNvSpPr/>
            <p:nvPr/>
          </p:nvSpPr>
          <p:spPr>
            <a:xfrm>
              <a:off x="7502639" y="125169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456D00EB-D227-1E19-B1D4-2DBA2DDB4BAA}"/>
                </a:ext>
              </a:extLst>
            </p:cNvPr>
            <p:cNvSpPr/>
            <p:nvPr/>
          </p:nvSpPr>
          <p:spPr>
            <a:xfrm>
              <a:off x="5277293" y="93436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F407BAFF-7B04-9D84-B8A8-2538747778C3}"/>
                </a:ext>
              </a:extLst>
            </p:cNvPr>
            <p:cNvSpPr/>
            <p:nvPr/>
          </p:nvSpPr>
          <p:spPr>
            <a:xfrm>
              <a:off x="3689902" y="3282514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0539F3C6-18EC-AE75-2A66-40201A4BC325}"/>
                </a:ext>
              </a:extLst>
            </p:cNvPr>
            <p:cNvSpPr/>
            <p:nvPr/>
          </p:nvSpPr>
          <p:spPr>
            <a:xfrm>
              <a:off x="3232702" y="139925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56D1D1-21BC-A8AA-5AB5-FDE85821BF4C}"/>
                </a:ext>
              </a:extLst>
            </p:cNvPr>
            <p:cNvSpPr/>
            <p:nvPr/>
          </p:nvSpPr>
          <p:spPr>
            <a:xfrm>
              <a:off x="7883712" y="3165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AAAA65-3F6A-EA4A-3118-F26CC803BD6A}"/>
                </a:ext>
              </a:extLst>
            </p:cNvPr>
            <p:cNvSpPr/>
            <p:nvPr/>
          </p:nvSpPr>
          <p:spPr>
            <a:xfrm>
              <a:off x="5734493" y="346326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30C0228-1847-53CA-C4A7-F13D223CD6A9}"/>
                </a:ext>
              </a:extLst>
            </p:cNvPr>
            <p:cNvCxnSpPr>
              <a:cxnSpLocks/>
              <a:stCxn id="278" idx="4"/>
              <a:endCxn id="277" idx="0"/>
            </p:cNvCxnSpPr>
            <p:nvPr/>
          </p:nvCxnSpPr>
          <p:spPr>
            <a:xfrm>
              <a:off x="3689902" y="2313651"/>
              <a:ext cx="457200" cy="96886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97FA1D1-8EEA-8C2A-8285-7E62ACED6753}"/>
                </a:ext>
              </a:extLst>
            </p:cNvPr>
            <p:cNvCxnSpPr>
              <a:cxnSpLocks/>
              <a:stCxn id="278" idx="6"/>
              <a:endCxn id="276" idx="2"/>
            </p:cNvCxnSpPr>
            <p:nvPr/>
          </p:nvCxnSpPr>
          <p:spPr>
            <a:xfrm flipV="1">
              <a:off x="4147102" y="1391565"/>
              <a:ext cx="1130191" cy="464886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AC32F6C-B51D-CCC2-2ED1-E65587289C2E}"/>
                </a:ext>
              </a:extLst>
            </p:cNvPr>
            <p:cNvCxnSpPr>
              <a:cxnSpLocks/>
              <a:stCxn id="277" idx="6"/>
              <a:endCxn id="12" idx="2"/>
            </p:cNvCxnSpPr>
            <p:nvPr/>
          </p:nvCxnSpPr>
          <p:spPr>
            <a:xfrm>
              <a:off x="4604302" y="3739714"/>
              <a:ext cx="1130191" cy="1807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05082B3-1C52-BE11-AA01-47345CDF96E6}"/>
                </a:ext>
              </a:extLst>
            </p:cNvPr>
            <p:cNvCxnSpPr>
              <a:cxnSpLocks/>
              <a:stCxn id="275" idx="4"/>
              <a:endCxn id="11" idx="0"/>
            </p:cNvCxnSpPr>
            <p:nvPr/>
          </p:nvCxnSpPr>
          <p:spPr>
            <a:xfrm>
              <a:off x="7959839" y="2166095"/>
              <a:ext cx="381073" cy="99946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66E62A1-8063-7BD1-84BE-3D519CBC4251}"/>
                </a:ext>
              </a:extLst>
            </p:cNvPr>
            <p:cNvCxnSpPr>
              <a:cxnSpLocks/>
              <a:stCxn id="276" idx="6"/>
              <a:endCxn id="275" idx="2"/>
            </p:cNvCxnSpPr>
            <p:nvPr/>
          </p:nvCxnSpPr>
          <p:spPr>
            <a:xfrm>
              <a:off x="6191693" y="1391565"/>
              <a:ext cx="1310946" cy="31733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00A7CAA-528F-31A7-7CEC-82580E0BBC9A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 flipV="1">
              <a:off x="6648893" y="3622756"/>
              <a:ext cx="1234819" cy="29771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F42999D-5319-3989-3048-890E73835A49}"/>
                </a:ext>
              </a:extLst>
            </p:cNvPr>
            <p:cNvCxnSpPr>
              <a:cxnSpLocks/>
              <a:stCxn id="276" idx="4"/>
              <a:endCxn id="12" idx="0"/>
            </p:cNvCxnSpPr>
            <p:nvPr/>
          </p:nvCxnSpPr>
          <p:spPr>
            <a:xfrm>
              <a:off x="5734493" y="1848765"/>
              <a:ext cx="457200" cy="161450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FA2229EF-D1FC-89D0-794E-B8A50A16A6D2}"/>
              </a:ext>
            </a:extLst>
          </p:cNvPr>
          <p:cNvSpPr/>
          <p:nvPr/>
        </p:nvSpPr>
        <p:spPr>
          <a:xfrm rot="5400000">
            <a:off x="8744520" y="212356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F719F0-237A-E165-4840-655200B01995}"/>
              </a:ext>
            </a:extLst>
          </p:cNvPr>
          <p:cNvSpPr txBox="1"/>
          <p:nvPr/>
        </p:nvSpPr>
        <p:spPr>
          <a:xfrm>
            <a:off x="9147299" y="2855086"/>
            <a:ext cx="242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‘c’ and ‘f’ not in any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F5D2E-F97F-E880-26C9-530F9F414325}"/>
              </a:ext>
            </a:extLst>
          </p:cNvPr>
          <p:cNvSpPr txBox="1"/>
          <p:nvPr/>
        </p:nvSpPr>
        <p:spPr>
          <a:xfrm>
            <a:off x="4826551" y="5583351"/>
            <a:ext cx="2538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/>
              <a:t>{ {a, d, e}, {c, f} }</a:t>
            </a:r>
          </a:p>
        </p:txBody>
      </p:sp>
    </p:spTree>
    <p:extLst>
      <p:ext uri="{BB962C8B-B14F-4D97-AF65-F5344CB8AC3E}">
        <p14:creationId xmlns:p14="http://schemas.microsoft.com/office/powerpoint/2010/main" val="283561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CAC48-699E-D561-920A-1F090A867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3FE849-86E1-C45D-4EF3-0391789A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23</a:t>
            </a:fld>
            <a:endParaRPr lang="en-US" sz="180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13BCAC4-C671-FA97-903C-F557FC379924}"/>
              </a:ext>
            </a:extLst>
          </p:cNvPr>
          <p:cNvGrpSpPr/>
          <p:nvPr/>
        </p:nvGrpSpPr>
        <p:grpSpPr>
          <a:xfrm>
            <a:off x="3313295" y="944998"/>
            <a:ext cx="5565410" cy="3443302"/>
            <a:chOff x="3232702" y="934365"/>
            <a:chExt cx="5565410" cy="3443302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8FE5A03A-00C1-5090-3C88-62D442B4A59D}"/>
                </a:ext>
              </a:extLst>
            </p:cNvPr>
            <p:cNvSpPr/>
            <p:nvPr/>
          </p:nvSpPr>
          <p:spPr>
            <a:xfrm>
              <a:off x="7502639" y="125169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9CFC6A90-9C52-CAD0-1FFA-9A97C3F0CBF9}"/>
                </a:ext>
              </a:extLst>
            </p:cNvPr>
            <p:cNvSpPr/>
            <p:nvPr/>
          </p:nvSpPr>
          <p:spPr>
            <a:xfrm>
              <a:off x="5277293" y="93436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2E9CF8C2-337D-94EF-8C24-FCD1E1D5664A}"/>
                </a:ext>
              </a:extLst>
            </p:cNvPr>
            <p:cNvSpPr/>
            <p:nvPr/>
          </p:nvSpPr>
          <p:spPr>
            <a:xfrm>
              <a:off x="3689902" y="3282514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56BB5AC8-9926-D8DC-32CB-ACF35BD02D8E}"/>
                </a:ext>
              </a:extLst>
            </p:cNvPr>
            <p:cNvSpPr/>
            <p:nvPr/>
          </p:nvSpPr>
          <p:spPr>
            <a:xfrm>
              <a:off x="3232702" y="139925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4756529-D083-E894-2CB3-A0218C87A0DB}"/>
                </a:ext>
              </a:extLst>
            </p:cNvPr>
            <p:cNvSpPr/>
            <p:nvPr/>
          </p:nvSpPr>
          <p:spPr>
            <a:xfrm>
              <a:off x="7883712" y="3165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AC652B0-4C5F-9821-0F3A-D74D43ECD658}"/>
                </a:ext>
              </a:extLst>
            </p:cNvPr>
            <p:cNvSpPr/>
            <p:nvPr/>
          </p:nvSpPr>
          <p:spPr>
            <a:xfrm>
              <a:off x="5734493" y="346326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74DBC95-3901-313C-621B-16FB68ACA047}"/>
                </a:ext>
              </a:extLst>
            </p:cNvPr>
            <p:cNvCxnSpPr>
              <a:cxnSpLocks/>
              <a:stCxn id="278" idx="4"/>
              <a:endCxn id="277" idx="0"/>
            </p:cNvCxnSpPr>
            <p:nvPr/>
          </p:nvCxnSpPr>
          <p:spPr>
            <a:xfrm>
              <a:off x="3689902" y="2313651"/>
              <a:ext cx="457200" cy="96886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09E8F9B-F554-93F3-737C-4578E4E875FE}"/>
                </a:ext>
              </a:extLst>
            </p:cNvPr>
            <p:cNvCxnSpPr>
              <a:cxnSpLocks/>
              <a:stCxn id="278" idx="6"/>
              <a:endCxn id="276" idx="2"/>
            </p:cNvCxnSpPr>
            <p:nvPr/>
          </p:nvCxnSpPr>
          <p:spPr>
            <a:xfrm flipV="1">
              <a:off x="4147102" y="1391565"/>
              <a:ext cx="1130191" cy="464886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A4B0F0B-CDE6-7B4C-0B64-C55DF32B8C1D}"/>
                </a:ext>
              </a:extLst>
            </p:cNvPr>
            <p:cNvCxnSpPr>
              <a:cxnSpLocks/>
              <a:stCxn id="277" idx="6"/>
              <a:endCxn id="12" idx="2"/>
            </p:cNvCxnSpPr>
            <p:nvPr/>
          </p:nvCxnSpPr>
          <p:spPr>
            <a:xfrm>
              <a:off x="4604302" y="3739714"/>
              <a:ext cx="1130191" cy="1807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432E0B3-B52C-8EB5-3707-10E3FAE6FECD}"/>
                </a:ext>
              </a:extLst>
            </p:cNvPr>
            <p:cNvCxnSpPr>
              <a:cxnSpLocks/>
              <a:stCxn id="275" idx="4"/>
              <a:endCxn id="11" idx="0"/>
            </p:cNvCxnSpPr>
            <p:nvPr/>
          </p:nvCxnSpPr>
          <p:spPr>
            <a:xfrm>
              <a:off x="7959839" y="2166095"/>
              <a:ext cx="381073" cy="99946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354ABDF-7682-5EE6-36C5-21C64100B415}"/>
                </a:ext>
              </a:extLst>
            </p:cNvPr>
            <p:cNvCxnSpPr>
              <a:cxnSpLocks/>
              <a:stCxn id="276" idx="6"/>
              <a:endCxn id="275" idx="2"/>
            </p:cNvCxnSpPr>
            <p:nvPr/>
          </p:nvCxnSpPr>
          <p:spPr>
            <a:xfrm>
              <a:off x="6191693" y="1391565"/>
              <a:ext cx="1310946" cy="31733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B415DA8-DCE6-94A4-62D6-F25C563CF54A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 flipV="1">
              <a:off x="6648893" y="3622756"/>
              <a:ext cx="1234819" cy="29771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A89066E-8BD8-64E6-D342-9F291B93A6C0}"/>
                </a:ext>
              </a:extLst>
            </p:cNvPr>
            <p:cNvCxnSpPr>
              <a:cxnSpLocks/>
              <a:stCxn id="276" idx="4"/>
              <a:endCxn id="12" idx="0"/>
            </p:cNvCxnSpPr>
            <p:nvPr/>
          </p:nvCxnSpPr>
          <p:spPr>
            <a:xfrm>
              <a:off x="5734493" y="1848765"/>
              <a:ext cx="457200" cy="161450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0803D2A9-34C9-605E-BC76-107EE8F4FA1B}"/>
              </a:ext>
            </a:extLst>
          </p:cNvPr>
          <p:cNvSpPr/>
          <p:nvPr/>
        </p:nvSpPr>
        <p:spPr>
          <a:xfrm>
            <a:off x="4460097" y="54702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01270-DF77-CEDB-2984-57538CC64151}"/>
              </a:ext>
            </a:extLst>
          </p:cNvPr>
          <p:cNvSpPr txBox="1"/>
          <p:nvPr/>
        </p:nvSpPr>
        <p:spPr>
          <a:xfrm>
            <a:off x="2679610" y="547029"/>
            <a:ext cx="1780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‘a’ part of a set</a:t>
            </a:r>
          </a:p>
          <a:p>
            <a:r>
              <a:rPr lang="en-US"/>
              <a:t>‘b’ not in any 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EA733-F99C-CADA-C645-4ACE84B6B225}"/>
              </a:ext>
            </a:extLst>
          </p:cNvPr>
          <p:cNvSpPr txBox="1"/>
          <p:nvPr/>
        </p:nvSpPr>
        <p:spPr>
          <a:xfrm>
            <a:off x="4826551" y="5583351"/>
            <a:ext cx="2538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/>
              <a:t>{ {a, d, e}, {c, f} }</a:t>
            </a:r>
          </a:p>
        </p:txBody>
      </p:sp>
    </p:spTree>
    <p:extLst>
      <p:ext uri="{BB962C8B-B14F-4D97-AF65-F5344CB8AC3E}">
        <p14:creationId xmlns:p14="http://schemas.microsoft.com/office/powerpoint/2010/main" val="1471218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379E4-8301-5F94-A88F-D73F263BF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1483A0-37B3-8442-BC4B-79FC777D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24</a:t>
            </a:fld>
            <a:endParaRPr lang="en-US" sz="180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E11FE21-3958-BA43-8B34-3212E01ACC79}"/>
              </a:ext>
            </a:extLst>
          </p:cNvPr>
          <p:cNvGrpSpPr/>
          <p:nvPr/>
        </p:nvGrpSpPr>
        <p:grpSpPr>
          <a:xfrm>
            <a:off x="3313295" y="944998"/>
            <a:ext cx="5565410" cy="3443302"/>
            <a:chOff x="3232702" y="934365"/>
            <a:chExt cx="5565410" cy="3443302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90A798A9-106A-0034-6B38-A0A656AD3BC3}"/>
                </a:ext>
              </a:extLst>
            </p:cNvPr>
            <p:cNvSpPr/>
            <p:nvPr/>
          </p:nvSpPr>
          <p:spPr>
            <a:xfrm>
              <a:off x="7502639" y="125169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F29A7B61-2496-5771-6B24-6982FB9514A7}"/>
                </a:ext>
              </a:extLst>
            </p:cNvPr>
            <p:cNvSpPr/>
            <p:nvPr/>
          </p:nvSpPr>
          <p:spPr>
            <a:xfrm>
              <a:off x="5277293" y="93436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29459DAE-D2DF-3B72-0256-198047EA0DE5}"/>
                </a:ext>
              </a:extLst>
            </p:cNvPr>
            <p:cNvSpPr/>
            <p:nvPr/>
          </p:nvSpPr>
          <p:spPr>
            <a:xfrm>
              <a:off x="3689902" y="3282514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7EE35EA1-2AF6-47BB-884D-73858076B5A2}"/>
                </a:ext>
              </a:extLst>
            </p:cNvPr>
            <p:cNvSpPr/>
            <p:nvPr/>
          </p:nvSpPr>
          <p:spPr>
            <a:xfrm>
              <a:off x="3232702" y="139925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87B6043-A04F-1A8F-7E6D-3AE715173C2B}"/>
                </a:ext>
              </a:extLst>
            </p:cNvPr>
            <p:cNvSpPr/>
            <p:nvPr/>
          </p:nvSpPr>
          <p:spPr>
            <a:xfrm>
              <a:off x="7883712" y="3165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AF9CB72-DE1C-7FC1-C9A3-10A806A9FCDC}"/>
                </a:ext>
              </a:extLst>
            </p:cNvPr>
            <p:cNvSpPr/>
            <p:nvPr/>
          </p:nvSpPr>
          <p:spPr>
            <a:xfrm>
              <a:off x="5734493" y="346326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95ACF9A-A0BC-3917-8199-F3CCEDDEA390}"/>
                </a:ext>
              </a:extLst>
            </p:cNvPr>
            <p:cNvCxnSpPr>
              <a:cxnSpLocks/>
              <a:stCxn id="278" idx="4"/>
              <a:endCxn id="277" idx="0"/>
            </p:cNvCxnSpPr>
            <p:nvPr/>
          </p:nvCxnSpPr>
          <p:spPr>
            <a:xfrm>
              <a:off x="3689902" y="2313651"/>
              <a:ext cx="457200" cy="96886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304B46E-6781-C042-CD40-39D7C0B72F87}"/>
                </a:ext>
              </a:extLst>
            </p:cNvPr>
            <p:cNvCxnSpPr>
              <a:cxnSpLocks/>
              <a:stCxn id="278" idx="6"/>
              <a:endCxn id="276" idx="2"/>
            </p:cNvCxnSpPr>
            <p:nvPr/>
          </p:nvCxnSpPr>
          <p:spPr>
            <a:xfrm flipV="1">
              <a:off x="4147102" y="1391565"/>
              <a:ext cx="1130191" cy="464886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368288B-60BC-F908-4380-729B2D1061DE}"/>
                </a:ext>
              </a:extLst>
            </p:cNvPr>
            <p:cNvCxnSpPr>
              <a:cxnSpLocks/>
              <a:stCxn id="277" idx="6"/>
              <a:endCxn id="12" idx="2"/>
            </p:cNvCxnSpPr>
            <p:nvPr/>
          </p:nvCxnSpPr>
          <p:spPr>
            <a:xfrm>
              <a:off x="4604302" y="3739714"/>
              <a:ext cx="1130191" cy="1807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AEE3C22-6FCD-F145-C699-24C116401841}"/>
                </a:ext>
              </a:extLst>
            </p:cNvPr>
            <p:cNvCxnSpPr>
              <a:cxnSpLocks/>
              <a:stCxn id="275" idx="4"/>
              <a:endCxn id="11" idx="0"/>
            </p:cNvCxnSpPr>
            <p:nvPr/>
          </p:nvCxnSpPr>
          <p:spPr>
            <a:xfrm>
              <a:off x="7959839" y="2166095"/>
              <a:ext cx="381073" cy="99946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0B941EE-2575-49CE-D952-D83C87CB9C99}"/>
                </a:ext>
              </a:extLst>
            </p:cNvPr>
            <p:cNvCxnSpPr>
              <a:cxnSpLocks/>
              <a:stCxn id="276" idx="6"/>
              <a:endCxn id="275" idx="2"/>
            </p:cNvCxnSpPr>
            <p:nvPr/>
          </p:nvCxnSpPr>
          <p:spPr>
            <a:xfrm>
              <a:off x="6191693" y="1391565"/>
              <a:ext cx="1310946" cy="31733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79D55CF-6ABA-CE8C-AED3-B79A87D89E8D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 flipV="1">
              <a:off x="6648893" y="3622756"/>
              <a:ext cx="1234819" cy="29771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1367637-7834-65AC-1C18-7B43811DE180}"/>
                </a:ext>
              </a:extLst>
            </p:cNvPr>
            <p:cNvCxnSpPr>
              <a:cxnSpLocks/>
              <a:stCxn id="276" idx="4"/>
              <a:endCxn id="12" idx="0"/>
            </p:cNvCxnSpPr>
            <p:nvPr/>
          </p:nvCxnSpPr>
          <p:spPr>
            <a:xfrm>
              <a:off x="5734493" y="1848765"/>
              <a:ext cx="457200" cy="161450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1DDA6E87-C980-22EF-6045-85D69666FEA9}"/>
              </a:ext>
            </a:extLst>
          </p:cNvPr>
          <p:cNvSpPr/>
          <p:nvPr/>
        </p:nvSpPr>
        <p:spPr>
          <a:xfrm>
            <a:off x="4460097" y="54702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5C826-A932-4EC7-15BD-DC10DF0ACD9A}"/>
              </a:ext>
            </a:extLst>
          </p:cNvPr>
          <p:cNvSpPr txBox="1"/>
          <p:nvPr/>
        </p:nvSpPr>
        <p:spPr>
          <a:xfrm>
            <a:off x="2679610" y="547029"/>
            <a:ext cx="1780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‘a’ part of a set</a:t>
            </a:r>
          </a:p>
          <a:p>
            <a:r>
              <a:rPr lang="en-US"/>
              <a:t>‘b’ not in any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3F9A3-062F-B86D-538A-AA4046B79DE8}"/>
              </a:ext>
            </a:extLst>
          </p:cNvPr>
          <p:cNvSpPr txBox="1"/>
          <p:nvPr/>
        </p:nvSpPr>
        <p:spPr>
          <a:xfrm>
            <a:off x="4601970" y="5583351"/>
            <a:ext cx="2988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/>
              <a:t>{ {a, b, d, e}, {c, f} }</a:t>
            </a:r>
          </a:p>
        </p:txBody>
      </p:sp>
    </p:spTree>
    <p:extLst>
      <p:ext uri="{BB962C8B-B14F-4D97-AF65-F5344CB8AC3E}">
        <p14:creationId xmlns:p14="http://schemas.microsoft.com/office/powerpoint/2010/main" val="4175949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E8492-DF27-1BE8-0639-4E776C1B8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C1E0F7-530C-D79A-EC71-69DBE1B9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25</a:t>
            </a:fld>
            <a:endParaRPr lang="en-US" sz="180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9D26054-4E0B-9BB1-3519-8DF41C4CD484}"/>
              </a:ext>
            </a:extLst>
          </p:cNvPr>
          <p:cNvGrpSpPr/>
          <p:nvPr/>
        </p:nvGrpSpPr>
        <p:grpSpPr>
          <a:xfrm>
            <a:off x="3313295" y="944998"/>
            <a:ext cx="5565410" cy="3443302"/>
            <a:chOff x="3232702" y="934365"/>
            <a:chExt cx="5565410" cy="3443302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4E3974BD-1287-E904-DFC1-63AF787E3DA7}"/>
                </a:ext>
              </a:extLst>
            </p:cNvPr>
            <p:cNvSpPr/>
            <p:nvPr/>
          </p:nvSpPr>
          <p:spPr>
            <a:xfrm>
              <a:off x="7502639" y="125169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5A8A0815-8F93-5DD3-3432-55D14F254289}"/>
                </a:ext>
              </a:extLst>
            </p:cNvPr>
            <p:cNvSpPr/>
            <p:nvPr/>
          </p:nvSpPr>
          <p:spPr>
            <a:xfrm>
              <a:off x="5277293" y="93436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A59A7D9F-1CE6-F972-5A20-13C8224221AA}"/>
                </a:ext>
              </a:extLst>
            </p:cNvPr>
            <p:cNvSpPr/>
            <p:nvPr/>
          </p:nvSpPr>
          <p:spPr>
            <a:xfrm>
              <a:off x="3689902" y="3282514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8F3B0C5F-1D43-263F-B7D8-2447D1D82A45}"/>
                </a:ext>
              </a:extLst>
            </p:cNvPr>
            <p:cNvSpPr/>
            <p:nvPr/>
          </p:nvSpPr>
          <p:spPr>
            <a:xfrm>
              <a:off x="3232702" y="139925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46CA517-F954-F151-4F7D-D6069061E676}"/>
                </a:ext>
              </a:extLst>
            </p:cNvPr>
            <p:cNvSpPr/>
            <p:nvPr/>
          </p:nvSpPr>
          <p:spPr>
            <a:xfrm>
              <a:off x="7883712" y="3165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CD69D9-77F8-04D6-B212-984053419A35}"/>
                </a:ext>
              </a:extLst>
            </p:cNvPr>
            <p:cNvSpPr/>
            <p:nvPr/>
          </p:nvSpPr>
          <p:spPr>
            <a:xfrm>
              <a:off x="5734493" y="346326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D6999DD-1D01-8A2F-D155-17DC0F9DEC38}"/>
                </a:ext>
              </a:extLst>
            </p:cNvPr>
            <p:cNvCxnSpPr>
              <a:cxnSpLocks/>
              <a:stCxn id="278" idx="4"/>
              <a:endCxn id="277" idx="0"/>
            </p:cNvCxnSpPr>
            <p:nvPr/>
          </p:nvCxnSpPr>
          <p:spPr>
            <a:xfrm>
              <a:off x="3689902" y="2313651"/>
              <a:ext cx="457200" cy="96886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24EFE8-0C6D-DED0-3115-BE536A7A82B2}"/>
                </a:ext>
              </a:extLst>
            </p:cNvPr>
            <p:cNvCxnSpPr>
              <a:cxnSpLocks/>
              <a:stCxn id="278" idx="6"/>
              <a:endCxn id="276" idx="2"/>
            </p:cNvCxnSpPr>
            <p:nvPr/>
          </p:nvCxnSpPr>
          <p:spPr>
            <a:xfrm flipV="1">
              <a:off x="4147102" y="1391565"/>
              <a:ext cx="1130191" cy="464886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3C9E73F-C099-74D9-63D2-9AC21AA8D0A9}"/>
                </a:ext>
              </a:extLst>
            </p:cNvPr>
            <p:cNvCxnSpPr>
              <a:cxnSpLocks/>
              <a:stCxn id="277" idx="6"/>
              <a:endCxn id="12" idx="2"/>
            </p:cNvCxnSpPr>
            <p:nvPr/>
          </p:nvCxnSpPr>
          <p:spPr>
            <a:xfrm>
              <a:off x="4604302" y="3739714"/>
              <a:ext cx="1130191" cy="1807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AF87557-54CE-7346-3B83-1FC888F5BE68}"/>
                </a:ext>
              </a:extLst>
            </p:cNvPr>
            <p:cNvCxnSpPr>
              <a:cxnSpLocks/>
              <a:stCxn id="275" idx="4"/>
              <a:endCxn id="11" idx="0"/>
            </p:cNvCxnSpPr>
            <p:nvPr/>
          </p:nvCxnSpPr>
          <p:spPr>
            <a:xfrm>
              <a:off x="7959839" y="2166095"/>
              <a:ext cx="381073" cy="99946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5C64027-32BB-0F28-4356-FFC75A987D59}"/>
                </a:ext>
              </a:extLst>
            </p:cNvPr>
            <p:cNvCxnSpPr>
              <a:cxnSpLocks/>
              <a:stCxn id="276" idx="6"/>
              <a:endCxn id="275" idx="2"/>
            </p:cNvCxnSpPr>
            <p:nvPr/>
          </p:nvCxnSpPr>
          <p:spPr>
            <a:xfrm>
              <a:off x="6191693" y="1391565"/>
              <a:ext cx="1310946" cy="31733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9B01EB3-3A98-A23B-5A82-1D19214A5136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 flipV="1">
              <a:off x="6648893" y="3622756"/>
              <a:ext cx="1234819" cy="29771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60DDE6D-4F1C-4616-3326-1A1B1FC5FF9C}"/>
                </a:ext>
              </a:extLst>
            </p:cNvPr>
            <p:cNvCxnSpPr>
              <a:cxnSpLocks/>
              <a:stCxn id="276" idx="4"/>
              <a:endCxn id="12" idx="0"/>
            </p:cNvCxnSpPr>
            <p:nvPr/>
          </p:nvCxnSpPr>
          <p:spPr>
            <a:xfrm>
              <a:off x="5734493" y="1848765"/>
              <a:ext cx="457200" cy="1614502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0E8415B5-13DC-AFFC-14E8-CF51738923CB}"/>
              </a:ext>
            </a:extLst>
          </p:cNvPr>
          <p:cNvSpPr/>
          <p:nvPr/>
        </p:nvSpPr>
        <p:spPr>
          <a:xfrm rot="16200000">
            <a:off x="5115570" y="227146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81A5AC-01FF-D784-651B-5449834F9F3B}"/>
              </a:ext>
            </a:extLst>
          </p:cNvPr>
          <p:cNvSpPr txBox="1"/>
          <p:nvPr/>
        </p:nvSpPr>
        <p:spPr>
          <a:xfrm>
            <a:off x="6304290" y="2437502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‘b’ and ‘e’</a:t>
            </a:r>
          </a:p>
          <a:p>
            <a:r>
              <a:rPr lang="en-US"/>
              <a:t>in same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BB3BC-CC66-B0E8-0EE8-CC94404E5E3A}"/>
              </a:ext>
            </a:extLst>
          </p:cNvPr>
          <p:cNvSpPr txBox="1"/>
          <p:nvPr/>
        </p:nvSpPr>
        <p:spPr>
          <a:xfrm>
            <a:off x="4601970" y="5583351"/>
            <a:ext cx="2988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/>
              <a:t>{ {a, b, d, e}, {c, f} }</a:t>
            </a:r>
          </a:p>
        </p:txBody>
      </p:sp>
    </p:spTree>
    <p:extLst>
      <p:ext uri="{BB962C8B-B14F-4D97-AF65-F5344CB8AC3E}">
        <p14:creationId xmlns:p14="http://schemas.microsoft.com/office/powerpoint/2010/main" val="2233073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EF4D0-4AEF-930E-DE85-4A9F5A683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7C6A0E-3C67-50D5-C360-07D7DCF9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26</a:t>
            </a:fld>
            <a:endParaRPr lang="en-US" sz="180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58E7A08-05E2-BC74-2F1D-8C6B814616F0}"/>
              </a:ext>
            </a:extLst>
          </p:cNvPr>
          <p:cNvGrpSpPr/>
          <p:nvPr/>
        </p:nvGrpSpPr>
        <p:grpSpPr>
          <a:xfrm>
            <a:off x="3313295" y="944998"/>
            <a:ext cx="5565410" cy="3443302"/>
            <a:chOff x="3232702" y="934365"/>
            <a:chExt cx="5565410" cy="3443302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3407FDAD-13C6-F016-AB24-2E7577E0298D}"/>
                </a:ext>
              </a:extLst>
            </p:cNvPr>
            <p:cNvSpPr/>
            <p:nvPr/>
          </p:nvSpPr>
          <p:spPr>
            <a:xfrm>
              <a:off x="7502639" y="125169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6EB75C5D-D434-4410-895C-FDF0A5EF424B}"/>
                </a:ext>
              </a:extLst>
            </p:cNvPr>
            <p:cNvSpPr/>
            <p:nvPr/>
          </p:nvSpPr>
          <p:spPr>
            <a:xfrm>
              <a:off x="5277293" y="93436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CD8313D3-6B67-4B87-A5F5-EC8BB0E6630C}"/>
                </a:ext>
              </a:extLst>
            </p:cNvPr>
            <p:cNvSpPr/>
            <p:nvPr/>
          </p:nvSpPr>
          <p:spPr>
            <a:xfrm>
              <a:off x="3689902" y="3282514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62AE0537-F358-3879-FA76-4CFCE6AD46B6}"/>
                </a:ext>
              </a:extLst>
            </p:cNvPr>
            <p:cNvSpPr/>
            <p:nvPr/>
          </p:nvSpPr>
          <p:spPr>
            <a:xfrm>
              <a:off x="3232702" y="139925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4B8C2E6-DC0C-28E5-01F3-24022A12AD9B}"/>
                </a:ext>
              </a:extLst>
            </p:cNvPr>
            <p:cNvSpPr/>
            <p:nvPr/>
          </p:nvSpPr>
          <p:spPr>
            <a:xfrm>
              <a:off x="7883712" y="3165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1BAE54-2765-656D-8F9F-0737E643FEBA}"/>
                </a:ext>
              </a:extLst>
            </p:cNvPr>
            <p:cNvSpPr/>
            <p:nvPr/>
          </p:nvSpPr>
          <p:spPr>
            <a:xfrm>
              <a:off x="5734493" y="346326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45DB8D1-4C01-7AE6-93BD-A46108439443}"/>
                </a:ext>
              </a:extLst>
            </p:cNvPr>
            <p:cNvCxnSpPr>
              <a:cxnSpLocks/>
              <a:stCxn id="278" idx="4"/>
              <a:endCxn id="277" idx="0"/>
            </p:cNvCxnSpPr>
            <p:nvPr/>
          </p:nvCxnSpPr>
          <p:spPr>
            <a:xfrm>
              <a:off x="3689902" y="2313651"/>
              <a:ext cx="457200" cy="96886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EFD7599-B8DB-C0FD-296C-E6529F0130C1}"/>
                </a:ext>
              </a:extLst>
            </p:cNvPr>
            <p:cNvCxnSpPr>
              <a:cxnSpLocks/>
              <a:stCxn id="278" idx="6"/>
              <a:endCxn id="276" idx="2"/>
            </p:cNvCxnSpPr>
            <p:nvPr/>
          </p:nvCxnSpPr>
          <p:spPr>
            <a:xfrm flipV="1">
              <a:off x="4147102" y="1391565"/>
              <a:ext cx="1130191" cy="464886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3692B85-D2EF-316A-30BF-CBF0DA312C1B}"/>
                </a:ext>
              </a:extLst>
            </p:cNvPr>
            <p:cNvCxnSpPr>
              <a:cxnSpLocks/>
              <a:stCxn id="277" idx="6"/>
              <a:endCxn id="12" idx="2"/>
            </p:cNvCxnSpPr>
            <p:nvPr/>
          </p:nvCxnSpPr>
          <p:spPr>
            <a:xfrm>
              <a:off x="4604302" y="3739714"/>
              <a:ext cx="1130191" cy="1807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BF6966A-7469-7BF1-9932-F2821D9852FA}"/>
                </a:ext>
              </a:extLst>
            </p:cNvPr>
            <p:cNvCxnSpPr>
              <a:cxnSpLocks/>
              <a:stCxn id="275" idx="4"/>
              <a:endCxn id="11" idx="0"/>
            </p:cNvCxnSpPr>
            <p:nvPr/>
          </p:nvCxnSpPr>
          <p:spPr>
            <a:xfrm>
              <a:off x="7959839" y="2166095"/>
              <a:ext cx="381073" cy="99946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E02851E-D64C-5E29-C8AF-6AF9011237DC}"/>
                </a:ext>
              </a:extLst>
            </p:cNvPr>
            <p:cNvCxnSpPr>
              <a:cxnSpLocks/>
              <a:stCxn id="276" idx="6"/>
              <a:endCxn id="275" idx="2"/>
            </p:cNvCxnSpPr>
            <p:nvPr/>
          </p:nvCxnSpPr>
          <p:spPr>
            <a:xfrm>
              <a:off x="6191693" y="1391565"/>
              <a:ext cx="1310946" cy="31733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5C5CC95-9F33-59EE-30F5-CCFDC861F4E5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 flipV="1">
              <a:off x="6648893" y="3622756"/>
              <a:ext cx="1234819" cy="29771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D30F239-A42E-8C40-766D-4C1F6DE73019}"/>
                </a:ext>
              </a:extLst>
            </p:cNvPr>
            <p:cNvCxnSpPr>
              <a:cxnSpLocks/>
              <a:stCxn id="276" idx="4"/>
              <a:endCxn id="12" idx="0"/>
            </p:cNvCxnSpPr>
            <p:nvPr/>
          </p:nvCxnSpPr>
          <p:spPr>
            <a:xfrm>
              <a:off x="5734493" y="1848765"/>
              <a:ext cx="457200" cy="161450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3D371015-A691-B85F-5293-38255C7439CA}"/>
              </a:ext>
            </a:extLst>
          </p:cNvPr>
          <p:cNvSpPr/>
          <p:nvPr/>
        </p:nvSpPr>
        <p:spPr>
          <a:xfrm rot="16200000">
            <a:off x="5115570" y="227146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B2143-9A37-3CD8-1CBD-EDEAB57C0E53}"/>
              </a:ext>
            </a:extLst>
          </p:cNvPr>
          <p:cNvSpPr txBox="1"/>
          <p:nvPr/>
        </p:nvSpPr>
        <p:spPr>
          <a:xfrm>
            <a:off x="6304290" y="2437502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‘b’ and ‘e’</a:t>
            </a:r>
          </a:p>
          <a:p>
            <a:r>
              <a:rPr lang="en-US"/>
              <a:t>in same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3173E-356F-92D1-C616-A704C3C0B512}"/>
              </a:ext>
            </a:extLst>
          </p:cNvPr>
          <p:cNvSpPr txBox="1"/>
          <p:nvPr/>
        </p:nvSpPr>
        <p:spPr>
          <a:xfrm>
            <a:off x="4601970" y="5583351"/>
            <a:ext cx="2988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/>
              <a:t>{ {a, b, d, e}, {c, f} }</a:t>
            </a:r>
          </a:p>
        </p:txBody>
      </p:sp>
    </p:spTree>
    <p:extLst>
      <p:ext uri="{BB962C8B-B14F-4D97-AF65-F5344CB8AC3E}">
        <p14:creationId xmlns:p14="http://schemas.microsoft.com/office/powerpoint/2010/main" val="4002053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49DF8-FAC0-C78A-72A4-B7E573A0E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499BE5-419D-AC91-B493-9CAD80E82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27</a:t>
            </a:fld>
            <a:endParaRPr lang="en-US" sz="180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6701BF9-5FE6-36C9-6B01-98E8BD762B71}"/>
              </a:ext>
            </a:extLst>
          </p:cNvPr>
          <p:cNvGrpSpPr/>
          <p:nvPr/>
        </p:nvGrpSpPr>
        <p:grpSpPr>
          <a:xfrm>
            <a:off x="3313295" y="944998"/>
            <a:ext cx="5565410" cy="3443302"/>
            <a:chOff x="3232702" y="934365"/>
            <a:chExt cx="5565410" cy="3443302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6FAF9C71-7AB8-A5C0-27AC-AF9600E05CD1}"/>
                </a:ext>
              </a:extLst>
            </p:cNvPr>
            <p:cNvSpPr/>
            <p:nvPr/>
          </p:nvSpPr>
          <p:spPr>
            <a:xfrm>
              <a:off x="7502639" y="125169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7CD695B9-B4BA-8506-039E-A7343B8B47B1}"/>
                </a:ext>
              </a:extLst>
            </p:cNvPr>
            <p:cNvSpPr/>
            <p:nvPr/>
          </p:nvSpPr>
          <p:spPr>
            <a:xfrm>
              <a:off x="5277293" y="93436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604004A5-AF55-B26F-5DB8-08AA6F756985}"/>
                </a:ext>
              </a:extLst>
            </p:cNvPr>
            <p:cNvSpPr/>
            <p:nvPr/>
          </p:nvSpPr>
          <p:spPr>
            <a:xfrm>
              <a:off x="3689902" y="3282514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83D8068-22F0-52BF-649A-E21A24D98540}"/>
                </a:ext>
              </a:extLst>
            </p:cNvPr>
            <p:cNvSpPr/>
            <p:nvPr/>
          </p:nvSpPr>
          <p:spPr>
            <a:xfrm>
              <a:off x="3232702" y="139925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25858D0-5ED9-1243-9985-058F77D55741}"/>
                </a:ext>
              </a:extLst>
            </p:cNvPr>
            <p:cNvSpPr/>
            <p:nvPr/>
          </p:nvSpPr>
          <p:spPr>
            <a:xfrm>
              <a:off x="7883712" y="3165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79712F6-5CB8-1628-C7B1-AE4C90D0530D}"/>
                </a:ext>
              </a:extLst>
            </p:cNvPr>
            <p:cNvSpPr/>
            <p:nvPr/>
          </p:nvSpPr>
          <p:spPr>
            <a:xfrm>
              <a:off x="5734493" y="346326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0E12011-F88E-3B77-17E1-CCFE946D55C4}"/>
                </a:ext>
              </a:extLst>
            </p:cNvPr>
            <p:cNvCxnSpPr>
              <a:cxnSpLocks/>
              <a:stCxn id="278" idx="4"/>
              <a:endCxn id="277" idx="0"/>
            </p:cNvCxnSpPr>
            <p:nvPr/>
          </p:nvCxnSpPr>
          <p:spPr>
            <a:xfrm>
              <a:off x="3689902" y="2313651"/>
              <a:ext cx="457200" cy="96886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3C03B3-E25A-9722-924F-F1B77EDF440F}"/>
                </a:ext>
              </a:extLst>
            </p:cNvPr>
            <p:cNvCxnSpPr>
              <a:cxnSpLocks/>
              <a:stCxn id="278" idx="6"/>
              <a:endCxn id="276" idx="2"/>
            </p:cNvCxnSpPr>
            <p:nvPr/>
          </p:nvCxnSpPr>
          <p:spPr>
            <a:xfrm flipV="1">
              <a:off x="4147102" y="1391565"/>
              <a:ext cx="1130191" cy="464886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517E28E-4140-A2E3-8D56-D179068D93B7}"/>
                </a:ext>
              </a:extLst>
            </p:cNvPr>
            <p:cNvCxnSpPr>
              <a:cxnSpLocks/>
              <a:stCxn id="277" idx="6"/>
              <a:endCxn id="12" idx="2"/>
            </p:cNvCxnSpPr>
            <p:nvPr/>
          </p:nvCxnSpPr>
          <p:spPr>
            <a:xfrm>
              <a:off x="4604302" y="3739714"/>
              <a:ext cx="1130191" cy="1807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41BDB09-B9BB-379C-CDDF-C6F2C6F79027}"/>
                </a:ext>
              </a:extLst>
            </p:cNvPr>
            <p:cNvCxnSpPr>
              <a:cxnSpLocks/>
              <a:stCxn id="275" idx="4"/>
              <a:endCxn id="11" idx="0"/>
            </p:cNvCxnSpPr>
            <p:nvPr/>
          </p:nvCxnSpPr>
          <p:spPr>
            <a:xfrm>
              <a:off x="7959839" y="2166095"/>
              <a:ext cx="381073" cy="99946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135C67C-3781-2F4F-D875-F67592A55882}"/>
                </a:ext>
              </a:extLst>
            </p:cNvPr>
            <p:cNvCxnSpPr>
              <a:cxnSpLocks/>
              <a:stCxn id="276" idx="6"/>
              <a:endCxn id="275" idx="2"/>
            </p:cNvCxnSpPr>
            <p:nvPr/>
          </p:nvCxnSpPr>
          <p:spPr>
            <a:xfrm>
              <a:off x="6191693" y="1391565"/>
              <a:ext cx="1310946" cy="31733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EAAEF36-9074-FFE6-6610-84C555941BDD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 flipV="1">
              <a:off x="6648893" y="3622756"/>
              <a:ext cx="1234819" cy="29771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0975CBA-A420-2290-30D8-8B99BED61344}"/>
                </a:ext>
              </a:extLst>
            </p:cNvPr>
            <p:cNvCxnSpPr>
              <a:cxnSpLocks/>
              <a:stCxn id="276" idx="4"/>
              <a:endCxn id="12" idx="0"/>
            </p:cNvCxnSpPr>
            <p:nvPr/>
          </p:nvCxnSpPr>
          <p:spPr>
            <a:xfrm>
              <a:off x="5734493" y="1848765"/>
              <a:ext cx="457200" cy="161450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8" name="TextBox 447">
            <a:extLst>
              <a:ext uri="{FF2B5EF4-FFF2-40B4-BE49-F238E27FC236}">
                <a16:creationId xmlns:a16="http://schemas.microsoft.com/office/drawing/2014/main" id="{C42370D7-F661-9836-8E7C-E59DFA2A5CC4}"/>
              </a:ext>
            </a:extLst>
          </p:cNvPr>
          <p:cNvSpPr txBox="1"/>
          <p:nvPr/>
        </p:nvSpPr>
        <p:spPr>
          <a:xfrm>
            <a:off x="4601970" y="5583351"/>
            <a:ext cx="2988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/>
              <a:t>{ {a, b, d, e}, {c, f} }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852FAE0F-36B9-051A-D6D4-04EBF288C20D}"/>
              </a:ext>
            </a:extLst>
          </p:cNvPr>
          <p:cNvSpPr/>
          <p:nvPr/>
        </p:nvSpPr>
        <p:spPr>
          <a:xfrm rot="10800000">
            <a:off x="7159254" y="392815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60E2C-826E-B61F-497D-9B3E813D0CD1}"/>
              </a:ext>
            </a:extLst>
          </p:cNvPr>
          <p:cNvSpPr txBox="1"/>
          <p:nvPr/>
        </p:nvSpPr>
        <p:spPr>
          <a:xfrm>
            <a:off x="7643886" y="4431114"/>
            <a:ext cx="1718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‘e’ and ‘f’</a:t>
            </a:r>
          </a:p>
          <a:p>
            <a:r>
              <a:rPr lang="en-US"/>
              <a:t>in different sets</a:t>
            </a:r>
          </a:p>
        </p:txBody>
      </p:sp>
    </p:spTree>
    <p:extLst>
      <p:ext uri="{BB962C8B-B14F-4D97-AF65-F5344CB8AC3E}">
        <p14:creationId xmlns:p14="http://schemas.microsoft.com/office/powerpoint/2010/main" val="885950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A78A5-EFFD-B8EE-1C2F-4089DCEF9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C9BDBE-1F34-3777-D3F8-FFD3177A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28</a:t>
            </a:fld>
            <a:endParaRPr lang="en-US" sz="180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511481F-6AE7-0715-56AE-E8D3E8D33999}"/>
              </a:ext>
            </a:extLst>
          </p:cNvPr>
          <p:cNvGrpSpPr/>
          <p:nvPr/>
        </p:nvGrpSpPr>
        <p:grpSpPr>
          <a:xfrm>
            <a:off x="3313295" y="944998"/>
            <a:ext cx="5565410" cy="3443302"/>
            <a:chOff x="3232702" y="934365"/>
            <a:chExt cx="5565410" cy="3443302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6F27E222-F790-ABD8-FA58-A5C92FB3AEB7}"/>
                </a:ext>
              </a:extLst>
            </p:cNvPr>
            <p:cNvSpPr/>
            <p:nvPr/>
          </p:nvSpPr>
          <p:spPr>
            <a:xfrm>
              <a:off x="7502639" y="125169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F5ECD65-835D-2528-3876-3D48AAB0172E}"/>
                </a:ext>
              </a:extLst>
            </p:cNvPr>
            <p:cNvSpPr/>
            <p:nvPr/>
          </p:nvSpPr>
          <p:spPr>
            <a:xfrm>
              <a:off x="5277293" y="93436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9FEEB556-9A5E-011E-A587-7EE0A105C2CE}"/>
                </a:ext>
              </a:extLst>
            </p:cNvPr>
            <p:cNvSpPr/>
            <p:nvPr/>
          </p:nvSpPr>
          <p:spPr>
            <a:xfrm>
              <a:off x="3689902" y="3282514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D47BE7C2-92A6-BEE1-1196-1215153BDB76}"/>
                </a:ext>
              </a:extLst>
            </p:cNvPr>
            <p:cNvSpPr/>
            <p:nvPr/>
          </p:nvSpPr>
          <p:spPr>
            <a:xfrm>
              <a:off x="3232702" y="139925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4C8E9F7-ADF7-109D-198B-9478B6B217F4}"/>
                </a:ext>
              </a:extLst>
            </p:cNvPr>
            <p:cNvSpPr/>
            <p:nvPr/>
          </p:nvSpPr>
          <p:spPr>
            <a:xfrm>
              <a:off x="7883712" y="3165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844ACED-661E-C4A5-617D-5BBDD0B180B9}"/>
                </a:ext>
              </a:extLst>
            </p:cNvPr>
            <p:cNvSpPr/>
            <p:nvPr/>
          </p:nvSpPr>
          <p:spPr>
            <a:xfrm>
              <a:off x="5734493" y="346326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DF091-95F0-2AF4-35BA-40664F88D574}"/>
                </a:ext>
              </a:extLst>
            </p:cNvPr>
            <p:cNvCxnSpPr>
              <a:cxnSpLocks/>
              <a:stCxn id="278" idx="4"/>
              <a:endCxn id="277" idx="0"/>
            </p:cNvCxnSpPr>
            <p:nvPr/>
          </p:nvCxnSpPr>
          <p:spPr>
            <a:xfrm>
              <a:off x="3689902" y="2313651"/>
              <a:ext cx="457200" cy="96886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301FEBD-B46B-7BB4-16D4-74C627AAD3EF}"/>
                </a:ext>
              </a:extLst>
            </p:cNvPr>
            <p:cNvCxnSpPr>
              <a:cxnSpLocks/>
              <a:stCxn id="278" idx="6"/>
              <a:endCxn id="276" idx="2"/>
            </p:cNvCxnSpPr>
            <p:nvPr/>
          </p:nvCxnSpPr>
          <p:spPr>
            <a:xfrm flipV="1">
              <a:off x="4147102" y="1391565"/>
              <a:ext cx="1130191" cy="464886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234E78E-E499-1E96-80C8-3E8442CD66D3}"/>
                </a:ext>
              </a:extLst>
            </p:cNvPr>
            <p:cNvCxnSpPr>
              <a:cxnSpLocks/>
              <a:stCxn id="277" idx="6"/>
              <a:endCxn id="12" idx="2"/>
            </p:cNvCxnSpPr>
            <p:nvPr/>
          </p:nvCxnSpPr>
          <p:spPr>
            <a:xfrm>
              <a:off x="4604302" y="3739714"/>
              <a:ext cx="1130191" cy="1807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74DF0DD-BBBA-7716-C7F3-802CB2624EDB}"/>
                </a:ext>
              </a:extLst>
            </p:cNvPr>
            <p:cNvCxnSpPr>
              <a:cxnSpLocks/>
              <a:stCxn id="275" idx="4"/>
              <a:endCxn id="11" idx="0"/>
            </p:cNvCxnSpPr>
            <p:nvPr/>
          </p:nvCxnSpPr>
          <p:spPr>
            <a:xfrm>
              <a:off x="7959839" y="2166095"/>
              <a:ext cx="381073" cy="99946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7B4ED57-121C-8577-146F-83DDD0FFA0C8}"/>
                </a:ext>
              </a:extLst>
            </p:cNvPr>
            <p:cNvCxnSpPr>
              <a:cxnSpLocks/>
              <a:stCxn id="276" idx="6"/>
              <a:endCxn id="275" idx="2"/>
            </p:cNvCxnSpPr>
            <p:nvPr/>
          </p:nvCxnSpPr>
          <p:spPr>
            <a:xfrm>
              <a:off x="6191693" y="1391565"/>
              <a:ext cx="1310946" cy="31733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C5F90D7-C0B9-F591-416E-BE1289F9D2D6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 flipV="1">
              <a:off x="6648893" y="3622756"/>
              <a:ext cx="1234819" cy="2977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48DECE5-806B-CA3C-2F40-210671DA18CB}"/>
                </a:ext>
              </a:extLst>
            </p:cNvPr>
            <p:cNvCxnSpPr>
              <a:cxnSpLocks/>
              <a:stCxn id="276" idx="4"/>
              <a:endCxn id="12" idx="0"/>
            </p:cNvCxnSpPr>
            <p:nvPr/>
          </p:nvCxnSpPr>
          <p:spPr>
            <a:xfrm>
              <a:off x="5734493" y="1848765"/>
              <a:ext cx="457200" cy="161450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8" name="TextBox 447">
            <a:extLst>
              <a:ext uri="{FF2B5EF4-FFF2-40B4-BE49-F238E27FC236}">
                <a16:creationId xmlns:a16="http://schemas.microsoft.com/office/drawing/2014/main" id="{790F86A9-C965-8BE5-88A9-E6DAF0F958D2}"/>
              </a:ext>
            </a:extLst>
          </p:cNvPr>
          <p:cNvSpPr txBox="1"/>
          <p:nvPr/>
        </p:nvSpPr>
        <p:spPr>
          <a:xfrm>
            <a:off x="4754096" y="5583351"/>
            <a:ext cx="2683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/>
              <a:t>{ {a, b, d, e, c, f} }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44A2F7A8-377F-56F9-7041-7175EA4B5651}"/>
              </a:ext>
            </a:extLst>
          </p:cNvPr>
          <p:cNvSpPr/>
          <p:nvPr/>
        </p:nvSpPr>
        <p:spPr>
          <a:xfrm rot="10800000">
            <a:off x="7159254" y="392815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853D7-3D8F-6C8F-BD83-3EBE7C8A22D6}"/>
              </a:ext>
            </a:extLst>
          </p:cNvPr>
          <p:cNvSpPr txBox="1"/>
          <p:nvPr/>
        </p:nvSpPr>
        <p:spPr>
          <a:xfrm>
            <a:off x="7643886" y="4431114"/>
            <a:ext cx="1718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‘e’ and ‘f’</a:t>
            </a:r>
          </a:p>
          <a:p>
            <a:r>
              <a:rPr lang="en-US"/>
              <a:t>in different sets</a:t>
            </a:r>
          </a:p>
        </p:txBody>
      </p:sp>
    </p:spTree>
    <p:extLst>
      <p:ext uri="{BB962C8B-B14F-4D97-AF65-F5344CB8AC3E}">
        <p14:creationId xmlns:p14="http://schemas.microsoft.com/office/powerpoint/2010/main" val="953146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124BC-D9EA-DFB2-978C-2E853DE4D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0D70E0-1786-4FB8-4043-63D4AFB7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29</a:t>
            </a:fld>
            <a:endParaRPr lang="en-US" sz="180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C3E9B16-027B-917C-D8F3-2986A21E37A1}"/>
              </a:ext>
            </a:extLst>
          </p:cNvPr>
          <p:cNvGrpSpPr/>
          <p:nvPr/>
        </p:nvGrpSpPr>
        <p:grpSpPr>
          <a:xfrm>
            <a:off x="3313295" y="944998"/>
            <a:ext cx="5565410" cy="3443302"/>
            <a:chOff x="3232702" y="934365"/>
            <a:chExt cx="5565410" cy="3443302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9E5726AB-839A-7C8D-131B-C989A822716E}"/>
                </a:ext>
              </a:extLst>
            </p:cNvPr>
            <p:cNvSpPr/>
            <p:nvPr/>
          </p:nvSpPr>
          <p:spPr>
            <a:xfrm>
              <a:off x="7502639" y="125169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A0A69E7A-0685-BE15-4A32-A854E9CE96EB}"/>
                </a:ext>
              </a:extLst>
            </p:cNvPr>
            <p:cNvSpPr/>
            <p:nvPr/>
          </p:nvSpPr>
          <p:spPr>
            <a:xfrm>
              <a:off x="5277293" y="93436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D7593C59-61A1-E9D8-1AC0-98FB23CEFA7E}"/>
                </a:ext>
              </a:extLst>
            </p:cNvPr>
            <p:cNvSpPr/>
            <p:nvPr/>
          </p:nvSpPr>
          <p:spPr>
            <a:xfrm>
              <a:off x="3689902" y="3282514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21143984-3216-5EBA-53DE-B51C142F4A8A}"/>
                </a:ext>
              </a:extLst>
            </p:cNvPr>
            <p:cNvSpPr/>
            <p:nvPr/>
          </p:nvSpPr>
          <p:spPr>
            <a:xfrm>
              <a:off x="3232702" y="139925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2768E94-A45A-644E-434D-123D3D1A6A2C}"/>
                </a:ext>
              </a:extLst>
            </p:cNvPr>
            <p:cNvSpPr/>
            <p:nvPr/>
          </p:nvSpPr>
          <p:spPr>
            <a:xfrm>
              <a:off x="7883712" y="3165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09C0D4-6CEC-7910-5EDA-33762BA9C664}"/>
                </a:ext>
              </a:extLst>
            </p:cNvPr>
            <p:cNvSpPr/>
            <p:nvPr/>
          </p:nvSpPr>
          <p:spPr>
            <a:xfrm>
              <a:off x="5734493" y="346326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EDF511C-2229-D36B-C047-70CD52893FBD}"/>
                </a:ext>
              </a:extLst>
            </p:cNvPr>
            <p:cNvCxnSpPr>
              <a:cxnSpLocks/>
              <a:stCxn id="278" idx="4"/>
              <a:endCxn id="277" idx="0"/>
            </p:cNvCxnSpPr>
            <p:nvPr/>
          </p:nvCxnSpPr>
          <p:spPr>
            <a:xfrm>
              <a:off x="3689902" y="2313651"/>
              <a:ext cx="457200" cy="96886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1876E86-6D7C-9B01-7BA5-CAB072C47F74}"/>
                </a:ext>
              </a:extLst>
            </p:cNvPr>
            <p:cNvCxnSpPr>
              <a:cxnSpLocks/>
              <a:stCxn id="278" idx="6"/>
              <a:endCxn id="276" idx="2"/>
            </p:cNvCxnSpPr>
            <p:nvPr/>
          </p:nvCxnSpPr>
          <p:spPr>
            <a:xfrm flipV="1">
              <a:off x="4147102" y="1391565"/>
              <a:ext cx="1130191" cy="464886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C95093C-137E-E4F6-5464-EF400673F798}"/>
                </a:ext>
              </a:extLst>
            </p:cNvPr>
            <p:cNvCxnSpPr>
              <a:cxnSpLocks/>
              <a:stCxn id="277" idx="6"/>
              <a:endCxn id="12" idx="2"/>
            </p:cNvCxnSpPr>
            <p:nvPr/>
          </p:nvCxnSpPr>
          <p:spPr>
            <a:xfrm>
              <a:off x="4604302" y="3739714"/>
              <a:ext cx="1130191" cy="1807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FCF403E-FDE7-874C-7FC1-2B8D7762D917}"/>
                </a:ext>
              </a:extLst>
            </p:cNvPr>
            <p:cNvCxnSpPr>
              <a:cxnSpLocks/>
              <a:stCxn id="275" idx="4"/>
              <a:endCxn id="11" idx="0"/>
            </p:cNvCxnSpPr>
            <p:nvPr/>
          </p:nvCxnSpPr>
          <p:spPr>
            <a:xfrm>
              <a:off x="7959839" y="2166095"/>
              <a:ext cx="381073" cy="99946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A78BCF2-F7CF-4589-3795-26082BCE4ABE}"/>
                </a:ext>
              </a:extLst>
            </p:cNvPr>
            <p:cNvCxnSpPr>
              <a:cxnSpLocks/>
              <a:stCxn id="276" idx="6"/>
              <a:endCxn id="275" idx="2"/>
            </p:cNvCxnSpPr>
            <p:nvPr/>
          </p:nvCxnSpPr>
          <p:spPr>
            <a:xfrm>
              <a:off x="6191693" y="1391565"/>
              <a:ext cx="1310946" cy="31733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39906F-B4C0-6A93-A24B-575A2306CDE5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 flipV="1">
              <a:off x="6648893" y="3622756"/>
              <a:ext cx="1234819" cy="2977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2BA0E73-4CD5-F854-0A58-0190004CF843}"/>
                </a:ext>
              </a:extLst>
            </p:cNvPr>
            <p:cNvCxnSpPr>
              <a:cxnSpLocks/>
              <a:stCxn id="276" idx="4"/>
              <a:endCxn id="12" idx="0"/>
            </p:cNvCxnSpPr>
            <p:nvPr/>
          </p:nvCxnSpPr>
          <p:spPr>
            <a:xfrm>
              <a:off x="5734493" y="1848765"/>
              <a:ext cx="457200" cy="1614502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8" name="TextBox 447">
            <a:extLst>
              <a:ext uri="{FF2B5EF4-FFF2-40B4-BE49-F238E27FC236}">
                <a16:creationId xmlns:a16="http://schemas.microsoft.com/office/drawing/2014/main" id="{1533899C-1000-75DC-278B-92194E451F73}"/>
              </a:ext>
            </a:extLst>
          </p:cNvPr>
          <p:cNvSpPr txBox="1"/>
          <p:nvPr/>
        </p:nvSpPr>
        <p:spPr>
          <a:xfrm>
            <a:off x="4754096" y="5583351"/>
            <a:ext cx="2683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/>
              <a:t>{ {a, b, d, e, c, f} }</a:t>
            </a:r>
          </a:p>
        </p:txBody>
      </p:sp>
    </p:spTree>
    <p:extLst>
      <p:ext uri="{BB962C8B-B14F-4D97-AF65-F5344CB8AC3E}">
        <p14:creationId xmlns:p14="http://schemas.microsoft.com/office/powerpoint/2010/main" val="575420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03000-096E-B82D-9FB5-EA29DFDF3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13C26C-12AC-2FF6-E464-4A1E31292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3</a:t>
            </a:fld>
            <a:endParaRPr lang="en-US" sz="18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95F705-BA9E-E6E7-E19D-F1E855CA1711}"/>
              </a:ext>
            </a:extLst>
          </p:cNvPr>
          <p:cNvSpPr/>
          <p:nvPr/>
        </p:nvSpPr>
        <p:spPr>
          <a:xfrm>
            <a:off x="3215574" y="3683730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4C3C1EA-7D17-B7F3-54CA-0C62910CAEB5}"/>
              </a:ext>
            </a:extLst>
          </p:cNvPr>
          <p:cNvSpPr/>
          <p:nvPr/>
        </p:nvSpPr>
        <p:spPr>
          <a:xfrm>
            <a:off x="5181600" y="50143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F76827-9269-401E-B186-132FD56415E0}"/>
              </a:ext>
            </a:extLst>
          </p:cNvPr>
          <p:cNvSpPr/>
          <p:nvPr/>
        </p:nvSpPr>
        <p:spPr>
          <a:xfrm>
            <a:off x="3672774" y="1259959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E9874A-8299-D16E-5D32-25A30A90FDB6}"/>
              </a:ext>
            </a:extLst>
          </p:cNvPr>
          <p:cNvCxnSpPr>
            <a:cxnSpLocks/>
            <a:stCxn id="3" idx="6"/>
            <a:endCxn id="16" idx="2"/>
          </p:cNvCxnSpPr>
          <p:nvPr/>
        </p:nvCxnSpPr>
        <p:spPr>
          <a:xfrm>
            <a:off x="4129974" y="4140930"/>
            <a:ext cx="3638882" cy="20712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36EFA28-1E2F-E26F-55F0-3F9AF9DD9951}"/>
              </a:ext>
            </a:extLst>
          </p:cNvPr>
          <p:cNvSpPr/>
          <p:nvPr/>
        </p:nvSpPr>
        <p:spPr>
          <a:xfrm>
            <a:off x="7001762" y="115784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8D713D-B721-E0AF-1ADC-865DF7423F97}"/>
              </a:ext>
            </a:extLst>
          </p:cNvPr>
          <p:cNvSpPr/>
          <p:nvPr/>
        </p:nvSpPr>
        <p:spPr>
          <a:xfrm>
            <a:off x="7768856" y="389085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C0F97A-8E1E-0F49-DDBB-33F3A2FC533A}"/>
              </a:ext>
            </a:extLst>
          </p:cNvPr>
          <p:cNvSpPr/>
          <p:nvPr/>
        </p:nvSpPr>
        <p:spPr>
          <a:xfrm>
            <a:off x="5466691" y="2599209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A37FC3-BED6-2998-956B-6AD1C1F3F7D7}"/>
              </a:ext>
            </a:extLst>
          </p:cNvPr>
          <p:cNvCxnSpPr>
            <a:cxnSpLocks/>
            <a:stCxn id="16" idx="0"/>
            <a:endCxn id="15" idx="4"/>
          </p:cNvCxnSpPr>
          <p:nvPr/>
        </p:nvCxnSpPr>
        <p:spPr>
          <a:xfrm flipH="1" flipV="1">
            <a:off x="7458962" y="2072245"/>
            <a:ext cx="767094" cy="181860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E16461-DF42-A586-6B2C-39A24074E50F}"/>
              </a:ext>
            </a:extLst>
          </p:cNvPr>
          <p:cNvCxnSpPr>
            <a:cxnSpLocks/>
            <a:stCxn id="15" idx="3"/>
            <a:endCxn id="17" idx="7"/>
          </p:cNvCxnSpPr>
          <p:nvPr/>
        </p:nvCxnSpPr>
        <p:spPr>
          <a:xfrm flipH="1">
            <a:off x="6247180" y="1938334"/>
            <a:ext cx="888493" cy="79478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18FE9E-C67D-1D84-B5DB-09AD5F9C61B8}"/>
              </a:ext>
            </a:extLst>
          </p:cNvPr>
          <p:cNvCxnSpPr>
            <a:cxnSpLocks/>
            <a:stCxn id="4" idx="6"/>
            <a:endCxn id="16" idx="3"/>
          </p:cNvCxnSpPr>
          <p:nvPr/>
        </p:nvCxnSpPr>
        <p:spPr>
          <a:xfrm flipV="1">
            <a:off x="6096000" y="4671340"/>
            <a:ext cx="1806767" cy="80021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255A0F-72C2-DFD9-3CC0-9EC49D0C4CCD}"/>
              </a:ext>
            </a:extLst>
          </p:cNvPr>
          <p:cNvCxnSpPr>
            <a:cxnSpLocks/>
            <a:stCxn id="3" idx="0"/>
            <a:endCxn id="5" idx="4"/>
          </p:cNvCxnSpPr>
          <p:nvPr/>
        </p:nvCxnSpPr>
        <p:spPr>
          <a:xfrm flipV="1">
            <a:off x="3672774" y="2174359"/>
            <a:ext cx="457200" cy="150937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0ECA3D-8CAB-50EC-8FFA-4A940E25D2F3}"/>
              </a:ext>
            </a:extLst>
          </p:cNvPr>
          <p:cNvSpPr txBox="1"/>
          <p:nvPr/>
        </p:nvSpPr>
        <p:spPr>
          <a:xfrm>
            <a:off x="3593276" y="268221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0A7057-03EA-2C54-A638-5A971B3201BF}"/>
              </a:ext>
            </a:extLst>
          </p:cNvPr>
          <p:cNvSpPr txBox="1"/>
          <p:nvPr/>
        </p:nvSpPr>
        <p:spPr>
          <a:xfrm>
            <a:off x="4602365" y="383824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E4D674-0C02-2311-46E3-9A96C7CED68C}"/>
              </a:ext>
            </a:extLst>
          </p:cNvPr>
          <p:cNvSpPr txBox="1"/>
          <p:nvPr/>
        </p:nvSpPr>
        <p:spPr>
          <a:xfrm>
            <a:off x="7887048" y="27331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F1C65F-4FC1-D359-6E99-D6876513E906}"/>
              </a:ext>
            </a:extLst>
          </p:cNvPr>
          <p:cNvSpPr txBox="1"/>
          <p:nvPr/>
        </p:nvSpPr>
        <p:spPr>
          <a:xfrm>
            <a:off x="7014091" y="501435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468DF6-88E7-CA7B-92B7-E0A8057CCD61}"/>
              </a:ext>
            </a:extLst>
          </p:cNvPr>
          <p:cNvSpPr txBox="1"/>
          <p:nvPr/>
        </p:nvSpPr>
        <p:spPr>
          <a:xfrm>
            <a:off x="6479479" y="193833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F44682-A9D5-043E-6502-DE85FA8FDE44}"/>
              </a:ext>
            </a:extLst>
          </p:cNvPr>
          <p:cNvCxnSpPr>
            <a:cxnSpLocks/>
            <a:stCxn id="5" idx="5"/>
            <a:endCxn id="17" idx="1"/>
          </p:cNvCxnSpPr>
          <p:nvPr/>
        </p:nvCxnSpPr>
        <p:spPr>
          <a:xfrm>
            <a:off x="4453263" y="2040448"/>
            <a:ext cx="1147339" cy="69267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917C4B2-4187-7F93-2D07-E35318B8F29B}"/>
              </a:ext>
            </a:extLst>
          </p:cNvPr>
          <p:cNvSpPr txBox="1"/>
          <p:nvPr/>
        </p:nvSpPr>
        <p:spPr>
          <a:xfrm>
            <a:off x="5026932" y="20174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365301-E1BD-8FE0-1927-E2919A032141}"/>
              </a:ext>
            </a:extLst>
          </p:cNvPr>
          <p:cNvSpPr txBox="1"/>
          <p:nvPr/>
        </p:nvSpPr>
        <p:spPr>
          <a:xfrm>
            <a:off x="5769842" y="12563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A700C6-7717-D7BE-5F6C-E2A17F58CB5B}"/>
              </a:ext>
            </a:extLst>
          </p:cNvPr>
          <p:cNvCxnSpPr>
            <a:cxnSpLocks/>
            <a:stCxn id="5" idx="6"/>
            <a:endCxn id="15" idx="2"/>
          </p:cNvCxnSpPr>
          <p:nvPr/>
        </p:nvCxnSpPr>
        <p:spPr>
          <a:xfrm flipV="1">
            <a:off x="4587174" y="1615045"/>
            <a:ext cx="2414588" cy="10211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31DDA6E-CFEC-DD65-5550-79995F654145}"/>
              </a:ext>
            </a:extLst>
          </p:cNvPr>
          <p:cNvCxnSpPr>
            <a:cxnSpLocks/>
            <a:stCxn id="16" idx="1"/>
            <a:endCxn id="17" idx="5"/>
          </p:cNvCxnSpPr>
          <p:nvPr/>
        </p:nvCxnSpPr>
        <p:spPr>
          <a:xfrm flipH="1" flipV="1">
            <a:off x="6247180" y="3379698"/>
            <a:ext cx="1655587" cy="6450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73DCD55-42A0-B2C8-BFE5-8F31CB0BFB18}"/>
              </a:ext>
            </a:extLst>
          </p:cNvPr>
          <p:cNvSpPr txBox="1"/>
          <p:nvPr/>
        </p:nvSpPr>
        <p:spPr>
          <a:xfrm>
            <a:off x="6999383" y="33328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B7C0EE9-1062-2B8B-0E1B-B3B9A8835634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3996063" y="4464219"/>
            <a:ext cx="1319448" cy="68404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4F28FB1-596D-0205-951B-948DBBC48586}"/>
              </a:ext>
            </a:extLst>
          </p:cNvPr>
          <p:cNvSpPr txBox="1"/>
          <p:nvPr/>
        </p:nvSpPr>
        <p:spPr>
          <a:xfrm>
            <a:off x="4329209" y="48296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ECED9B3-DF59-164F-0D68-C9E4E821710D}"/>
              </a:ext>
            </a:extLst>
          </p:cNvPr>
          <p:cNvCxnSpPr>
            <a:cxnSpLocks/>
            <a:stCxn id="17" idx="4"/>
            <a:endCxn id="4" idx="0"/>
          </p:cNvCxnSpPr>
          <p:nvPr/>
        </p:nvCxnSpPr>
        <p:spPr>
          <a:xfrm flipH="1">
            <a:off x="5638800" y="3513609"/>
            <a:ext cx="285091" cy="150074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9A65950-CA8F-F2DC-F51E-331A7F628F4D}"/>
              </a:ext>
            </a:extLst>
          </p:cNvPr>
          <p:cNvSpPr txBox="1"/>
          <p:nvPr/>
        </p:nvSpPr>
        <p:spPr>
          <a:xfrm>
            <a:off x="5575421" y="360181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8691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D0036-B7F2-096D-FA9C-952716CB6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712F34-592C-7AEE-0E51-7433A0A4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30</a:t>
            </a:fld>
            <a:endParaRPr lang="en-US" sz="1800"/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590342FC-E5EA-75B8-6D78-E70BA64DA4D1}"/>
              </a:ext>
            </a:extLst>
          </p:cNvPr>
          <p:cNvGrpSpPr/>
          <p:nvPr/>
        </p:nvGrpSpPr>
        <p:grpSpPr>
          <a:xfrm>
            <a:off x="450176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69832655-F016-41C0-1339-1B28F1622DA2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D4AB0465-F7B4-A07C-85B7-5CAC03FA6525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54498F01-A847-4A7D-2673-B08C1E76F276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5DB439AB-E7E0-77B3-CE71-19CC4F520834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BB1F85F-0B2C-10A2-9A3C-0708A4AE0838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CB7570F-7EA4-921C-7D09-A262759EDADE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E3E953C-879D-4322-482E-21A96E7CAA20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1ED545-6832-EC84-BC99-18028DB2378C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388D44A-0977-3CD9-CFB9-D875C6CC82B1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6917F0A-36F9-0AA9-5AB6-5C3D9936A8D1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F0D0F85-0F2C-FE97-6868-4D4E3CE2C18B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182A873-EA12-DDC6-A385-0CB2D6ECA15C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A9E223-2A79-4C80-9297-0F51E3367F74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5CA47C0-9181-5241-792B-FC2DE6505A08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18A861-7132-3E4C-B8E4-E34656CC1214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2F4A24BC-B112-83AD-1BDA-50A4E8CE012B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9DE6989E-42AE-ED80-89F8-CB15998D95C8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537A87A1-81C5-85BE-C8AA-34331FE19784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13364992-A106-4337-672A-CF0679C78A84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668AEA9-D93A-B413-479F-A5CE3E9B4116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D8A2BFD9-CDCF-AE59-6421-DDF9770FBDBF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FE22768B-04C3-A644-C07D-26D788C86611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1886BE40-3BCD-A48B-9F5A-1504C0856D37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AF813E67-05F3-8749-C0E8-5640853247EC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C3063D4E-323F-7BAB-BA68-82876C05B808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1DEAB5AF-FC62-FD12-EF51-192DF009D83D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FF396CF5-1E57-2830-B3EC-BF2D27EADBBF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886E9501-832B-B2BF-6518-19361CCC7647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D7BA9024-047B-65F7-9413-BE724DEB5DA3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038C322B-E4EC-0456-2956-56B98EE74A19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4D2DBB97-CA81-C7FC-D157-7EE4F8A271F0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A550EAEF-615B-2122-9019-61A0856B8AF4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50E662E6-1A09-384C-4014-8C49FEA9E5B3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A133E3B3-F46E-9881-3717-416CC9D2440D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35D225A3-460B-9899-A05C-EA3DABFD2E99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D52AACE0-9845-94CE-805E-A3F2799BD156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5FD6D73C-692A-D4A7-6D73-4E16E7FD52AA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E37833EE-7451-8360-5A94-4E2F54D8CCB5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2E918B-1693-0ED3-D9FD-1A4E30314316}"/>
              </a:ext>
            </a:extLst>
          </p:cNvPr>
          <p:cNvGraphicFramePr>
            <a:graphicFrameLocks noGrp="1"/>
          </p:cNvGraphicFramePr>
          <p:nvPr/>
        </p:nvGraphicFramePr>
        <p:xfrm>
          <a:off x="1750615" y="833120"/>
          <a:ext cx="1920240" cy="51917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43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73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32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18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55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78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32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74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37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249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DF774-65B1-AD65-681E-EE03AF8A9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A8C5EA-5225-4BA3-F818-F045C06F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31</a:t>
            </a:fld>
            <a:endParaRPr lang="en-US" sz="1800"/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956C85EE-0F8E-B8C1-636C-871C085C200C}"/>
              </a:ext>
            </a:extLst>
          </p:cNvPr>
          <p:cNvGrpSpPr/>
          <p:nvPr/>
        </p:nvGrpSpPr>
        <p:grpSpPr>
          <a:xfrm>
            <a:off x="450176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635C4B6C-F345-0595-FE85-D83B44BE3D8D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7F182D36-AEF6-3064-2C6E-683862C4B7FE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018A3FEE-5828-E615-24FB-7E4DB814CAF2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05D640C0-0FD5-684F-A088-423B06B589F5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9C043AE-8BAF-E9D4-3E54-88E00302295F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00C13A9-B84C-419E-5172-6FCA7801AD6D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0BB80D7-F678-0D75-73A1-102EF7D9EA78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82F6BBE-4F22-9DE1-E876-732480573D5A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DC1A19C-BD6B-EA06-5E8C-AD29A62D3A63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9C8FEB-6C7A-4F60-7DF0-1F5C0CDCE9F7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1A5FAD7-EC22-8D0B-CBBC-D3F22954C785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30CAD47-F3C5-C2E6-D0B3-1F0A70B137DF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37DF398-AF4E-720F-B35E-BBC9880F49D6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1FADAF1-C685-D1F6-58A8-90FCF560E5F7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D48DA8F-DF2E-2FFA-E339-021020D432C7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4CB3FFF-DE48-1478-F764-7D77A0B9F3DF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F9E1C715-C69D-CB9A-EFFA-4095F71B2369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14B45736-29AD-E6C7-CAAA-958405FDB531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64825EF3-EA21-308F-2C9E-18619941AAE4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CC87B0FD-55EB-CC1C-203F-28BAB270ED29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5C033FE4-6EC5-0543-46F8-FDF0B18D67CC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38CC25F-8C45-35BF-AF38-A759CB13D78D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2EF0482-0F16-8BF7-FA7A-FD37334014E4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0D768B66-A025-3F8C-0B21-790778E80CFC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1A2B0184-0A72-175D-3AD2-B7C29D7B582D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80FCF5FC-A8CF-A406-48EF-803077D08498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EA8916C7-671A-4E20-E0F0-596CE3B687C8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2EB1D560-2F67-3294-211D-14041B86B957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33B3CAFE-FC3A-5FA2-B898-3F5944E731D9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961631A4-C217-6C26-000B-78501A44BF77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3D8C25B5-DB89-38DB-DD36-3E40F5EFBE06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89A8BC63-D32B-39A9-1A30-45A4364FE346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AEE2E420-F049-8947-CBC6-6334A2910432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13C34E9D-984B-ED09-91D1-B50BC703AEC5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7F232563-5EE8-3878-B3EA-6E93EF22E7C1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5EC2EE49-5945-AA47-E017-CFF3166A6889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F6842586-FCFA-18A3-93E4-3EF181C3CFC3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291A4F62-6F98-FD7D-FC02-C663F7ED1339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4E3EE2-7714-DC49-48D0-B5791B69B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538457"/>
              </p:ext>
            </p:extLst>
          </p:nvPr>
        </p:nvGraphicFramePr>
        <p:xfrm>
          <a:off x="1750615" y="833120"/>
          <a:ext cx="1920240" cy="51917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43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73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32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18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55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78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32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74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37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007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ACC14-E11F-6B61-3746-69E4B5976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DEF136-5815-685B-5985-BD49FCF2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32</a:t>
            </a:fld>
            <a:endParaRPr lang="en-US" sz="1800"/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FA7E5FDE-3A85-CA25-7ADD-86FC9208F49E}"/>
              </a:ext>
            </a:extLst>
          </p:cNvPr>
          <p:cNvGrpSpPr/>
          <p:nvPr/>
        </p:nvGrpSpPr>
        <p:grpSpPr>
          <a:xfrm>
            <a:off x="450176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1CDF9A96-1A52-C7ED-6B75-E836E6C97F0F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4E7EDEEF-8485-B5E7-775B-56DA5C8C96C4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EE5A47DC-6FDA-591A-8C99-6097247A0672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E82A8E49-0FD8-9AB8-042B-95705D820218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A8ED7E0-F683-1A21-DD7D-9BB15FB07761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05EA8AA-5024-15FE-1D8B-81956B57DF15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33BCF4-CB0F-E603-5A88-BD4C8D6028C7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6373AF4-0644-D151-D942-E04C14FF5DFC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BFDAA98-AD39-4A30-F133-A782A1FD190A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F88077-A782-76DB-4619-772326FD8CBA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97542C0-64B6-53CA-3DF8-89F2ACC44C65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EBE3332-D7DE-A2D1-633C-BF4664D11E70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9657D56-47A4-5B5E-B1F9-BB724715B8F1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A964F55-47B5-8F70-2ED9-D43B95363ADB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95D4181-C426-6A13-49E1-4297746A5FD1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C5071B0F-16CF-8AFB-D2D8-4B97A39DCADC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D2F3BE6D-064A-F1E6-4F7F-2F812B188872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ACFD32F7-D28D-26D7-9210-F3A7C197A9C7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2AD25941-6A7E-4725-FBA0-976B62054A6C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E8777148-F25A-0B9A-5A87-C869E708CB18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3B7C2130-2C74-9768-C5F2-F331902AD507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8CE404AA-7E72-507E-33E1-5F92B88A525F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68F871FE-D26C-0423-6845-EFB2A7FF6984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B432CB7-AF97-11E1-5BC7-36CB1C6CBDA6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66652B84-50BE-7C8C-A7FF-58EE2DF3ADA9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6D372899-EA19-0644-6229-686D50097B70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85561A13-BCCD-6E8A-DFF7-CC7064FAFF65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33CD95D9-8E31-38E3-A941-1105E1E33320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73AE00A5-75AC-F83A-4CD5-4B85A7AC9030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B608E90D-53D6-DC4E-3F27-1DE12453C8AE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5338CD98-BA4A-ED5A-788B-D174263759C6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2C9A8AD9-280D-0876-F9C4-19301EB77CFF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B3E6479A-C114-D8F5-2A34-FF6ED650D146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2B094A6B-73FD-0A2A-5B9C-FF8E43D0261E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230FC4DF-C12A-9112-3577-38E55FF7F3FB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B8AD3FC3-8201-277B-0A03-3D848A9E2AFF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DF1956E5-ACCA-F0BE-6ED2-81E46D030585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FCE9FF0B-9366-DFF4-75F3-5B8B19B0B725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434F3C-E140-218C-DC77-8B3090824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737798"/>
              </p:ext>
            </p:extLst>
          </p:nvPr>
        </p:nvGraphicFramePr>
        <p:xfrm>
          <a:off x="1750615" y="833120"/>
          <a:ext cx="1920240" cy="51917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43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73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32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18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55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78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32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74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37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136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ECA7D-9C04-6260-1A77-17851D4FF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FE812B-E740-FA80-3D0C-0D2A5C49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33</a:t>
            </a:fld>
            <a:endParaRPr lang="en-US" sz="1800"/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86E65C4B-0924-7B34-D700-4A59D37B17E1}"/>
              </a:ext>
            </a:extLst>
          </p:cNvPr>
          <p:cNvGrpSpPr/>
          <p:nvPr/>
        </p:nvGrpSpPr>
        <p:grpSpPr>
          <a:xfrm>
            <a:off x="450176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8F69B8AC-2F2D-A685-E7F0-E6DFD226A15C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6FE6C56A-B79B-615F-C09A-E13E07BA5725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DB1B25AC-D57F-22EF-E6B6-EDF66D26D4B7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DCCD940B-C925-97B6-5D60-99A8E480CE6F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21445AE-193D-2ACF-8738-28B185BE5D69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1F4148-FF88-FB71-F102-652A7907B873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4796C24-5D9D-3546-6F03-49D7A3247570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00D45C-87BC-8254-DF80-A40BF8FB171E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0E45786-0171-2FEE-738E-9C279495CFBC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A9BE614-AC35-3CDF-F1F5-6B95A5B49FD3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0911421-3E66-1C76-43EE-1F4900F84601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2874CD2-6813-B71B-C0B4-34A2A89B01CB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390118D-27C0-229F-B124-93265225E073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BE964A1-3053-952B-E6F4-46F61A8CA163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76738F6-E927-41F3-03D9-25D6DEA0053B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5B487983-EE91-B889-AA20-193EB562C2DF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90D081CF-0221-2A99-2813-24EF3F15C975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A04A710A-F11F-0AFF-4937-4F9763A5AB2E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09932F89-AEC1-5E08-C3BF-35B45199EBB1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B8DEF456-A143-70AA-7FEB-6F1E46165F7D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9C5E915F-DBEB-DDC6-237B-E2E5B7FCA7A9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AC610123-1609-89B2-88AB-682220F8C32A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5EB62C19-C2EA-3DC3-1CDE-442D9FF4EA7E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F98FFBEB-7BA7-FC07-7BD5-7B2F4360D592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0299B79C-0699-C403-061F-EC782ACDF344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7AE75F9B-E928-5715-C85D-62057581CC02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6316E0C5-216F-E1AF-DF09-1210FA1C63C0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71E8FAC3-8957-43F4-21C9-AC3C9358EE49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2FFD9586-658B-6342-055B-64D875D24B1E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7A792392-113D-B488-59B4-772785E87E19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CF773DD2-4ED3-1F04-F7D0-CF3D910B4142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57F1C1E8-AE4B-FDC5-585A-FE25EF7CC93F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916175C9-2FB4-3D51-F5DC-E230FAF8B1C8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9B51CBE0-6F0D-F10E-1458-A4221A17DB6E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3F4B3326-49F1-63A8-287F-DBF71877CB6C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FEEEC9FE-5D9B-1606-F9CA-2BD59AC24635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DE1338B4-9FEB-65B0-D53B-82DC12FAE25F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FC6C3319-83F5-C2E7-4B0C-5A8A1ECB4082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D4C01F-9392-D02A-E84A-02B65F495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784358"/>
              </p:ext>
            </p:extLst>
          </p:nvPr>
        </p:nvGraphicFramePr>
        <p:xfrm>
          <a:off x="1750615" y="833120"/>
          <a:ext cx="1920240" cy="51917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43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73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32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18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55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78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32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74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37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093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E6251-89AB-AB94-190F-6FFB048B6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94FAF4-1247-31F9-91BA-CD3D7624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34</a:t>
            </a:fld>
            <a:endParaRPr lang="en-US" sz="1800"/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FF15DFBF-9860-F92D-5DE0-F71AA5739237}"/>
              </a:ext>
            </a:extLst>
          </p:cNvPr>
          <p:cNvGrpSpPr/>
          <p:nvPr/>
        </p:nvGrpSpPr>
        <p:grpSpPr>
          <a:xfrm>
            <a:off x="450176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2BDE6D7C-8D4F-C550-514F-6E35159277B5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8AA05C69-6AB3-F513-188D-52ECD0E311AB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C80192F5-0768-3B42-A98D-603BC248ABF9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58373B98-1001-93CB-290F-98D5397A3834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E31A3D9-7151-D7B8-E258-1ADF4BAFC160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13324CA-48AD-590D-CA3B-537FFC8628A7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E28952-4923-CCF0-0B5E-5FAC61989B0B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4CE5A76-C390-F367-6E18-E04EB4E8CF8D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F458CC4-D9B4-CF81-97D5-5D54911F62D5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E051AB6-40DD-0477-B8C2-1988D3288792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5788A4F-1908-96C2-7D8A-068C8CC9B5E6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E58BDA4-A7FA-5531-1DA9-5A2C86603C70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6428054-0AD8-9692-5354-70F2A6D55454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3702688-CD4F-1EA2-39E8-1B4C5E816064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E04C4D5-D607-8360-1B7A-8FD9B65BDA30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E4E1403-B562-2476-FE64-BC4F72B41C06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1637CFB7-1E70-508C-D647-19FB51966530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88FD7DF1-903C-90A7-3E00-CB11A50B9C50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861FF20C-7FF8-2416-C5E4-D3A6EEE562CF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D0935320-6697-3A42-1395-813118E19C0A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94B01AD1-11D5-CFFD-A0B3-196E3CE51053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EE4FE5EF-D768-FDCC-0548-C733BF38A79B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4B5BFDD1-60B3-26E2-E376-25C7371CA226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BC5BE2AF-6190-51C4-5C12-9EB4C3BD085A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93523910-BFD1-B8C8-DE6F-42580C921826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22239FDD-76A8-B01D-E813-876713D018FC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B3871794-7B8A-C487-7242-70FBA01CB89F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E3CD7C84-CAD9-439A-BE63-E1755706A875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35BE86AB-79AD-F0D4-1FF8-11586EA586FC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5F934680-1B71-C1E7-5DA1-CD80257B5F0A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423F7AD3-CA31-8784-CA72-98AAD14E1D27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DBAE8F18-585C-7107-4101-17E81612A94A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5198090F-1406-0535-62EE-462A0300F981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C525BC2A-59B3-CE6F-9A77-2B48ED753343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38E6903A-A507-0B03-87AB-3B958407AC35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6B734650-18D2-D4DA-E6AD-CC3DE453618D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82A3BC25-5173-E297-B2C3-778969CD13DF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013A560D-40F1-911E-6955-AA820E3C38EE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86245E-36B9-DFEC-5E9B-4117F0C56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646674"/>
              </p:ext>
            </p:extLst>
          </p:nvPr>
        </p:nvGraphicFramePr>
        <p:xfrm>
          <a:off x="1750615" y="833120"/>
          <a:ext cx="1920240" cy="51917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43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73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32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18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55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78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32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74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37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876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C61B4-9742-128F-386C-EC99C0C8A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0FE3FD-4C37-C3B0-9EC2-36BC8555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35</a:t>
            </a:fld>
            <a:endParaRPr lang="en-US" sz="1800"/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3115D1DB-6EB8-E602-94DA-2D75CACB6AD4}"/>
              </a:ext>
            </a:extLst>
          </p:cNvPr>
          <p:cNvGrpSpPr/>
          <p:nvPr/>
        </p:nvGrpSpPr>
        <p:grpSpPr>
          <a:xfrm>
            <a:off x="450176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6871FEC0-6F5F-BAC7-5BD6-680853BE5F75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12CBE747-1947-A49E-CFB7-7D545C1C4800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8AEDBE4F-EDDC-A828-3C2C-AB71A93E9F8E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1A90F8-64E3-DD25-1C39-A7AFAA9CB271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62F57D4-C271-08E2-132F-26B1CF753F9B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A6A5EFB-238B-ABF3-A6C2-E40EE8DA3657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1B37B26-AA6D-0DE1-7A36-F65278C39F9B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E2DFA72-D991-3D6E-266D-6DE8FA46CCD1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2665AE8-792D-6696-416F-162375AE9217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44FEE2-A7DB-5B2E-B67A-CA96E3AF86A3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5A31558-981A-41DB-2F35-19BE2A54DE56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3C61C13-E6C5-F3D5-3E7B-F9872241D800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B815420-B15B-1D78-27CD-0A37D67BCC01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4A99932-A5BB-8025-E1C1-A6C8122233A2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64A0FA8-D051-3DF3-44DC-A85FE2B62A6B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F3F8FAE-1628-CBAB-9DCD-83E259C72ED5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84E30BD4-9558-37D7-A296-2E1EF6217564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627EA536-29C7-C34D-4399-21A537DFB11E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2411BB7C-5799-6C78-1E04-99A9B7F50D36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5A22ECF2-014A-84B7-428E-1C6599FA2F1D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D9158861-C9D5-21FC-989B-7BD01B2A2101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63FA3580-ACFF-27DD-5F49-FA0419EF486E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F05C8993-9901-07B3-7ECB-E3321E6596A3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5D8C595-0A1E-D1BA-67E8-FD2E669B5C40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E24EFBBE-BB42-2524-607D-0C39FFC311CC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B997E4C9-E69D-0F5E-4267-796925A46F60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73166142-0744-6CFE-0FF2-776395C6BF97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C8F33430-3B65-A687-18A6-CABA614DEC44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80D12939-3F1E-B0BA-48F2-6675A99BCEF7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968A1AF2-A478-E296-8515-78F2EE3E2DBC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0385260C-0650-F813-65A6-C51C6FED12BF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E697F12E-23BE-E49D-5DE8-01CC4CF5BF6D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DFEA7533-1D4F-AC91-CAE1-7A4522F342D0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19789488-9F0A-0423-1AD6-F567F461F9DC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E4BD5601-64E6-5BAA-C913-CBD7D3E5A918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32860EB9-0DE4-2755-970A-2D1EF3DAFAE1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B3DE9421-38C7-1871-D010-B3B37727A81E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F15E3209-D80A-773B-AB56-255D272E4742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77BA63-98F6-ADDD-9136-95B0BAC19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021494"/>
              </p:ext>
            </p:extLst>
          </p:nvPr>
        </p:nvGraphicFramePr>
        <p:xfrm>
          <a:off x="1750615" y="833120"/>
          <a:ext cx="1920240" cy="51917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43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73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32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18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55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78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32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74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37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904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17B61-89A7-0E36-3C70-6D9CC30AC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C1AC77-58A5-F7AF-7BF9-707E78814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36</a:t>
            </a:fld>
            <a:endParaRPr lang="en-US" sz="1800"/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9095FA2A-29F9-C30F-0B02-0B0089A0E974}"/>
              </a:ext>
            </a:extLst>
          </p:cNvPr>
          <p:cNvGrpSpPr/>
          <p:nvPr/>
        </p:nvGrpSpPr>
        <p:grpSpPr>
          <a:xfrm>
            <a:off x="450176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D3A8C33-6522-9510-E32D-A3C3352DB435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F2471EC4-1FC4-DE69-7BA6-E15689661BFA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43992EF2-5D3C-EA16-9E6E-7D6E40DB0297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A104E5-1F40-A871-AD62-D933D7D8D200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967D9E3-EC55-0278-C78D-BAEEEFC433DB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17310CB-ADD0-10A0-88F8-75850D86AC96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E6A5202-059C-9B65-1374-5B4D01C00AAC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B960AF3-D332-DD38-5F09-9476D14274E5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0096A80-B2EC-39D0-2453-7D96A56FE6AF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C0B1652-AE7C-8C8D-5685-38119966B6FD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FA331E3-D49C-A9CE-60E1-E64D0E6B9350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460D158-9CE6-998D-0FE7-53A185E9B782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F48C7F1-289A-6FD8-03A4-E72434B3CEBA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7CA1B66-C3F1-8369-EB00-81C850260535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64CF0A-7394-5372-D1C2-B0F0D9E9734F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190D66D8-7344-67D1-393C-9ADC29877DD7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AA13EF37-11FB-B821-0C87-8C9300E4D6B0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748AA1BD-141C-BD66-3922-4C29756622F8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3A753256-841C-82EC-3A0C-74382D852B46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6E7A3DF5-0923-06DC-0318-68D26E41EE40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5D3AFB2F-BB5D-D259-91B4-495E36C7F4D3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66A94990-582E-5B7E-283F-3A9514483EB2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E587185C-C841-4094-CCF9-9145896AC592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3DCCFF73-4581-FD37-D767-3CE3DE8B42CB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9C6023A8-A844-28B6-13D1-B7231B143E48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3671FA5D-E81C-D0F5-DC96-3E6F328EA3E8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C1D9ADB5-3382-7979-6CDA-431CF02C4737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7F8FE9B0-0B99-F652-53BD-93BFAA97FE8F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95714EE2-F12C-5D30-6071-E7B96BAF2587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B35CA34A-990A-4E40-69C6-5511C43F4075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0859FFA3-8BAE-CB7B-EF9F-62BC550CDA95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1DFEBD00-4995-6287-C48C-6619B2982B85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1846EC53-4C19-2CD0-8DA5-D16089EA3D94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EF3BA1F1-3EBD-FBBF-CD51-F1A465F8D11F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32DF1EE0-1506-96E8-725B-CDF978071C9B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1BDC195C-D16A-044C-E318-9BDA4CF805D1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8FEAAFFF-E7BE-0FD9-E809-86713CA14852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5EA602EE-2B3A-BD7E-6EDF-6F61E4070DAD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983033-FECF-5E9B-D3CC-893367E7E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033650"/>
              </p:ext>
            </p:extLst>
          </p:nvPr>
        </p:nvGraphicFramePr>
        <p:xfrm>
          <a:off x="1750615" y="833120"/>
          <a:ext cx="1920240" cy="51917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43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73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32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18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55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78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32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74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37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242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9EAF-0518-C5CF-89E3-422CBDEB5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75A9B-49A6-F013-662D-13295C6B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37</a:t>
            </a:fld>
            <a:endParaRPr lang="en-US" sz="1800"/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08978E1C-BCEF-3109-F698-D8307CAB8DB8}"/>
              </a:ext>
            </a:extLst>
          </p:cNvPr>
          <p:cNvGrpSpPr/>
          <p:nvPr/>
        </p:nvGrpSpPr>
        <p:grpSpPr>
          <a:xfrm>
            <a:off x="450176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5546E7A1-51B8-B11F-4E52-04566037DF8E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CCB759EA-9841-59AB-D992-0C19209CFE4C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F1B469BC-E28E-7B43-6463-7947009AA452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E84F70EA-C97D-C62F-0950-DD1D399AAD07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75D833D-5113-207B-C581-3F7C9764FFB1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4D21EEC-4E01-A518-1D3D-1859F3370EFC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2E74F4A-753D-CC5B-8420-0F0FEC454325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2C31A67-28BB-99D2-E41A-D5A65BC262CE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BBAD230-2FE2-4575-DE19-6FE8CDB40B06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6AFA565-2938-5097-7A05-4F9F1520615F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8B6DA74-EF24-DB9F-1554-2670EFCF142C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F23275F-710E-8646-C496-5591A80A70AE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D12BAA2-7C8C-9EF1-D1FF-BE705B1EC190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EF27DB9-FEDE-BAA9-3C13-79FAE02B757A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6E39E5C-404A-D1FF-C6F0-6EA9C505C542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F4E87C51-17C0-ED81-95FE-D93FDF70A834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55D051E3-D5B6-4C43-94CF-CB4EC00B4028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49349F54-D0F3-FE16-ED28-064CC22E9DCB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2BB3A74C-B396-CB0F-3E6F-59D2BFF31E1E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887B39FB-2DE2-7265-2256-E0473BB7CBC0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E315F48-C1A1-FC8D-14E4-AA4881354F33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901E68C5-8E11-A7DF-EFE2-7DA1A7FBE7AE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A1838542-EC8F-47FF-1734-1BECA5E85DB7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C260A0B7-43F4-7ED3-3FF5-40BE4CEBD56F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DDF62BD5-C224-0E28-C2B0-E9311A97C471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2112EDFF-12CE-F8F7-1DFA-57163BF3035A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14C24E0A-7270-C865-F49E-780F6FC88BFF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A6DF2637-CCFE-EFE3-B8C9-A1DF0563AF5F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EC30E1B3-019E-BFB1-D71E-BDF6B3DC1BF1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715B2CAC-CDB0-EB88-381A-78D5F503EFA5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5480CD5D-34D1-26A9-5629-F72D919BD66C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C77E0EDC-EE35-A1D4-700D-46624D9B8D88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8D74996A-271E-161B-CD98-25F9B0AF79BA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271DDC2B-92CA-C77A-8219-5329ACE6BEA0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84263AA1-6441-C669-CCB7-F47A6F3654A9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04A7D95D-EA46-27B4-4A5E-6A62C91F2011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A4E7E4D3-67B8-1EF5-2D85-1173297BAE67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8E5F0FCC-5BFB-B2C1-D7AA-3CBA9DDE9E8B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6121B7-6380-4272-8B1E-51726CE69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73430"/>
              </p:ext>
            </p:extLst>
          </p:nvPr>
        </p:nvGraphicFramePr>
        <p:xfrm>
          <a:off x="1750615" y="833120"/>
          <a:ext cx="1920240" cy="51917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43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73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32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18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55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78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32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74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37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202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61B51-B6DB-3665-D7A4-57E2D1281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5459F3-6ED5-3CC7-FE36-DB99047D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38</a:t>
            </a:fld>
            <a:endParaRPr lang="en-US" sz="1800"/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1745ECA9-1213-6D72-0420-2BB3BB6D9AEB}"/>
              </a:ext>
            </a:extLst>
          </p:cNvPr>
          <p:cNvGrpSpPr/>
          <p:nvPr/>
        </p:nvGrpSpPr>
        <p:grpSpPr>
          <a:xfrm>
            <a:off x="450176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434E892C-DCF4-099E-29E7-406B22A59118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E2BFB468-ED06-06F7-86C3-2417648FFA9D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556FC104-7F91-07F8-473B-2C67B8C003BC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19E424B-396F-741A-B32D-9A88D13DE6A2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93D7609-F5C4-BCB9-A680-56732F487C10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67E9930-08B5-5065-CDF6-F00413972DC9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414CACA-68A6-1B86-1A6D-79843D0D9A72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8A4EEAE-2CBC-6FBB-0DA8-0AB603801CF5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BC95298-0A0B-E20E-B044-A1F218B5770A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2915F21-FF46-DACF-3B04-65ED36BF1571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6D2184-33A3-3D8E-111F-57A29EE690A3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69C95CB-136E-EA8B-4444-AD03B56688F6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2656D26-FC1C-7400-536F-2FC8D5028399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4DC0CBD-045C-262D-1397-CA9066C85A92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40F58E4-D4D7-9F65-3C70-BA8ECAD6A432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BA5088C2-82AF-9D39-D9CA-E5E9456DDD77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45A72217-94F6-1C8C-D89E-05420C28B65D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9DF53E60-4358-FB4E-E036-CCC4CF898610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534515E6-47B0-E28A-68B0-CCE0186E123D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5956145F-B494-486C-AC02-0136AFD56050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0B88D72-4D64-E422-8708-DFECBA1FBE02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166D1F83-CD26-532D-57A5-2461BD6191BA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D03550BA-AF02-7110-9180-F633AB7CE79B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627E88B9-8C8C-90BE-4B6B-BF90E749771D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1886EB11-40CB-7E4B-A449-C509C31BCC8F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F95CEE51-C203-6BBA-E33A-6E51829EA40D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B34736AF-0BCA-0241-09F4-C978BC56AEF1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C68B366F-EFE3-633A-C8BD-B592C9303CB2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B0575A0C-7FB8-0D1C-DF3E-6ADCA5EBA2A0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A3BCFB21-36CB-339C-51EA-80B51E59651D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56AE5BBA-BC76-2336-96EA-E678B78E739E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C6DC9D2D-8170-2610-87E1-56B10C41537E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1508BFD1-F617-EE68-FF43-1047C4F904C9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EEACD7C7-CFF9-AA6A-1841-CAEFA4D401A6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B614E2B0-E473-6617-1848-5FF81F7B2B13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B1088B38-8483-CF72-ED75-F654878B3604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D2049938-CAFE-C25E-2902-76B556DD9DE8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C34CD844-4671-F890-0FB0-0624FB0CF1AF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FC583C-0A44-F508-1C11-32AB058D6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987250"/>
              </p:ext>
            </p:extLst>
          </p:nvPr>
        </p:nvGraphicFramePr>
        <p:xfrm>
          <a:off x="1750615" y="833120"/>
          <a:ext cx="1920240" cy="51917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43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73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32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18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55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78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32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74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37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301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7B453-4D67-5F40-B3FA-8555276C3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A5A823-20C5-A970-1E9E-530AFEF4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39</a:t>
            </a:fld>
            <a:endParaRPr lang="en-US" sz="1800"/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5FA5B7B8-5D9E-16ED-BE7E-4C6B5C69F48B}"/>
              </a:ext>
            </a:extLst>
          </p:cNvPr>
          <p:cNvGrpSpPr/>
          <p:nvPr/>
        </p:nvGrpSpPr>
        <p:grpSpPr>
          <a:xfrm>
            <a:off x="450176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9C48E810-4BA3-23C9-8595-0F515D8E9421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33D9734-F80D-C783-D5A9-F42F403EEEE1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A704DD16-2B55-2201-32B6-CE6C9DD03A8A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1DD8DAC4-E90D-4262-937F-7901DA325CCD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307FF1-B7A2-6BCB-2758-FA909993628A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863584-32BA-248A-3FCF-2AF7C3414BF3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CD7B8AF-EF8F-076C-EB23-952B7DAF1365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3F8774B-9D78-70A3-B080-3144ED47AD66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8B5D8AD-5FC6-E980-9875-72784134BFCC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AD8AD63-AC1C-F350-7F70-EA77BC0EE7B9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FF6DAD1-6DE3-0C9B-FC60-48BEF2E6C08C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3202DBA-4FEC-73CA-B345-2CB0E5B255AF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3F36A56-CB10-3D4C-04F0-24F69317CD0B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87FEAEF-34AF-CBA1-C6B2-074F1A07D49B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CB089DB-3DCD-3451-2D71-D647BCB223A2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1E436EBD-D7C8-CBB5-0061-49F819167A4F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8D8B30BD-913F-24E7-D364-71067C1E8EF4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768CD63B-57BD-0D9A-0F4C-17971B8FE0AA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2488422A-62D2-E96D-DA6B-09EE4B0DE824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4316DAF-FEAE-CE4F-9077-C8C12730F6EE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5BBB9DC-21A3-3704-35C0-3F88B077043C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9E688773-9D17-559A-8D65-9BD1F5719247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5AA533B8-DC41-AE08-7A0F-869065BD057D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D655037-C6DE-BDAA-0BDA-2CFEA40CA031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5947F347-BEEE-E238-299A-EA67C5395EB5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DFF2222D-5003-322E-C865-39D5DD62863D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3B1FD31A-A54D-5F88-0A42-C9BDCE9315B9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DECA6FF6-0A87-6962-0705-E0CCAE4EE787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8A578EE6-4F1B-7BCB-E80B-CFDCC60128ED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3E9C664C-78C6-71BB-A8BD-4131EE9DF9FB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42C96684-E487-A3AF-F1BA-A04D2E58334F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4D3F853F-332A-47E3-CDFD-96C7669354AA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E5E8487D-224F-B88A-A850-90658662BE64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92470EF5-F662-C26A-F580-BDAC9ABF22A3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B73DD97E-BC90-5907-ED24-647623389717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4EA13999-7475-0ED1-3486-D93F49AE5DAE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AF9C95F5-FB46-F65D-D302-2A2DF735FAC6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549DED7C-BA9E-25D6-6219-D6AECB66D03D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D9EF0B-D434-B64E-7F0D-0375C6068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417210"/>
              </p:ext>
            </p:extLst>
          </p:nvPr>
        </p:nvGraphicFramePr>
        <p:xfrm>
          <a:off x="1750615" y="833120"/>
          <a:ext cx="1920240" cy="51917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43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73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32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18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55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78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32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74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37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34074-B633-14F0-9B08-710DCE547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CE0FBC-7410-9C18-08AD-62D5ECAD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4</a:t>
            </a:fld>
            <a:endParaRPr lang="en-US" sz="1800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0FEA627B-B260-040E-BA27-4BD38287FC60}"/>
              </a:ext>
            </a:extLst>
          </p:cNvPr>
          <p:cNvSpPr/>
          <p:nvPr/>
        </p:nvSpPr>
        <p:spPr>
          <a:xfrm>
            <a:off x="7061707" y="673446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9A13829F-BC82-9F8D-0A1D-5BD9892D4F81}"/>
              </a:ext>
            </a:extLst>
          </p:cNvPr>
          <p:cNvSpPr/>
          <p:nvPr/>
        </p:nvSpPr>
        <p:spPr>
          <a:xfrm>
            <a:off x="5798978" y="3950156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0E56A1BE-D7AD-2E91-237A-087E6BD9C6A5}"/>
              </a:ext>
            </a:extLst>
          </p:cNvPr>
          <p:cNvSpPr/>
          <p:nvPr/>
        </p:nvSpPr>
        <p:spPr>
          <a:xfrm>
            <a:off x="5181600" y="2040582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1AA0798E-4E85-6B6E-A0D7-FFB908BE0222}"/>
              </a:ext>
            </a:extLst>
          </p:cNvPr>
          <p:cNvSpPr/>
          <p:nvPr/>
        </p:nvSpPr>
        <p:spPr>
          <a:xfrm>
            <a:off x="9314186" y="757626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85A3FF8A-A429-E5D5-91C2-8776427A8385}"/>
              </a:ext>
            </a:extLst>
          </p:cNvPr>
          <p:cNvSpPr/>
          <p:nvPr/>
        </p:nvSpPr>
        <p:spPr>
          <a:xfrm>
            <a:off x="8406018" y="4407356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61A9E00E-31C8-9369-1218-734E70D4A1EC}"/>
              </a:ext>
            </a:extLst>
          </p:cNvPr>
          <p:cNvSpPr/>
          <p:nvPr/>
        </p:nvSpPr>
        <p:spPr>
          <a:xfrm>
            <a:off x="9742186" y="3261717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3AFA8AF5-A983-8DE9-E7EF-B351E38AE0CC}"/>
              </a:ext>
            </a:extLst>
          </p:cNvPr>
          <p:cNvSpPr/>
          <p:nvPr/>
        </p:nvSpPr>
        <p:spPr>
          <a:xfrm>
            <a:off x="10816998" y="2072738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g</a:t>
            </a: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2EA53C16-EAB4-782B-26F7-FB715E1048EC}"/>
              </a:ext>
            </a:extLst>
          </p:cNvPr>
          <p:cNvCxnSpPr>
            <a:cxnSpLocks/>
            <a:stCxn id="467" idx="7"/>
            <a:endCxn id="465" idx="2"/>
          </p:cNvCxnSpPr>
          <p:nvPr/>
        </p:nvCxnSpPr>
        <p:spPr>
          <a:xfrm flipV="1">
            <a:off x="5962089" y="1130646"/>
            <a:ext cx="1099618" cy="10438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B9A5F105-92F0-4F43-CAC8-073D8122E3FB}"/>
              </a:ext>
            </a:extLst>
          </p:cNvPr>
          <p:cNvCxnSpPr>
            <a:cxnSpLocks/>
            <a:stCxn id="467" idx="5"/>
            <a:endCxn id="469" idx="2"/>
          </p:cNvCxnSpPr>
          <p:nvPr/>
        </p:nvCxnSpPr>
        <p:spPr>
          <a:xfrm>
            <a:off x="5962089" y="2821071"/>
            <a:ext cx="2443929" cy="20434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A6E9396F-A3BE-E0E0-393A-4B7A50AEC66C}"/>
              </a:ext>
            </a:extLst>
          </p:cNvPr>
          <p:cNvCxnSpPr>
            <a:cxnSpLocks/>
            <a:stCxn id="465" idx="3"/>
            <a:endCxn id="466" idx="0"/>
          </p:cNvCxnSpPr>
          <p:nvPr/>
        </p:nvCxnSpPr>
        <p:spPr>
          <a:xfrm flipH="1">
            <a:off x="6256178" y="1453935"/>
            <a:ext cx="939440" cy="24962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F8AFA89A-0601-44DD-49AF-EB1A78A2AD3E}"/>
              </a:ext>
            </a:extLst>
          </p:cNvPr>
          <p:cNvCxnSpPr>
            <a:cxnSpLocks/>
            <a:stCxn id="465" idx="5"/>
            <a:endCxn id="469" idx="0"/>
          </p:cNvCxnSpPr>
          <p:nvPr/>
        </p:nvCxnSpPr>
        <p:spPr>
          <a:xfrm>
            <a:off x="7842196" y="1453935"/>
            <a:ext cx="1021022" cy="2953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0AA0CB17-8635-0B9A-C23F-C7DBA8743755}"/>
              </a:ext>
            </a:extLst>
          </p:cNvPr>
          <p:cNvCxnSpPr>
            <a:cxnSpLocks/>
            <a:stCxn id="466" idx="7"/>
            <a:endCxn id="468" idx="3"/>
          </p:cNvCxnSpPr>
          <p:nvPr/>
        </p:nvCxnSpPr>
        <p:spPr>
          <a:xfrm flipV="1">
            <a:off x="6579467" y="1538115"/>
            <a:ext cx="2868630" cy="25459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950FB9D4-E4BA-5A36-1E98-8716AB3DB470}"/>
              </a:ext>
            </a:extLst>
          </p:cNvPr>
          <p:cNvCxnSpPr>
            <a:cxnSpLocks/>
            <a:stCxn id="465" idx="6"/>
            <a:endCxn id="468" idx="2"/>
          </p:cNvCxnSpPr>
          <p:nvPr/>
        </p:nvCxnSpPr>
        <p:spPr>
          <a:xfrm>
            <a:off x="7976107" y="1130646"/>
            <a:ext cx="1338079" cy="84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A2693697-4095-7DAE-8E28-FE272399A163}"/>
              </a:ext>
            </a:extLst>
          </p:cNvPr>
          <p:cNvCxnSpPr>
            <a:cxnSpLocks/>
            <a:stCxn id="466" idx="6"/>
            <a:endCxn id="470" idx="2"/>
          </p:cNvCxnSpPr>
          <p:nvPr/>
        </p:nvCxnSpPr>
        <p:spPr>
          <a:xfrm flipV="1">
            <a:off x="6713378" y="3718917"/>
            <a:ext cx="3028808" cy="6884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63F3A17D-D4C1-0EBD-7D59-98A43906F25E}"/>
              </a:ext>
            </a:extLst>
          </p:cNvPr>
          <p:cNvCxnSpPr>
            <a:cxnSpLocks/>
            <a:stCxn id="470" idx="7"/>
            <a:endCxn id="471" idx="3"/>
          </p:cNvCxnSpPr>
          <p:nvPr/>
        </p:nvCxnSpPr>
        <p:spPr>
          <a:xfrm flipV="1">
            <a:off x="10522675" y="2853227"/>
            <a:ext cx="428234" cy="542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3AFD5D27-1019-F582-BAE6-B779EE87D898}"/>
              </a:ext>
            </a:extLst>
          </p:cNvPr>
          <p:cNvCxnSpPr>
            <a:cxnSpLocks/>
            <a:stCxn id="468" idx="5"/>
            <a:endCxn id="471" idx="1"/>
          </p:cNvCxnSpPr>
          <p:nvPr/>
        </p:nvCxnSpPr>
        <p:spPr>
          <a:xfrm>
            <a:off x="10094675" y="1538115"/>
            <a:ext cx="856234" cy="668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1FEEAA59-834F-D446-599D-2BBABD0CEB56}"/>
              </a:ext>
            </a:extLst>
          </p:cNvPr>
          <p:cNvSpPr txBox="1"/>
          <p:nvPr/>
        </p:nvSpPr>
        <p:spPr>
          <a:xfrm>
            <a:off x="8039932" y="5599779"/>
            <a:ext cx="508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[ ]</a:t>
            </a:r>
          </a:p>
        </p:txBody>
      </p:sp>
      <p:graphicFrame>
        <p:nvGraphicFramePr>
          <p:cNvPr id="281" name="Table 280">
            <a:extLst>
              <a:ext uri="{FF2B5EF4-FFF2-40B4-BE49-F238E27FC236}">
                <a16:creationId xmlns:a16="http://schemas.microsoft.com/office/drawing/2014/main" id="{A9D4500B-F8CD-ED33-6A47-00235D95DBE0}"/>
              </a:ext>
            </a:extLst>
          </p:cNvPr>
          <p:cNvGraphicFramePr>
            <a:graphicFrameLocks noGrp="1"/>
          </p:cNvGraphicFramePr>
          <p:nvPr/>
        </p:nvGraphicFramePr>
        <p:xfrm>
          <a:off x="601706" y="1945640"/>
          <a:ext cx="3840480" cy="296672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Neighbors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Indegree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e, f 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93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94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932986"/>
                  </a:ext>
                </a:extLst>
              </a:tr>
            </a:tbl>
          </a:graphicData>
        </a:graphic>
      </p:graphicFrame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33E20B88-7605-5245-8070-43558B35A508}"/>
              </a:ext>
            </a:extLst>
          </p:cNvPr>
          <p:cNvCxnSpPr>
            <a:cxnSpLocks/>
            <a:stCxn id="469" idx="7"/>
            <a:endCxn id="470" idx="3"/>
          </p:cNvCxnSpPr>
          <p:nvPr/>
        </p:nvCxnSpPr>
        <p:spPr>
          <a:xfrm flipV="1">
            <a:off x="9186507" y="4042206"/>
            <a:ext cx="689590" cy="499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9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D4C43-EBD0-545E-B33C-654D1B7C9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50C6D2-3A84-5E11-CA02-D13C0EEB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40</a:t>
            </a:fld>
            <a:endParaRPr lang="en-US" sz="1800"/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E69EC0E9-9AA0-25D5-CAA8-E6234D4E118E}"/>
              </a:ext>
            </a:extLst>
          </p:cNvPr>
          <p:cNvGrpSpPr/>
          <p:nvPr/>
        </p:nvGrpSpPr>
        <p:grpSpPr>
          <a:xfrm>
            <a:off x="450176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2ECFF42C-6BB6-D5F9-9E1F-55AC8BFEC661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C01D1D04-FDAA-9811-E8FE-BA29B44CA93F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869EAFBE-AC1D-A5DA-0FF5-7D56AC94DA97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810B992C-3FCC-9C87-14E1-7F49E6B20707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165AA9D-9C64-2F79-8176-49AF99C2C2CB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E8DC72-B89A-4D26-252F-92D66A869A41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5381A5F-5FC2-D129-AC41-94D85C094121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EA6D651-B9ED-7CF8-97C2-14C61DB0EE56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829180C-E20C-F25D-AEFB-9B1C393BD304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34E166-11EF-AA14-BE1A-18F7525CBB9F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21741F-0059-ACD2-46F1-2877C840191E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A22005C-13D2-07CA-2C3D-A13001C2B974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70117E-0D91-52C4-9AF9-4D640BBD2302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2F881DC-FE14-A752-387B-BFDEA7394C73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48E3A64-8C7C-3ECF-86B4-A9B1D6980F7B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9B7B350-6547-437C-9422-B1A73DF26B5E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2FEF244A-82CE-BCE3-C85B-CBAAB0B2D9E0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DADB63B2-7C13-9B9B-5A0B-C8CA35944EF4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F344A268-540F-A3F4-A3A5-A1BA478E5621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BECA6961-5360-C023-BC27-EEDCAD8F7C34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3695E127-5EA4-FD88-D8FB-E13781F18616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77E4BABE-ED46-C635-362A-E0D6EC7E2013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14BF9F18-1271-3716-3616-26399DC42C8B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5EFBC757-C87B-CAAD-7FC4-BAAF6FCC6AB3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1DEA5897-B5AD-3DA7-DDBF-41E8D85B69E0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91347E9F-0ED4-A5B5-C1D9-C3B5EA903A9A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D46BBC8C-94BC-9E31-9180-426F5AA08E9B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3675CF89-C3D3-4EA1-1D28-EF3E8BF728E5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FEA3C0F7-5A54-4440-F311-A6B18E0CD2A5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33AFD38C-CCD0-8FE0-7C62-562E57FAA6F9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C1E02406-AA7B-5101-519E-5A20D634E3CF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B297D8C6-5401-B6E5-D477-51F3B830596D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79B73638-A104-225A-C5A3-F04C9D0B1783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4F95C359-D224-3125-CA3C-6FC2A9B63406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A71DFE26-7979-6F17-E3BE-BCAE1C440F8F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BF7B59A4-6606-70A7-81DC-25F58E7485AF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6D6E147A-57C5-5521-4BF7-19A421085674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2CCBD0B6-E9F9-8238-E2F9-50E1C1AC601E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E22E19-B5F7-5EB4-F3D1-5B2EA4913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57694"/>
              </p:ext>
            </p:extLst>
          </p:nvPr>
        </p:nvGraphicFramePr>
        <p:xfrm>
          <a:off x="1750615" y="833120"/>
          <a:ext cx="1920240" cy="51917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43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73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32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18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55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78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32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74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37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505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8E88F-9BA9-5501-842E-916A3ABB3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29F4C7-B1C7-9956-921A-83D3342F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41</a:t>
            </a:fld>
            <a:endParaRPr lang="en-US" sz="1800"/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EF4F3A3B-D9BE-8D4D-89A5-3A47788F3A33}"/>
              </a:ext>
            </a:extLst>
          </p:cNvPr>
          <p:cNvGrpSpPr/>
          <p:nvPr/>
        </p:nvGrpSpPr>
        <p:grpSpPr>
          <a:xfrm>
            <a:off x="450176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364CE807-88A5-3600-52EB-B93D0A64558E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5E06534B-16DE-1D7D-AFF7-F3258955092D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6BD7CA8F-B5B1-9B27-3A0D-CECB914BBE79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021ABFC-F03F-E1BC-109F-FB0BB150C2B0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70EA1F4-6BD0-9F67-E859-CE2CFBDF0BD8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9BDA278-0223-62DC-EAAB-E81C91F107E5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B9FD9C9-502F-7476-8062-89B0680B8DAB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6191857-B63C-4E02-B734-D00F1B71D493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99A7CB9-EC95-8CC2-9C62-C2079111A17D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9E1AC3-B537-F970-33B0-1046FFF62FC6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C8EE9E6-0A69-F9C8-6F84-B99D67870209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1859F57-A6AF-A475-D730-A879FE8CC252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E7B5554-D9BC-6FC0-5DFB-AAB9DEF14D3F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342820C-CF48-DE55-1C61-00655679D0BE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4E98D4C-6821-B3D9-2F2D-11F9C612A415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C414789-77A6-A2E5-0600-6459BA7DA948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998E67B5-FD01-66BC-BD9A-901DF40FC507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3FC1DC8F-4F67-48DD-1F54-564CAE8B7F03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B590567B-C58C-4B55-9C24-943D2024530A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3C11DECC-24FA-0A09-97E1-EF92827AEE84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1D059CB1-5769-BB34-CC4D-12521CBC723E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FC70E34-07B4-B97B-F968-6857196008F8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4518466F-01F8-DC38-8C7C-0785804D568E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B86C4BA4-E226-475B-6380-41CEF93677AD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097D1C54-417A-1412-D807-1E9823F07884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735362D3-1AE7-325C-F84B-B6063D330739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8E9086B6-C424-6BFB-38A7-EDE0A1B3B523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EE3C0D6F-EEF4-F6D3-0993-4AB0483A8199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991D5C97-AF72-1D2D-9D56-722E98CFDB2C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66DAC309-E54F-8DE3-2323-74526DEA2659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1B9D7DF4-F693-C602-509B-A66086916BEB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BE4793CD-A64A-DFA3-83E3-BB7240F86BA0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BCE1B201-D42C-096C-18FA-4AD8BB839EEF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E8FC252F-CE00-0006-CE36-51AB74FF952A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5AF83ED3-F85A-48AE-73C9-0DF0C5CB1740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0BFD69E4-A758-AD25-4621-2D3BEC44EF69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80D13CA4-F7BC-7BE7-8374-B3A8CB09C4E6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B922E3AA-A6DC-CE2F-554A-48BD7E8D1D3B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0B38BB-5281-197F-E09D-5D8EC98B6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022593"/>
              </p:ext>
            </p:extLst>
          </p:nvPr>
        </p:nvGraphicFramePr>
        <p:xfrm>
          <a:off x="1750615" y="833120"/>
          <a:ext cx="1920240" cy="51917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43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h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73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32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18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55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78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i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325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j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743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3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3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378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064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D6C80-0E4B-5FB6-0108-142DA7EB0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FF7585-20A0-DC66-D4B1-1CBD94E2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42</a:t>
            </a:fld>
            <a:endParaRPr lang="en-US" sz="180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B390BFEA-9341-EDC2-DCFC-17753D604AB9}"/>
              </a:ext>
            </a:extLst>
          </p:cNvPr>
          <p:cNvSpPr txBox="1"/>
          <p:nvPr/>
        </p:nvSpPr>
        <p:spPr>
          <a:xfrm>
            <a:off x="538692" y="2228671"/>
            <a:ext cx="7970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</a:t>
            </a:r>
            <a:r>
              <a:rPr lang="en-US" sz="3600"/>
              <a:t> =</a:t>
            </a:r>
          </a:p>
          <a:p>
            <a:r>
              <a:rPr lang="en-US" sz="3600"/>
              <a:t>{ }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5BB5F5C0-47F6-5E17-4AD5-EEADFD26610F}"/>
              </a:ext>
            </a:extLst>
          </p:cNvPr>
          <p:cNvSpPr txBox="1"/>
          <p:nvPr/>
        </p:nvSpPr>
        <p:spPr>
          <a:xfrm>
            <a:off x="538692" y="3518493"/>
            <a:ext cx="4708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V – S </a:t>
            </a:r>
            <a:r>
              <a:rPr lang="en-US" sz="3600"/>
              <a:t>=</a:t>
            </a:r>
          </a:p>
          <a:p>
            <a:r>
              <a:rPr lang="en-US" sz="3600"/>
              <a:t>{ a, b, c, d, e, f, g, h, i, j }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9A081BD1-781F-1D78-CE86-36C97BE8939A}"/>
              </a:ext>
            </a:extLst>
          </p:cNvPr>
          <p:cNvGrpSpPr/>
          <p:nvPr/>
        </p:nvGrpSpPr>
        <p:grpSpPr>
          <a:xfrm>
            <a:off x="554375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4B4B3391-2C0A-AC15-F388-BA04EAB4FDA9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A5584FAF-31AD-FF78-1FCE-CE9819D93E3D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038AD591-38B7-9856-51C7-1B742F412DBB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CDBDE8A9-CE03-0340-A560-38C1C0205A72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AACE345-4A4A-0E4A-9536-F0A8EF6665A0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00B272C-A6E3-4DB5-A895-F6118BAE2416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51A9006-4FE5-D398-EE81-E524E8036C3F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D83D8B-2BA2-A114-0A6F-A7C04ABB8AEE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64944AA-F767-E1D2-5DE1-602C74AE0EA5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860867B-DD00-9CC6-154F-C3CD1CCDB937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181E7C-0FE9-F7EF-7D71-B41DE6600705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1ED1A0A-7606-5F53-D097-8633ADFA3BB7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17BCCE6-793F-EBEF-9D37-F5E0467DD059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6A73F3C-F17F-8CB0-7429-0782F7C7618C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459B58B-BA47-05AA-C981-30BEEAB651F0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091DA83D-801E-D79D-8DA5-8C0279BF0780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D7BF500A-D741-F0F9-23E2-127E6D0DBD8D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B2517FF5-E464-332F-99C0-B498DCDECFA1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F6A2DF03-A1AD-97D1-28BC-B36392121A4F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CFAC2563-0073-9BCD-7AD6-68A4FA90E4D8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7136D7B5-85E2-F28C-64A1-EA993C6F6123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609733DC-A2C8-8FE6-7562-F46E4980A774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2FC61BA3-ACCA-7812-18B0-1C6E1AA15155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C27FC920-24BF-73AD-3935-E6EA57275312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F63A985B-AFB8-8F9C-3D79-A889490C8E28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5FC3AC5F-5569-1581-4590-6C7284C7F5DC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2F47044B-C95D-3082-3AA9-5BA2EC5124FC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CFF8CDDC-74B5-60F5-9B81-9000B03D0200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F56E716C-6128-584E-23F5-9838E791A18A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54FBC918-17BB-AC32-7932-F840454662EE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7BE14C7F-596D-C44B-C57B-D826577561DC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0D1CDDC9-F90E-EA06-356F-06D9630C39B4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91553DF5-9AC8-A460-1FE7-B3CE19331E0A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CF10107C-5084-A966-31D3-3873D7A5D1C0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65F844BE-5539-DC3F-6B17-7D0D20A7C5D0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E9752F9E-BB7A-0B42-FC5E-41EABE9ACD4B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FF7B1EBC-5528-3DA3-13A5-ECFCCB0BFCA6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9558B67B-23B1-F284-0C7D-5BB029248700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1580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33A91-580B-9A19-BD8B-DDB5491C1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9604F8-8553-A74D-9D06-E2AE289C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43</a:t>
            </a:fld>
            <a:endParaRPr lang="en-US" sz="180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41986E8D-0326-1E41-5C61-F905A676F6AF}"/>
              </a:ext>
            </a:extLst>
          </p:cNvPr>
          <p:cNvSpPr txBox="1"/>
          <p:nvPr/>
        </p:nvSpPr>
        <p:spPr>
          <a:xfrm>
            <a:off x="538692" y="2228671"/>
            <a:ext cx="8915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</a:t>
            </a:r>
            <a:r>
              <a:rPr lang="en-US" sz="3600"/>
              <a:t> =</a:t>
            </a:r>
          </a:p>
          <a:p>
            <a:r>
              <a:rPr lang="en-US" sz="3600"/>
              <a:t>{ a }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F51AE403-7BE5-23B8-63CA-1E574B28881F}"/>
              </a:ext>
            </a:extLst>
          </p:cNvPr>
          <p:cNvSpPr txBox="1"/>
          <p:nvPr/>
        </p:nvSpPr>
        <p:spPr>
          <a:xfrm>
            <a:off x="538692" y="3518493"/>
            <a:ext cx="42375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V – S </a:t>
            </a:r>
            <a:r>
              <a:rPr lang="en-US" sz="3600"/>
              <a:t>=</a:t>
            </a:r>
          </a:p>
          <a:p>
            <a:r>
              <a:rPr lang="en-US" sz="3600"/>
              <a:t>{ b, c, d, e, f, g, h, i, j }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6543E00F-7290-2E90-2C35-B565B2999A06}"/>
              </a:ext>
            </a:extLst>
          </p:cNvPr>
          <p:cNvGrpSpPr/>
          <p:nvPr/>
        </p:nvGrpSpPr>
        <p:grpSpPr>
          <a:xfrm>
            <a:off x="554375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B15570A7-3639-29A4-4362-A64D87FA680D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648A76BA-4EE0-3A01-6164-2EB2B2431629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C175D593-227F-C71B-6201-471C3AE91A4B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7E6E324F-8471-D6F0-837E-3057590E022C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67E2DB0-4672-9C02-C8E9-87500CE043F5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6185EAA-729A-9BDB-35F3-3C1A91A30FDE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7C31C3E-E16A-0D3D-E710-8A56D941D901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EB2CADB-287E-D4C5-0C17-88AA757EB5C2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CA5355-F61D-22F5-5CF1-EC45588C5341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A673A3B-C2FB-97AE-593C-B5258BBB2695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71F2FB6-C2D3-FA44-6631-7CF0ECA6B90F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BD8899-3DA3-327B-1599-C1A5791DAE59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73BB161-6747-6341-DFCF-7F5D2F745D35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BC9B57B-82F2-DB5E-D254-8BEB9B775D0C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31480FE-4997-9B7C-7A7C-0CE6757C0964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6D6F7D9E-199D-36AE-DB37-8EFB9D1D0E6E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DBB7F548-B42D-8D84-A57A-015A032574FA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70C86E86-81E6-F58A-2DB4-A7BBB579B402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608CB54A-70EE-4B18-A5FA-587A9B7D5755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4EDB26E9-EA82-5017-F648-A704C00A50E6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843968E0-88B5-96BB-8177-49361BD5CF52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C63AA9A-4944-54C7-2B7D-4562EC22B556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E90F37E-FFA9-6E95-B9A5-885A8B76C18C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8E4FACA4-E8CE-7192-E9F8-BD9520F56F0B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E54E5A11-B27D-C101-DEBA-57E358439BB7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6D93E523-F8EB-333B-6F57-5A9F0020D56C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AB046129-67B5-9337-4584-0817DF62AC0B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F83FC67B-C65C-D1C3-67F2-9661047E2AE4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B0D43FF4-B7EC-24DA-FDC5-45D7CE781AE8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3D0F18A2-F667-067E-6A3C-6A0255451EAD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1DFE8FD8-2974-6048-A5B0-284832A8DFA4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98085A0D-1C0F-6D34-820D-91E4AEA6055A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74828209-342B-4BF6-60DA-0B54F6B398CF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4207D937-C0FB-C334-FAEC-1677765F0050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F7248CA3-B120-D74D-249E-743D98EF8029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7C3BE32E-9B29-7DD1-A3BC-6FB17256FA21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FC0F4316-ECC1-580D-32C8-F6F300E93A64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2F7CE710-F8AF-7150-DF2A-68B8E763AA7D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FB5F83D-CDB8-FE11-954E-DAC6FBD6BD1E}"/>
              </a:ext>
            </a:extLst>
          </p:cNvPr>
          <p:cNvSpPr txBox="1"/>
          <p:nvPr/>
        </p:nvSpPr>
        <p:spPr>
          <a:xfrm>
            <a:off x="538692" y="1621539"/>
            <a:ext cx="1115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Pick ‘a’</a:t>
            </a:r>
          </a:p>
        </p:txBody>
      </p:sp>
    </p:spTree>
    <p:extLst>
      <p:ext uri="{BB962C8B-B14F-4D97-AF65-F5344CB8AC3E}">
        <p14:creationId xmlns:p14="http://schemas.microsoft.com/office/powerpoint/2010/main" val="174952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1E358-B3AF-3A00-54D9-8DF9A68C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175762-3211-400F-3887-DD5AE303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44</a:t>
            </a:fld>
            <a:endParaRPr lang="en-US" sz="180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E211626A-FFFF-F634-3B85-3FDEFD71C0DE}"/>
              </a:ext>
            </a:extLst>
          </p:cNvPr>
          <p:cNvSpPr txBox="1"/>
          <p:nvPr/>
        </p:nvSpPr>
        <p:spPr>
          <a:xfrm>
            <a:off x="538692" y="2228671"/>
            <a:ext cx="8915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</a:t>
            </a:r>
            <a:r>
              <a:rPr lang="en-US" sz="3600"/>
              <a:t> =</a:t>
            </a:r>
          </a:p>
          <a:p>
            <a:r>
              <a:rPr lang="en-US" sz="3600"/>
              <a:t>{ a }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C843EC2B-6C26-8EE7-39D4-B6FF68208200}"/>
              </a:ext>
            </a:extLst>
          </p:cNvPr>
          <p:cNvSpPr txBox="1"/>
          <p:nvPr/>
        </p:nvSpPr>
        <p:spPr>
          <a:xfrm>
            <a:off x="538692" y="3518493"/>
            <a:ext cx="42375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V – S </a:t>
            </a:r>
            <a:r>
              <a:rPr lang="en-US" sz="3600"/>
              <a:t>=</a:t>
            </a:r>
          </a:p>
          <a:p>
            <a:r>
              <a:rPr lang="en-US" sz="3600"/>
              <a:t>{ b, c, d, e, f, g, h, i, j }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400C8344-6CBD-DE7A-1E46-62DB485A8B3A}"/>
              </a:ext>
            </a:extLst>
          </p:cNvPr>
          <p:cNvGrpSpPr/>
          <p:nvPr/>
        </p:nvGrpSpPr>
        <p:grpSpPr>
          <a:xfrm>
            <a:off x="554375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BDD4379E-FDEE-FAD9-93E2-62F028D33339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645795D8-8F23-9127-D5EE-E21CE21CF8D6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EE6FBC9D-4A46-1F5A-E66B-B10E18BEDD60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8732A58-7E1E-4865-080E-FC40EE2168FF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EB9BA53-34F9-3E43-9602-BD1C21AD55E2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5136590-901B-5D8B-3E35-878EB4FB389B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041F1A1-7817-35A3-C972-E39520E503D2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AB6216A-98D5-1487-238B-787DF2088E01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D0CD0DD-BF7E-AC4E-364D-57663A61024A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EC17F6-8F7F-EEC2-B8FC-405F09586CE3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CD60E3F-849D-8BF9-D366-6D3C9B5EBAA0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B4DCF3C-676D-EEF4-7E79-D11CE2EA451B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12FE892-F1E1-BB38-8F65-70888A058AD4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77C766-2E3D-ADBA-00AC-BC18BF46A6FF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CAB506C-4A3A-CBB3-7DCD-7B6B98D9CD12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31762FE8-691B-158D-6F19-2E316E13A176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3F457986-D5BD-BF91-825D-03653D8A3333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36E6C9D3-E55B-69E4-CA5E-ADE1672DC20C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18E9A626-ED2D-3915-0B62-3EA90F7FBD7C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4F970263-F24B-A3D0-9DD7-C144249CAF46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DC45ADA5-29CD-062C-4295-2F02F540BBB0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66606DD-9F57-EEFD-E0A5-0ED7821B5A27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95ACFEA9-94C8-E5A0-8ADD-A2116C02B02A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B6B35D96-1D67-47A2-A9B7-EEAC4EEAEF30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7B7C836A-36A6-824C-92B9-35FBF34268D8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CA4C1DF2-FDD4-FA7A-E855-B063A3A529B0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611E21F9-C6AA-C851-5506-1E0EBCB046C7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B8DF5964-FFED-D0D2-A68F-CEA4C59B1D2B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C12D962E-08FC-2B8D-256D-322862E1F6B7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E0293F6B-ADFB-C1C7-F9F5-B6B50793A879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EF30BBB7-E4CC-145D-83A3-331C6C306EF4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D898DFD1-512E-F344-3F27-19BF6E7E16AF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21B40E7E-AA5E-7074-B329-489ACCDB06C9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9CC4D155-3AA3-19A0-0B13-FA469EE1D588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2047ABB3-1E43-F9EE-B9CF-E3D2F60D39E1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630BE668-A855-AFA6-29EF-00BC9203768A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99DB5647-AF37-6B70-AC40-E1C9147A9058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AB4BBD17-D2A3-CA5F-AB4F-A2B6BA1AF303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EEDA06D-7768-A871-2C74-0BADA6F6211F}"/>
              </a:ext>
            </a:extLst>
          </p:cNvPr>
          <p:cNvSpPr txBox="1"/>
          <p:nvPr/>
        </p:nvSpPr>
        <p:spPr>
          <a:xfrm>
            <a:off x="538692" y="1621539"/>
            <a:ext cx="1115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Pick ‘a’</a:t>
            </a:r>
          </a:p>
        </p:txBody>
      </p:sp>
    </p:spTree>
    <p:extLst>
      <p:ext uri="{BB962C8B-B14F-4D97-AF65-F5344CB8AC3E}">
        <p14:creationId xmlns:p14="http://schemas.microsoft.com/office/powerpoint/2010/main" val="3234950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FB6A9-EAD3-F335-C02A-48AE407BE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A10A4-AFFC-8613-C37D-2E2BA896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45</a:t>
            </a:fld>
            <a:endParaRPr lang="en-US" sz="180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B79A1BE7-EFF0-3287-468F-E694F92F5832}"/>
              </a:ext>
            </a:extLst>
          </p:cNvPr>
          <p:cNvSpPr txBox="1"/>
          <p:nvPr/>
        </p:nvSpPr>
        <p:spPr>
          <a:xfrm>
            <a:off x="538692" y="2228671"/>
            <a:ext cx="13773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</a:t>
            </a:r>
            <a:r>
              <a:rPr lang="en-US" sz="3600"/>
              <a:t> =</a:t>
            </a:r>
          </a:p>
          <a:p>
            <a:r>
              <a:rPr lang="en-US" sz="3600"/>
              <a:t>{ a, b }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9E367E25-F84F-8E0C-3035-DAD4A5CE1650}"/>
              </a:ext>
            </a:extLst>
          </p:cNvPr>
          <p:cNvSpPr txBox="1"/>
          <p:nvPr/>
        </p:nvSpPr>
        <p:spPr>
          <a:xfrm>
            <a:off x="538692" y="3518493"/>
            <a:ext cx="3765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V – S </a:t>
            </a:r>
            <a:r>
              <a:rPr lang="en-US" sz="3600"/>
              <a:t>=</a:t>
            </a:r>
          </a:p>
          <a:p>
            <a:r>
              <a:rPr lang="en-US" sz="3600"/>
              <a:t>{ c, d, e, f, g, h, i, j }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2E977952-BC61-34FE-3ABD-19C8AC7ED19B}"/>
              </a:ext>
            </a:extLst>
          </p:cNvPr>
          <p:cNvGrpSpPr/>
          <p:nvPr/>
        </p:nvGrpSpPr>
        <p:grpSpPr>
          <a:xfrm>
            <a:off x="554375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F226B649-325F-059F-41F2-1B0C7AEA92A9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C3284E42-F9F1-1560-841F-583D2ED6FC3D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7309A7A7-CB0F-369A-B00E-49F571C2717B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CB4133B7-6AE1-5A2A-87FF-482D374C38FF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CCAF380-465C-6C80-7AE6-D076BE3C8ED1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5E1313E-466A-C16A-8B31-6F69E4C76353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0E7F4E6-756F-73FC-FBE2-37A0EEE61710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3FBDD1F-9826-C6D2-FE2A-69AF67639E46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168490-4E8C-1ECB-08B3-460BE98C84A3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E99B341-5C68-D48F-46EC-932D1EFC2DD7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CB44668-BB4E-4FC7-E5CF-89296F2EF376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A5F4854-3D69-2AC6-8C63-4C39CDF370C1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6FFA5BE-9318-5384-4FAF-E422C6C64E8A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765AA8-817C-5EDA-8F7E-1B8D18C62DC0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AD9B579-FBCF-16F8-724A-EB4416FD9B93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D38EAC9D-FDDF-9BBA-1F04-9B8703EB6CE9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30C53B10-0775-D012-2BB5-B878F4377826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375C9FFC-76A9-0B60-DEC9-AEB2DBC9F819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66850337-59BC-2F89-4E22-B4EDF3C8F5C7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3A494C9-B3B4-8D2E-E45E-3C31ED6405C9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EA6D939D-852B-1103-1B16-D927AAC66B4E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9054E7A2-75EA-AD56-A0EA-24B62ED84929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1A31027D-2DD2-6C49-498D-2AAC39E0DD35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2E85E9BE-BE43-4909-9666-34B8DCCCAE8B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261938AC-B8E6-A252-486D-853281463E6D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70DF0383-5DD0-A5BC-ABFA-63EB8731A1CE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D813B757-E42D-268B-4FAB-909DC9BF0D5B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944A10F4-9154-D607-6F28-71B1069D081F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236AF51D-C8F8-036A-2826-1DDADCEE688F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5650EC7A-82EA-E314-5A6D-58201F994358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A7DBA619-8C3F-F2CB-2D38-90768A357A38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24EBAA68-7C18-1C5B-51E8-A1288736CE3D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6BADD939-A5D1-E975-1137-9D715AA89DF4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23B30304-CB22-4DC0-460B-AE2C7DE2F008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DAFDDC80-E77E-91C2-0036-1A3BADC1923D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FFB0522D-3657-D0C1-52B3-1727BF0372EF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4668E5FC-9DE3-1420-A73B-1C2B49477A91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D159F2E4-E424-4874-ABEB-146AC526FCAD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C077A49-A745-70A1-B153-77E3D0466BC6}"/>
              </a:ext>
            </a:extLst>
          </p:cNvPr>
          <p:cNvSpPr txBox="1"/>
          <p:nvPr/>
        </p:nvSpPr>
        <p:spPr>
          <a:xfrm>
            <a:off x="538692" y="1621539"/>
            <a:ext cx="1100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Add ‘b’</a:t>
            </a:r>
          </a:p>
        </p:txBody>
      </p:sp>
    </p:spTree>
    <p:extLst>
      <p:ext uri="{BB962C8B-B14F-4D97-AF65-F5344CB8AC3E}">
        <p14:creationId xmlns:p14="http://schemas.microsoft.com/office/powerpoint/2010/main" val="1536744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13800-F8B0-F7DB-E048-2064A68C2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7064DD-97A0-4A27-7148-2C835E02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46</a:t>
            </a:fld>
            <a:endParaRPr lang="en-US" sz="180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D55D0B92-4353-6AB2-B3F1-53FF949F3D37}"/>
              </a:ext>
            </a:extLst>
          </p:cNvPr>
          <p:cNvSpPr txBox="1"/>
          <p:nvPr/>
        </p:nvSpPr>
        <p:spPr>
          <a:xfrm>
            <a:off x="538692" y="2228671"/>
            <a:ext cx="13773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</a:t>
            </a:r>
            <a:r>
              <a:rPr lang="en-US" sz="3600"/>
              <a:t> =</a:t>
            </a:r>
          </a:p>
          <a:p>
            <a:r>
              <a:rPr lang="en-US" sz="3600"/>
              <a:t>{ a, b }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EB116296-B418-6691-05A0-B1FA93C06667}"/>
              </a:ext>
            </a:extLst>
          </p:cNvPr>
          <p:cNvSpPr txBox="1"/>
          <p:nvPr/>
        </p:nvSpPr>
        <p:spPr>
          <a:xfrm>
            <a:off x="538692" y="3518493"/>
            <a:ext cx="3765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V – S </a:t>
            </a:r>
            <a:r>
              <a:rPr lang="en-US" sz="3600"/>
              <a:t>=</a:t>
            </a:r>
          </a:p>
          <a:p>
            <a:r>
              <a:rPr lang="en-US" sz="3600"/>
              <a:t>{ c, d, e, f, g, h, i, j }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FEC58D61-46AD-1D2A-DDF2-5FB76C029F1B}"/>
              </a:ext>
            </a:extLst>
          </p:cNvPr>
          <p:cNvGrpSpPr/>
          <p:nvPr/>
        </p:nvGrpSpPr>
        <p:grpSpPr>
          <a:xfrm>
            <a:off x="554375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ABF3E541-9E55-635F-BA96-B8FA0240B461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FC0B70A8-D3C6-E6CF-8376-B087FD092802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A8809D72-245D-0718-FD67-95F33A3142EC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F60B98AB-EC31-89F3-2A78-41A894A8B83B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BA2F8FF-9189-69E5-A002-E0446195FDCC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BE0DA07-698B-0E84-BC1A-CA4C121B1CB4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E02E740-F608-CE60-4B2E-51CEA6C8D7B6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3C0E142-8DA4-F248-1315-D403CB43B5BC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7CCFF1F-1A16-A9C3-39CA-7D29DFCC8BC6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0A10BC-48A6-5F36-6CBD-A7C9FCA683AC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7464030-E6B0-DF8C-CEBF-B4CD2D31273A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86AB95D-754F-323A-9B7D-328AF21928F4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5AB51A3-BB2B-17CB-8377-CD5E3E7A07E1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0995A0-11C2-42FB-3899-0756F8CBFD51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C551991-FBD5-4D19-1FE1-3A44E50B481C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1F5808AA-66DB-A23F-0711-2B4FD979B4C1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1CAE7DE9-9C93-41C8-CCDB-30F4D3B006BC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EEAF4051-A9DB-A7A2-2C1F-126315A83FAC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A2611882-5052-70FA-0B20-90F5530B5B8C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BEC1EE9D-0239-BE7D-4679-BF0FBC279988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FE27FAAD-7864-0305-7160-922C20C90601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1BECB29C-55EB-2E81-40D7-4D985572FA14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98587897-8542-AFA4-7A11-D08F20D01A49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C0C6C5C6-8A3D-5146-BF3B-AB8A6AC16B11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67E65EA9-BD12-D910-F7DA-32C468445E57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205584FC-8E4A-DD90-306F-1821B966D4DD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AFE7E557-15DC-634C-5C01-4CE5FAD7F920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2CAAF8B8-07A7-D742-0F87-76AA07BBDC87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AC57C970-65D9-7DC9-041E-A40BB2D5CE22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A5D465FB-4289-F183-0082-5B6F04E19398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D01AAED0-7400-C198-871E-A086CB432343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C22AE1C9-A48F-B6DC-22A8-6007C4E77220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B8AA0566-03A9-7909-CFBD-8D8577DC6BD6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62FBFA46-4446-9F53-A675-B4F4A4A3ACB8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05C40BE6-2FD0-B7B0-7248-253CECCD9E26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12E200A8-E18E-998A-123B-FAC92D65CB75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6FDF0C98-FAC2-B8B7-D27B-45153983EFB9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31779C99-F937-6611-68C9-864AF1D9883D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DB10026-44F3-466A-58B1-2927B672A34C}"/>
              </a:ext>
            </a:extLst>
          </p:cNvPr>
          <p:cNvSpPr txBox="1"/>
          <p:nvPr/>
        </p:nvSpPr>
        <p:spPr>
          <a:xfrm>
            <a:off x="538692" y="1621539"/>
            <a:ext cx="1100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Add ‘b’</a:t>
            </a:r>
          </a:p>
        </p:txBody>
      </p:sp>
    </p:spTree>
    <p:extLst>
      <p:ext uri="{BB962C8B-B14F-4D97-AF65-F5344CB8AC3E}">
        <p14:creationId xmlns:p14="http://schemas.microsoft.com/office/powerpoint/2010/main" val="1133484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9A5FF-ED52-7DC0-D958-999F27E76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3C752-2953-C3BE-66BB-371CAEE5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47</a:t>
            </a:fld>
            <a:endParaRPr lang="en-US" sz="180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FD8FCF55-6725-57EA-2F15-0D1DACB45A93}"/>
              </a:ext>
            </a:extLst>
          </p:cNvPr>
          <p:cNvSpPr txBox="1"/>
          <p:nvPr/>
        </p:nvSpPr>
        <p:spPr>
          <a:xfrm>
            <a:off x="538692" y="2228671"/>
            <a:ext cx="18313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</a:t>
            </a:r>
            <a:r>
              <a:rPr lang="en-US" sz="3600"/>
              <a:t> =</a:t>
            </a:r>
          </a:p>
          <a:p>
            <a:r>
              <a:rPr lang="en-US" sz="3600"/>
              <a:t>{ a, b, c }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8C304620-C781-86A0-49B3-2FEB1484D050}"/>
              </a:ext>
            </a:extLst>
          </p:cNvPr>
          <p:cNvSpPr txBox="1"/>
          <p:nvPr/>
        </p:nvSpPr>
        <p:spPr>
          <a:xfrm>
            <a:off x="538692" y="3518493"/>
            <a:ext cx="3311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V – S </a:t>
            </a:r>
            <a:r>
              <a:rPr lang="en-US" sz="3600"/>
              <a:t>=</a:t>
            </a:r>
          </a:p>
          <a:p>
            <a:r>
              <a:rPr lang="en-US" sz="3600"/>
              <a:t>{ d, e, f, g, h, i, j }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F7F11145-C9DF-959D-6943-2936A731FA14}"/>
              </a:ext>
            </a:extLst>
          </p:cNvPr>
          <p:cNvGrpSpPr/>
          <p:nvPr/>
        </p:nvGrpSpPr>
        <p:grpSpPr>
          <a:xfrm>
            <a:off x="554375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549A40C6-54C9-6616-FC76-4241786CCF00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3115C3EF-FC3F-E706-A5EB-643CA74F1EB6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4D1659D7-26B7-97E2-A911-58A8EA5BF049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7A35E2DF-6D72-3F9A-D7B4-DAF12108ABE4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3496D3-8C03-A62B-AEF2-8F966EEE5AE5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DB08DC9-4039-42FE-69E2-E5AA886E6095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69937DA-56C3-9946-DAF9-65843C27B6A0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4757156-11C7-4FB9-900B-AD523534C578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DF288CE-83C2-FFCA-F135-0D82150E0581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4EB4A80-1D4A-1C1A-476D-9DB5F7BBCC03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7DF0780-77AB-351D-0071-DE59F434C26C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A6577F1-7AF1-584F-2A79-52190035C865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4B62A8-74DB-8DEE-F130-FE2FF3DA8FE5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C988EA1-9598-E506-B360-D8DFD6A146ED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ED9FA5D-6516-6245-82D9-0FD0D22EE22F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33275130-B5CD-6E37-149A-1F53D035AF6B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ECB47573-C125-2DE9-A8EA-35D6345DEEE3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D8ABA4AE-0148-4318-A621-B28752D99225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95CDCC66-E730-B485-2842-CA27DDAEE34F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DEB09F89-C78E-C6B8-3034-EC3407296D2F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5D0E3976-3B6E-CA6D-2AF9-A8BCF3B16290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514905CA-9F87-ACEE-6DE5-B17F934E1210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AACFDC73-2CDD-4A6B-EE4A-87BE22602B79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F3202501-2ACA-C770-4261-3620E039140E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23007C4D-ADB3-3091-336D-20DFDF0FC6F3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F526FB90-0E66-DFA3-4798-AD734D3E97FD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77A0BBF0-E9B7-10B0-7F87-B9CF3B18F3A7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5B1410F6-6FE6-47E7-FBDB-3DFE2D424CC0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409B0E51-F1DD-7D91-9CE7-C15D7B993EF4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2EA2419C-B27C-9B3F-1D3F-760B9E146FD1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4B8AF64C-F0DF-DDA3-2E92-5C7E221158B0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15D047D8-ADA3-506B-A585-A6F88BE369DC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9E887B51-F715-45C8-9917-5F475414331B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CF891759-1A25-652F-01E8-6D0235AEE1C2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0F1F4DD5-D7EC-E0C2-E9F7-F2649F3E814A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910B25FE-E53A-3C0D-0689-DB446DFF8EA3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F7C1DAE6-5239-CF0B-BF2C-6E8A72866FEA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E6619766-53FF-1EDF-23AF-513724A86621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1F06DCF-6FAB-CA5E-B3C0-0A6ABD000E6B}"/>
              </a:ext>
            </a:extLst>
          </p:cNvPr>
          <p:cNvSpPr txBox="1"/>
          <p:nvPr/>
        </p:nvSpPr>
        <p:spPr>
          <a:xfrm>
            <a:off x="538692" y="1621539"/>
            <a:ext cx="1100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Add ‘c’</a:t>
            </a:r>
          </a:p>
        </p:txBody>
      </p:sp>
    </p:spTree>
    <p:extLst>
      <p:ext uri="{BB962C8B-B14F-4D97-AF65-F5344CB8AC3E}">
        <p14:creationId xmlns:p14="http://schemas.microsoft.com/office/powerpoint/2010/main" val="2328072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2E66D-5009-BC86-D913-5EA762654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C54C26-A5D0-CFF9-2C2F-CB5771A0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48</a:t>
            </a:fld>
            <a:endParaRPr lang="en-US" sz="180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B63AAE20-C9A2-5C07-1522-EEED1DD2135C}"/>
              </a:ext>
            </a:extLst>
          </p:cNvPr>
          <p:cNvSpPr txBox="1"/>
          <p:nvPr/>
        </p:nvSpPr>
        <p:spPr>
          <a:xfrm>
            <a:off x="538692" y="2228671"/>
            <a:ext cx="18313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</a:t>
            </a:r>
            <a:r>
              <a:rPr lang="en-US" sz="3600"/>
              <a:t> =</a:t>
            </a:r>
          </a:p>
          <a:p>
            <a:r>
              <a:rPr lang="en-US" sz="3600"/>
              <a:t>{ a, b, c }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BC2C1502-7BF8-D78A-03E1-6C93CABFFF7D}"/>
              </a:ext>
            </a:extLst>
          </p:cNvPr>
          <p:cNvSpPr txBox="1"/>
          <p:nvPr/>
        </p:nvSpPr>
        <p:spPr>
          <a:xfrm>
            <a:off x="538692" y="3518493"/>
            <a:ext cx="3311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V – S </a:t>
            </a:r>
            <a:r>
              <a:rPr lang="en-US" sz="3600"/>
              <a:t>=</a:t>
            </a:r>
          </a:p>
          <a:p>
            <a:r>
              <a:rPr lang="en-US" sz="3600"/>
              <a:t>{ d, e, f, g, h, i, j }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44F01E42-A406-7C42-75B1-F2A987A82F5A}"/>
              </a:ext>
            </a:extLst>
          </p:cNvPr>
          <p:cNvGrpSpPr/>
          <p:nvPr/>
        </p:nvGrpSpPr>
        <p:grpSpPr>
          <a:xfrm>
            <a:off x="554375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DD21BB6B-C088-DB1F-F0EF-2AB9C5192D33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94957C03-5A1F-7BB8-7DDE-7404A84AC242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342DD7CA-9CB9-1006-79F3-E261A926B15A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041CCF31-C8FE-0631-1265-394136EF602B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4175FB6-63DA-FDFC-B071-E5DF2141DC69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675E464-6F3B-6DF7-A544-BD89EB14B809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8E2659B-6C25-FDEB-E92D-005BD2EA37F0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75CEADE-7962-F8F6-8FD9-DD9F77A8F259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FE8F7C8-2A0D-5069-AACF-032D4C941C82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F2EC363-E7CA-3A71-A7C2-581D699946FE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76B9EC5-2ECC-C01F-E415-D7A0D21C8A6B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3DD5BCB-14C9-A699-D2D7-4682B6FDE9CD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2F01C4D-2CF4-E0A4-DE3A-2C372BA2C0F3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739C64-7FD4-A1F2-DF0F-514978355060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0685104-C07E-859E-8812-D44F5BE196C2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5D44787-CA62-DE51-EB6C-B15483A75F7D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CEA2AF1D-9F0D-904B-5469-241841BB420B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DD3E15FA-BAAC-708B-688F-A56AC3018CF3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3EA1DB62-230F-6C54-156C-BAEB64282EDD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7F394C14-5A98-916B-1F64-48241FE6FF79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D49B094-7768-CB78-2EC2-88531E2E3247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10D4490B-8C4F-1AEF-CBEA-C0FBCAD8C5C7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425FBFEC-55C0-343B-938A-81F6BB5217CB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1CA893F9-466F-EBED-ABA6-385E8B6CCDAC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CF8160EE-42BE-79C7-9323-9A9B511C8FA8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8DECF1F4-2B95-0357-C109-EE786D1A0994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0642532C-59AE-450A-A62A-99A26153FB29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1B1B478F-42E2-6C28-C54F-83EF5EE41767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7F0ECA71-899E-933F-E7F2-88AD849CB40A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FF80EB47-37A2-60B7-C40C-17C332278D40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C85A9082-156B-A949-9F54-8B04BB17EDCA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3F5333F0-54FF-4A97-530F-184550D2FB22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29A13CFD-3921-A418-2BF8-22E808E3A25C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209C224F-FFA0-D146-832F-634B2B67BAE1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222929F0-AA92-E7EE-55D6-AC9F0AC2D426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E8440B24-916A-988E-A59F-1D7E5CF1DEEB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DD8F487E-E919-4B92-C48E-B89970F33CF6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FDEC295C-4D50-23F6-99AA-7DAF713E6AEC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78FAE9F-A3D1-48EA-712E-F48B93A8BC53}"/>
              </a:ext>
            </a:extLst>
          </p:cNvPr>
          <p:cNvSpPr txBox="1"/>
          <p:nvPr/>
        </p:nvSpPr>
        <p:spPr>
          <a:xfrm>
            <a:off x="538692" y="1621539"/>
            <a:ext cx="1100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Add ‘c’</a:t>
            </a:r>
          </a:p>
        </p:txBody>
      </p:sp>
    </p:spTree>
    <p:extLst>
      <p:ext uri="{BB962C8B-B14F-4D97-AF65-F5344CB8AC3E}">
        <p14:creationId xmlns:p14="http://schemas.microsoft.com/office/powerpoint/2010/main" val="3794227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8C8DA-F0BF-9072-75D6-698666BF2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008DCA-381E-7C38-5997-26FBA363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49</a:t>
            </a:fld>
            <a:endParaRPr lang="en-US" sz="180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0C25FA19-248C-D05F-FD5D-A4ECB2FFCF56}"/>
              </a:ext>
            </a:extLst>
          </p:cNvPr>
          <p:cNvSpPr txBox="1"/>
          <p:nvPr/>
        </p:nvSpPr>
        <p:spPr>
          <a:xfrm>
            <a:off x="538692" y="2228671"/>
            <a:ext cx="2287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</a:t>
            </a:r>
            <a:r>
              <a:rPr lang="en-US" sz="3600"/>
              <a:t> =</a:t>
            </a:r>
          </a:p>
          <a:p>
            <a:r>
              <a:rPr lang="en-US" sz="3600"/>
              <a:t>{ a, b, c, e }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4A126BAE-9CCD-AE41-5600-E4364E11ED9F}"/>
              </a:ext>
            </a:extLst>
          </p:cNvPr>
          <p:cNvSpPr txBox="1"/>
          <p:nvPr/>
        </p:nvSpPr>
        <p:spPr>
          <a:xfrm>
            <a:off x="538692" y="3518493"/>
            <a:ext cx="2856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V – S </a:t>
            </a:r>
            <a:r>
              <a:rPr lang="en-US" sz="3600"/>
              <a:t>=</a:t>
            </a:r>
          </a:p>
          <a:p>
            <a:r>
              <a:rPr lang="en-US" sz="3600"/>
              <a:t>{ d, f, g, h, i, j }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5D0D83A4-22CA-0AF7-91D3-14F0965B2D6B}"/>
              </a:ext>
            </a:extLst>
          </p:cNvPr>
          <p:cNvGrpSpPr/>
          <p:nvPr/>
        </p:nvGrpSpPr>
        <p:grpSpPr>
          <a:xfrm>
            <a:off x="554375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D6971F0-B050-F0DD-2FC8-05094491EA17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D11BC0A7-26E9-B56F-1CD2-5AD75CD2BADC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2EF1C4DF-3C9C-BAF0-467E-E9FAC0A31296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03FAD96E-9E44-00AB-FDE9-3F47898D0713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1FD3026-A0AE-D1A0-D102-447BEBAE7E03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E3829C-5D80-26F8-BCB4-2F9D645B41F0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A95340-8C28-ADB6-7337-308196A4BE6E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25F2F1-4452-581F-61D6-F95E02A7B333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BB55560-DF2A-B535-1E9A-5E66236AE073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F62D19C-000A-7022-64CD-90034A06F685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58E1AB9-DC19-00AB-A270-96C455BC5783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C2D5CD-CF27-95CD-C1A1-CB27FEF633B2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0E8C9AC-04E0-2A5D-99D8-3DA2CB9D21D1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6D164EA-B2C8-3552-D9A3-1496157F60F6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E82AFAD-18DD-A9B8-07CF-4D2593E28D1C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F3457300-54E0-7703-4596-F485533BCB18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72ABC7F6-781C-D965-A1BE-E7C15E1CE2BE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4AF527EC-E1E6-BD0A-00E6-F48369AD63B7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67BFA477-706D-40B5-7B21-2FE6683444CF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2998D035-280A-FCE4-F4C1-76C75481231E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8BF70E20-673C-B67A-A689-296E01F60609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5A262DE-6059-3E6A-3304-8F65E28A4BF8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40A5F124-EDE2-DA02-CC13-CCDB0D03AC16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165917D-7B7A-C2A6-116D-B50C2C238915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1FE7D0AE-2F28-BE55-0A4E-BFD5B9763CD5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B5D9D8CF-3BB2-0339-2DA7-140E5A590189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B116B45B-C7EE-5E8E-9A15-1CB23AA788AC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0DB51CC7-13CA-23BA-05B3-072C632CF8A3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78A43BE4-43F0-7829-E7C7-EC2A1FD7EB6B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ECF6C79E-AFA2-7ADE-0510-65C03EC33EDE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D6952508-2D85-B5DC-70B3-1F217AA75271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8BC2CF28-BCC7-E8EA-B397-CC0358F95D74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8A8E5570-7101-3F89-51FA-24F7C22809EC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6BB34251-693F-52B9-35B9-BABF2D0F3A2F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10F605D7-5BCF-9F80-1479-631041E6A158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3E4302E4-BF69-3F70-02CD-D62F07953554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79596A80-9ACA-3ED6-F92B-31E9938561DD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F7487B06-F557-3F3C-477C-173B5CF1A90D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5E24CCC-CDF6-C389-C27F-85B3A2E074FA}"/>
              </a:ext>
            </a:extLst>
          </p:cNvPr>
          <p:cNvSpPr txBox="1"/>
          <p:nvPr/>
        </p:nvSpPr>
        <p:spPr>
          <a:xfrm>
            <a:off x="538692" y="1621539"/>
            <a:ext cx="1100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Add ‘e’</a:t>
            </a:r>
          </a:p>
        </p:txBody>
      </p:sp>
    </p:spTree>
    <p:extLst>
      <p:ext uri="{BB962C8B-B14F-4D97-AF65-F5344CB8AC3E}">
        <p14:creationId xmlns:p14="http://schemas.microsoft.com/office/powerpoint/2010/main" val="1085416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6882E-7130-7B5D-0CCA-3F75EB9D9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48051D-62D9-C8E6-9997-FA910C93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5</a:t>
            </a:fld>
            <a:endParaRPr lang="en-US" sz="1800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33789342-DD93-B1A8-36C7-131D85AA8CF9}"/>
              </a:ext>
            </a:extLst>
          </p:cNvPr>
          <p:cNvSpPr/>
          <p:nvPr/>
        </p:nvSpPr>
        <p:spPr>
          <a:xfrm>
            <a:off x="7061707" y="673446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8FF7340A-B832-B7FE-DBA6-4E0EA24E462B}"/>
              </a:ext>
            </a:extLst>
          </p:cNvPr>
          <p:cNvSpPr/>
          <p:nvPr/>
        </p:nvSpPr>
        <p:spPr>
          <a:xfrm>
            <a:off x="5798978" y="39501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BBB04AC9-741A-3B55-12AA-0334660DA24C}"/>
              </a:ext>
            </a:extLst>
          </p:cNvPr>
          <p:cNvSpPr/>
          <p:nvPr/>
        </p:nvSpPr>
        <p:spPr>
          <a:xfrm>
            <a:off x="5181600" y="2040582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A5DD2884-47CD-1B72-984F-8BF35232B471}"/>
              </a:ext>
            </a:extLst>
          </p:cNvPr>
          <p:cNvSpPr/>
          <p:nvPr/>
        </p:nvSpPr>
        <p:spPr>
          <a:xfrm>
            <a:off x="9314186" y="757626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93932DAD-DF24-985D-382C-9F1B2847DA18}"/>
              </a:ext>
            </a:extLst>
          </p:cNvPr>
          <p:cNvSpPr/>
          <p:nvPr/>
        </p:nvSpPr>
        <p:spPr>
          <a:xfrm>
            <a:off x="8406018" y="4407356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0303E0A1-6A82-0390-6C79-E8E7F6DAA045}"/>
              </a:ext>
            </a:extLst>
          </p:cNvPr>
          <p:cNvSpPr/>
          <p:nvPr/>
        </p:nvSpPr>
        <p:spPr>
          <a:xfrm>
            <a:off x="9742186" y="3261717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4AF0C072-4252-BF54-06B7-BA1171F7F46D}"/>
              </a:ext>
            </a:extLst>
          </p:cNvPr>
          <p:cNvSpPr/>
          <p:nvPr/>
        </p:nvSpPr>
        <p:spPr>
          <a:xfrm>
            <a:off x="10816998" y="2072738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g</a:t>
            </a: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0A9D52BD-19C1-3533-0025-B7A9A9E1E763}"/>
              </a:ext>
            </a:extLst>
          </p:cNvPr>
          <p:cNvCxnSpPr>
            <a:cxnSpLocks/>
            <a:stCxn id="467" idx="7"/>
            <a:endCxn id="465" idx="2"/>
          </p:cNvCxnSpPr>
          <p:nvPr/>
        </p:nvCxnSpPr>
        <p:spPr>
          <a:xfrm flipV="1">
            <a:off x="5962089" y="1130646"/>
            <a:ext cx="1099618" cy="10438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CDAB2590-5DEE-2DC5-DA1A-63B4FEE030E5}"/>
              </a:ext>
            </a:extLst>
          </p:cNvPr>
          <p:cNvCxnSpPr>
            <a:cxnSpLocks/>
            <a:stCxn id="467" idx="5"/>
            <a:endCxn id="469" idx="2"/>
          </p:cNvCxnSpPr>
          <p:nvPr/>
        </p:nvCxnSpPr>
        <p:spPr>
          <a:xfrm>
            <a:off x="5962089" y="2821071"/>
            <a:ext cx="2443929" cy="20434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FF79A999-50F4-4080-6F69-AE200B36EA0C}"/>
              </a:ext>
            </a:extLst>
          </p:cNvPr>
          <p:cNvCxnSpPr>
            <a:cxnSpLocks/>
            <a:stCxn id="465" idx="3"/>
            <a:endCxn id="466" idx="0"/>
          </p:cNvCxnSpPr>
          <p:nvPr/>
        </p:nvCxnSpPr>
        <p:spPr>
          <a:xfrm flipH="1">
            <a:off x="6256178" y="1453935"/>
            <a:ext cx="939440" cy="24962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9E4A215B-7FA6-72B5-068D-5C846863537B}"/>
              </a:ext>
            </a:extLst>
          </p:cNvPr>
          <p:cNvCxnSpPr>
            <a:cxnSpLocks/>
            <a:stCxn id="465" idx="5"/>
            <a:endCxn id="469" idx="0"/>
          </p:cNvCxnSpPr>
          <p:nvPr/>
        </p:nvCxnSpPr>
        <p:spPr>
          <a:xfrm>
            <a:off x="7842196" y="1453935"/>
            <a:ext cx="1021022" cy="29534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17B07B3C-CE75-9083-1C44-BB650081911A}"/>
              </a:ext>
            </a:extLst>
          </p:cNvPr>
          <p:cNvCxnSpPr>
            <a:cxnSpLocks/>
            <a:stCxn id="466" idx="7"/>
            <a:endCxn id="468" idx="3"/>
          </p:cNvCxnSpPr>
          <p:nvPr/>
        </p:nvCxnSpPr>
        <p:spPr>
          <a:xfrm flipV="1">
            <a:off x="6579467" y="1538115"/>
            <a:ext cx="2868630" cy="254595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3C00D925-ADEA-78FC-EF92-6B81C3FF50D7}"/>
              </a:ext>
            </a:extLst>
          </p:cNvPr>
          <p:cNvCxnSpPr>
            <a:cxnSpLocks/>
            <a:stCxn id="465" idx="6"/>
            <a:endCxn id="468" idx="2"/>
          </p:cNvCxnSpPr>
          <p:nvPr/>
        </p:nvCxnSpPr>
        <p:spPr>
          <a:xfrm>
            <a:off x="7976107" y="1130646"/>
            <a:ext cx="1338079" cy="84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B69CE5B1-EBAE-EE55-B205-B690F678A29E}"/>
              </a:ext>
            </a:extLst>
          </p:cNvPr>
          <p:cNvCxnSpPr>
            <a:cxnSpLocks/>
            <a:stCxn id="466" idx="6"/>
            <a:endCxn id="470" idx="2"/>
          </p:cNvCxnSpPr>
          <p:nvPr/>
        </p:nvCxnSpPr>
        <p:spPr>
          <a:xfrm flipV="1">
            <a:off x="6713378" y="3718917"/>
            <a:ext cx="3028808" cy="68843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E9F7DC39-D97A-7348-0A7D-D33ADA76588B}"/>
              </a:ext>
            </a:extLst>
          </p:cNvPr>
          <p:cNvCxnSpPr>
            <a:cxnSpLocks/>
            <a:stCxn id="470" idx="7"/>
            <a:endCxn id="471" idx="3"/>
          </p:cNvCxnSpPr>
          <p:nvPr/>
        </p:nvCxnSpPr>
        <p:spPr>
          <a:xfrm flipV="1">
            <a:off x="10522675" y="2853227"/>
            <a:ext cx="428234" cy="542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CB185260-73D4-39BB-180A-D69D6FDC0AF4}"/>
              </a:ext>
            </a:extLst>
          </p:cNvPr>
          <p:cNvCxnSpPr>
            <a:cxnSpLocks/>
            <a:stCxn id="468" idx="5"/>
            <a:endCxn id="471" idx="1"/>
          </p:cNvCxnSpPr>
          <p:nvPr/>
        </p:nvCxnSpPr>
        <p:spPr>
          <a:xfrm>
            <a:off x="10094675" y="1538115"/>
            <a:ext cx="856234" cy="668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275BD00F-AE9E-85B7-C711-B8176F119EEE}"/>
              </a:ext>
            </a:extLst>
          </p:cNvPr>
          <p:cNvSpPr txBox="1"/>
          <p:nvPr/>
        </p:nvSpPr>
        <p:spPr>
          <a:xfrm>
            <a:off x="8039932" y="5599779"/>
            <a:ext cx="508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[ ]</a:t>
            </a:r>
          </a:p>
        </p:txBody>
      </p:sp>
      <p:graphicFrame>
        <p:nvGraphicFramePr>
          <p:cNvPr id="281" name="Table 280">
            <a:extLst>
              <a:ext uri="{FF2B5EF4-FFF2-40B4-BE49-F238E27FC236}">
                <a16:creationId xmlns:a16="http://schemas.microsoft.com/office/drawing/2014/main" id="{A2B110DD-F24C-EF72-6076-CCC1C1796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219634"/>
              </p:ext>
            </p:extLst>
          </p:nvPr>
        </p:nvGraphicFramePr>
        <p:xfrm>
          <a:off x="601706" y="1945640"/>
          <a:ext cx="3840480" cy="296672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Neighbors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Indegree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e, f 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93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94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932986"/>
                  </a:ext>
                </a:extLst>
              </a:tr>
            </a:tbl>
          </a:graphicData>
        </a:graphic>
      </p:graphicFrame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7FE0A5D0-9D05-9D73-4930-4BE9892FBEE5}"/>
              </a:ext>
            </a:extLst>
          </p:cNvPr>
          <p:cNvCxnSpPr>
            <a:cxnSpLocks/>
            <a:stCxn id="469" idx="7"/>
            <a:endCxn id="470" idx="3"/>
          </p:cNvCxnSpPr>
          <p:nvPr/>
        </p:nvCxnSpPr>
        <p:spPr>
          <a:xfrm flipV="1">
            <a:off x="9186507" y="4042206"/>
            <a:ext cx="689590" cy="499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105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11857-B017-19EC-CDD5-4E499D2FB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A32051-7C79-5BB7-CF36-42ABADC2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50</a:t>
            </a:fld>
            <a:endParaRPr lang="en-US" sz="180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312380D5-7E62-EAC1-ED5B-2A4F978B714A}"/>
              </a:ext>
            </a:extLst>
          </p:cNvPr>
          <p:cNvSpPr txBox="1"/>
          <p:nvPr/>
        </p:nvSpPr>
        <p:spPr>
          <a:xfrm>
            <a:off x="538692" y="2228671"/>
            <a:ext cx="2287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</a:t>
            </a:r>
            <a:r>
              <a:rPr lang="en-US" sz="3600"/>
              <a:t> =</a:t>
            </a:r>
          </a:p>
          <a:p>
            <a:r>
              <a:rPr lang="en-US" sz="3600"/>
              <a:t>{ a, b, c, e }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89A6C6BD-062B-C672-8343-C019108590DC}"/>
              </a:ext>
            </a:extLst>
          </p:cNvPr>
          <p:cNvSpPr txBox="1"/>
          <p:nvPr/>
        </p:nvSpPr>
        <p:spPr>
          <a:xfrm>
            <a:off x="538692" y="3518493"/>
            <a:ext cx="28560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V – S </a:t>
            </a:r>
            <a:r>
              <a:rPr lang="en-US" sz="3600"/>
              <a:t>=</a:t>
            </a:r>
          </a:p>
          <a:p>
            <a:r>
              <a:rPr lang="en-US" sz="3600"/>
              <a:t>{ d, f, g, h, i, j }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1A8D6EF8-4E34-8FE6-B202-53A77962AA93}"/>
              </a:ext>
            </a:extLst>
          </p:cNvPr>
          <p:cNvGrpSpPr/>
          <p:nvPr/>
        </p:nvGrpSpPr>
        <p:grpSpPr>
          <a:xfrm>
            <a:off x="554375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97FE7998-CE3A-B034-E9D7-FAEEB9C00C9D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9957AA44-6206-8CC1-0849-07CF857F4419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33F6DDE8-8E94-ECD8-58DC-D5C074C06687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64B29B8-3C20-BADF-C2F5-984C9195E387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81B3A76-855E-DDC6-DACB-FE4C33BE6F8C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F4479D-F127-49DF-4FFF-43DED571DB9D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FE90BE7-201A-7FE3-DF9F-99E7A1B259D6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6B4FEAA-E1FD-8346-7E25-41A08E52B43F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19370E-75B4-6929-74E8-422F805599DD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5B0D0ED-BE74-6CAF-2071-2218D54CE4A3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1AE308-268E-5F60-8CC9-8237C6DEE922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FB1321-9A86-381A-0A4C-24D65C0FC9E2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788C486-A9AD-2DB0-E052-77B0FB6164EF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6EB87F6-41EF-2008-AF21-4ABFD4F82C4A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0816A60-CCF9-7971-AB9A-A659938461D5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5D34581E-1A4F-29D7-384C-9FD154E80469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EC32A591-A03E-23C4-1B05-F5E83BD56107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0C2D1034-1435-09E2-4E99-A27A5333C332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36805F04-5CBA-99D6-1EAF-5DED99FE7996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D4613262-BB98-54AB-DBCB-327B90FD63C2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B967D77-EB43-0A52-6BFF-0294CFD101A8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2AB71E53-B51D-5B79-F5FB-ADCD0FAF08E9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3812246A-98FC-2039-7792-DD004A94F514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D3F723F4-34B1-545C-EA06-876F329AB44E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89D37334-36B4-8BA0-8CE1-78E4CFBEEA5C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858B6846-2C59-E0DF-A2B9-750DDD191740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FC0EAE6A-F096-CA65-C3DB-6FAD9630BBF9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0E020273-2DF8-2B11-6F8E-1FDCBC2B49B9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17F03F4A-2770-36FE-8B5F-318B68891145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5011CC4F-1F9E-4D0D-DA35-B3EDCE6F153E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D8EC9017-DE94-95A6-11A7-6F234BF0BE19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6EF1D255-5E9B-ED27-B873-642EC23EFC06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6DFE4DAA-6D41-730A-EEFD-0069DFA9CA45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575D3F57-3D65-746A-4889-3C30412763D7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17AC0FB8-B63E-A603-B3E7-43AB6EE5683D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4CC2A59A-CFA9-39A9-7764-D573527664C1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95FA01A9-E9BB-5224-3722-EDAC9ACA2FA2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BD3CF740-C164-0F04-F787-7152761A7910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6AA973-8DBB-04C5-420E-0BE3DF53AF9F}"/>
              </a:ext>
            </a:extLst>
          </p:cNvPr>
          <p:cNvSpPr txBox="1"/>
          <p:nvPr/>
        </p:nvSpPr>
        <p:spPr>
          <a:xfrm>
            <a:off x="538692" y="1621539"/>
            <a:ext cx="1100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Add ‘e’</a:t>
            </a:r>
          </a:p>
        </p:txBody>
      </p:sp>
    </p:spTree>
    <p:extLst>
      <p:ext uri="{BB962C8B-B14F-4D97-AF65-F5344CB8AC3E}">
        <p14:creationId xmlns:p14="http://schemas.microsoft.com/office/powerpoint/2010/main" val="1885508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40B2E-BD43-5B1B-226E-BBCD16846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8325CA-9BD2-A731-7768-49EB7A86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51</a:t>
            </a:fld>
            <a:endParaRPr lang="en-US" sz="180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309486F4-C31E-FD6F-533A-DBAC6BEA0B3E}"/>
              </a:ext>
            </a:extLst>
          </p:cNvPr>
          <p:cNvSpPr txBox="1"/>
          <p:nvPr/>
        </p:nvSpPr>
        <p:spPr>
          <a:xfrm>
            <a:off x="538692" y="2228671"/>
            <a:ext cx="2771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</a:t>
            </a:r>
            <a:r>
              <a:rPr lang="en-US" sz="3600"/>
              <a:t> =</a:t>
            </a:r>
          </a:p>
          <a:p>
            <a:r>
              <a:rPr lang="en-US" sz="3600"/>
              <a:t>{ a, b, c, d, e }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E4E66F6F-E558-919B-3148-809897819FB1}"/>
              </a:ext>
            </a:extLst>
          </p:cNvPr>
          <p:cNvSpPr txBox="1"/>
          <p:nvPr/>
        </p:nvSpPr>
        <p:spPr>
          <a:xfrm>
            <a:off x="538692" y="3518493"/>
            <a:ext cx="2371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V – S </a:t>
            </a:r>
            <a:r>
              <a:rPr lang="en-US" sz="3600"/>
              <a:t>=</a:t>
            </a:r>
          </a:p>
          <a:p>
            <a:r>
              <a:rPr lang="en-US" sz="3600"/>
              <a:t>{ f, g, h, i, j }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5F392517-6FD2-0C90-7D00-946702318C1F}"/>
              </a:ext>
            </a:extLst>
          </p:cNvPr>
          <p:cNvGrpSpPr/>
          <p:nvPr/>
        </p:nvGrpSpPr>
        <p:grpSpPr>
          <a:xfrm>
            <a:off x="554375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F64FCEAA-5373-15D2-B381-77C064D24DB9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B582F20F-CC34-8122-2EEF-2C01A1812A64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13B52731-978E-C6A3-1432-2B98233C506B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75753D96-C5FD-2C7E-8F3E-FA6F2F5A9451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2BB020-1C85-B560-4FDD-791B7D313B07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F59C8DA-2169-171A-8595-97571CC79F3A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0F68AF7-4ADE-2748-0261-EA94B3F89E4B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00F8BC-ABA8-EB2F-59BA-F4E10627F326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4A1F4F-BFDE-3108-1B61-7CA487A9E83E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46A00F6-5EC0-3AB0-4053-3751B466B600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7821F48-FB8F-1950-BCD9-D2AD63C45B49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33F9DDB-7900-6CE8-6409-5077BCABCCF5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EF1E174-A295-EF02-EC18-B6A5070FB204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54C84F-89AF-2992-C9BF-870B36E46282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0A38A17-7011-C377-592A-10E664570C16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BADCB527-E80B-2505-DFAD-79162DDA5844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0FFD4C7C-E4CF-578A-EB76-35931F770564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7AEA40C3-08AB-D983-14B0-E230D1A5F5A4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1378B136-DB6F-DB43-7E04-0763FBD2C936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8B40C796-7667-903E-7181-E368C0029679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013E1786-B5B5-E961-204C-DE2273FB9F24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5E5A78D8-294B-C026-7266-51740D72E8E2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9250C6CF-08F2-E5BA-425C-3CB8AD05A984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7B8B292C-92B4-7FE3-1D4C-A1C093A14355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C99FA221-E0D6-166A-4670-F3BD3FACEB69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BA51B659-CD6A-8EA6-B6BB-4A21BA271594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63D9A6C1-0729-C5C4-B67F-62FCDE650258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5104D341-4EFA-17E4-152D-E1B7FDC6776D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187C7AC7-7477-F45B-1DC3-DCB801FD315F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EB5B49BA-93BD-EF58-F789-78242E3914DB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73D6905D-1A61-648D-29A7-1185B28A0644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BE3394A5-B89E-23CE-0BA5-BCFAAC1526C9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BCA082CE-8678-7F56-68A2-FA5166AF71DC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FBB821FB-8F95-651B-3511-2D6017ECE48F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962CBC83-F42D-AF8A-9540-53F749388B37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076F57EA-85DC-C07F-0139-C07B22E18D39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40B18B29-72DC-96F5-DDF6-3E41D15020BA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3C162A9E-DE43-55EA-64FC-E3BFEB636E4C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3F0EB7E-06AC-CDCE-5CC7-654E853DC1D8}"/>
              </a:ext>
            </a:extLst>
          </p:cNvPr>
          <p:cNvSpPr txBox="1"/>
          <p:nvPr/>
        </p:nvSpPr>
        <p:spPr>
          <a:xfrm>
            <a:off x="538692" y="1621539"/>
            <a:ext cx="1100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Add ‘d’</a:t>
            </a:r>
          </a:p>
        </p:txBody>
      </p:sp>
    </p:spTree>
    <p:extLst>
      <p:ext uri="{BB962C8B-B14F-4D97-AF65-F5344CB8AC3E}">
        <p14:creationId xmlns:p14="http://schemas.microsoft.com/office/powerpoint/2010/main" val="2615973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5A3E5-C680-F825-D455-0F08D476D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B90395-CD92-2960-CEC2-43BD44DD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52</a:t>
            </a:fld>
            <a:endParaRPr lang="en-US" sz="180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C10D5BA4-EC1F-DAA8-FB7D-FA8941789FA7}"/>
              </a:ext>
            </a:extLst>
          </p:cNvPr>
          <p:cNvSpPr txBox="1"/>
          <p:nvPr/>
        </p:nvSpPr>
        <p:spPr>
          <a:xfrm>
            <a:off x="538692" y="2228671"/>
            <a:ext cx="2771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</a:t>
            </a:r>
            <a:r>
              <a:rPr lang="en-US" sz="3600"/>
              <a:t> =</a:t>
            </a:r>
          </a:p>
          <a:p>
            <a:r>
              <a:rPr lang="en-US" sz="3600"/>
              <a:t>{ a, b, c, d, e }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3A02F887-5FC1-DD03-4940-B8B4E51F3B24}"/>
              </a:ext>
            </a:extLst>
          </p:cNvPr>
          <p:cNvSpPr txBox="1"/>
          <p:nvPr/>
        </p:nvSpPr>
        <p:spPr>
          <a:xfrm>
            <a:off x="538692" y="3518493"/>
            <a:ext cx="2371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V – S </a:t>
            </a:r>
            <a:r>
              <a:rPr lang="en-US" sz="3600"/>
              <a:t>=</a:t>
            </a:r>
          </a:p>
          <a:p>
            <a:r>
              <a:rPr lang="en-US" sz="3600"/>
              <a:t>{ f, g, h, i, j }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F76B0733-D6B2-A543-C3E3-E5EC4BE81C19}"/>
              </a:ext>
            </a:extLst>
          </p:cNvPr>
          <p:cNvGrpSpPr/>
          <p:nvPr/>
        </p:nvGrpSpPr>
        <p:grpSpPr>
          <a:xfrm>
            <a:off x="554375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726EFF98-08E5-8BB3-5173-9B5C7293BDD2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F1DE70B5-57D5-F87B-5677-7B67C0CDABA5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D3B31B56-C451-78BF-DDFA-4D65EAA7E3E7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5FC11144-2D76-B850-AEAE-9B151A29B4F6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3E38770-8C1D-209C-1226-7D70B17E5CFD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724B71-1F1E-4AB3-1EEC-5E0D0C2AD1C4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2661C4E-10E5-097F-E150-783D55B6E24E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2551DC-ED22-265C-A556-D5D0FA105119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EBBC76A-A3DA-1622-B5F8-B0671CC67A3A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1D48AA7-C7AB-CFEB-1DEA-019D400ADDFE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00D1450-ED40-5FC9-D2B4-1D34F8FF0B65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CF2DF9A-7B50-3A87-06D9-C0590EC33362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5CA8EF2-3680-1099-04AC-C36D8ADB5CFC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EF47766-FD9E-885D-5F57-F7ACEF24ADC7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C36755B-4485-5934-C526-B4A5A9D3BB2D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D8761661-2779-C975-A6C9-8963940367D5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30BBBABE-609E-7DC3-92E6-B008F3144C1B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10320031-E8E2-1A41-6D0F-6D1D75C2856D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16E9CCB7-B334-61EE-12CB-AE0C3EBE49D3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9F3EAE61-2335-8C56-023A-C7906DBC7D78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3C99861F-46C1-91F2-45A4-C95690B9D23A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D216A2C3-EA52-1742-00C8-2F3991D6B735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5B70AA3-593B-31E0-24C2-01636E3928B2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571D1A8B-4426-5BAB-A4B1-B64D47082A68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C68121CF-744F-DA82-1DCC-1AAE882D3614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D7BEF003-E7FD-289F-6B90-DD4D38E50EE6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CB7F4D7A-2246-2BDE-327C-BDE896AC2852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F34488A3-0A5F-90DE-6094-B188A7672185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1D3CBDE8-7EF5-810D-6B39-1D4D85DD4A3B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0FA53DBC-D2EE-82F1-F171-B7CD30FE634B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29BC629B-C385-BBD0-2245-AAE94161C626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E016B522-B8C5-6BE3-1933-16195FD6A1E8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5306056E-F293-6F5F-327F-8082FD99E820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5EC40C83-0C80-C3D5-A869-F5D1082E34A6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761A21E2-50D2-F400-6B2F-8B58EFB015E2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FC401B80-678E-351B-FDB9-0048A93C47CF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3C811B05-A0D5-9C44-D026-1B01EE61FFDD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18D6953E-1591-7B4D-6BEF-251B86226F30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E28B25D-9C6C-CB30-E92E-5FAD97E7AE76}"/>
              </a:ext>
            </a:extLst>
          </p:cNvPr>
          <p:cNvSpPr txBox="1"/>
          <p:nvPr/>
        </p:nvSpPr>
        <p:spPr>
          <a:xfrm>
            <a:off x="538692" y="1621539"/>
            <a:ext cx="1100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Add ‘d’</a:t>
            </a:r>
          </a:p>
        </p:txBody>
      </p:sp>
    </p:spTree>
    <p:extLst>
      <p:ext uri="{BB962C8B-B14F-4D97-AF65-F5344CB8AC3E}">
        <p14:creationId xmlns:p14="http://schemas.microsoft.com/office/powerpoint/2010/main" val="776019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8EE45-D60A-5879-AB64-1D6F0E93E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3BC65F-A0E1-0CFC-50BC-A303AE01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53</a:t>
            </a:fld>
            <a:endParaRPr lang="en-US" sz="180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D7276C4D-31FE-282A-0073-270BBBFEE3DE}"/>
              </a:ext>
            </a:extLst>
          </p:cNvPr>
          <p:cNvSpPr txBox="1"/>
          <p:nvPr/>
        </p:nvSpPr>
        <p:spPr>
          <a:xfrm>
            <a:off x="538692" y="2228671"/>
            <a:ext cx="31227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</a:t>
            </a:r>
            <a:r>
              <a:rPr lang="en-US" sz="3600"/>
              <a:t> =</a:t>
            </a:r>
          </a:p>
          <a:p>
            <a:r>
              <a:rPr lang="en-US" sz="3600"/>
              <a:t>{ a, b, c, d, e, f }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056D5391-CD23-51F1-5DAA-7C937485ED43}"/>
              </a:ext>
            </a:extLst>
          </p:cNvPr>
          <p:cNvSpPr txBox="1"/>
          <p:nvPr/>
        </p:nvSpPr>
        <p:spPr>
          <a:xfrm>
            <a:off x="538692" y="3518493"/>
            <a:ext cx="20249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V – S </a:t>
            </a:r>
            <a:r>
              <a:rPr lang="en-US" sz="3600"/>
              <a:t>=</a:t>
            </a:r>
          </a:p>
          <a:p>
            <a:r>
              <a:rPr lang="en-US" sz="3600"/>
              <a:t>{ g, h, i, j }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99D1A99C-41D6-DD3D-9AA4-6A98C90F4A27}"/>
              </a:ext>
            </a:extLst>
          </p:cNvPr>
          <p:cNvGrpSpPr/>
          <p:nvPr/>
        </p:nvGrpSpPr>
        <p:grpSpPr>
          <a:xfrm>
            <a:off x="554375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72E2637-692F-44A3-4B1C-2EF74C9B651F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79A0DD41-9E8F-02B3-4637-70DF98B6D1A3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65DA0AAD-3BA4-99E8-FE52-A4476772A999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5B9741D5-5159-E794-903D-D45D9732317D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7670B3-452F-22EF-54CC-034AEC02EFBA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485CE1C-C2EF-DDEF-2BE5-8287C310FE77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F56C75C-9C26-E666-9C6F-F866A77C6B14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17D7A63-E3BC-F622-7D86-09C74252E66E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7E70F21-AEAB-8D27-8EC5-3D0373322295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269B94-EC04-8CC8-AE32-2AA1B811ACE1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33CFDE7-558F-8A74-771C-31B98E7CE383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E0FDDA6-B4CD-8D1D-249B-E4B4BE704F7C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90809A9-B113-E789-90D2-4B5E727DCA73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8BD880-7B24-623F-8E5E-1452BFD622D9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59B17D9-3964-A7AD-8CA5-9FCF1DC1D256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8BB3237C-8D2E-A3AC-5D30-6FED516A82CE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895DDA4E-2403-0577-6BB9-162442589B99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CF126526-1BCD-0A77-40D4-C7F663B64BBE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DEE1E383-3586-E8CC-5F04-6C9963B22F68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8FA655FE-F95E-0430-B875-3FE7522AF26F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DF5DE9C-8EB7-4201-3791-97CE939E5DD3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D1CE6925-77F8-3EE2-4F75-1A9D7A31AC10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920F85D8-D219-9FC8-8184-7548AA73DFC4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6AB047BA-2201-197C-EC0C-956F051E1435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E88726AB-0C5E-4861-0B34-B3C818F98660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FCA9BD0D-5CF4-AA56-9F84-6FFE64F7DE25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7690135A-32C6-7767-D039-74F4689111C3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98C461FD-195E-C68F-BFAA-E6238E35FE5E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B5243374-601E-9958-A00C-9311653FF873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16530B6D-EC30-F12F-1549-C37642E18C79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0CC94F7A-ABFA-2815-0E6A-58B8FAD9BA7F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51EF8B8D-39DB-0CBB-93E7-DB4F846928BD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9C47B767-5439-AE09-D03E-0DFCC51657BA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739234AD-AE8F-1269-F311-B5DF02ED1C79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8B6F08CC-E38B-BC8D-DB67-72F16FFD8456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A060BF60-E529-5784-0FDA-6452CC1FA85B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D00DF5C5-F631-032B-499B-ECF7AB94FA2D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C14A0B74-C6DC-BBA7-1728-DF798427C9A7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2B0BA6C-B7BF-84E0-0358-04497375646A}"/>
              </a:ext>
            </a:extLst>
          </p:cNvPr>
          <p:cNvSpPr txBox="1"/>
          <p:nvPr/>
        </p:nvSpPr>
        <p:spPr>
          <a:xfrm>
            <a:off x="538692" y="1621539"/>
            <a:ext cx="1020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Add ‘f’</a:t>
            </a:r>
          </a:p>
        </p:txBody>
      </p:sp>
    </p:spTree>
    <p:extLst>
      <p:ext uri="{BB962C8B-B14F-4D97-AF65-F5344CB8AC3E}">
        <p14:creationId xmlns:p14="http://schemas.microsoft.com/office/powerpoint/2010/main" val="537029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2818C-7B7B-4A08-B76A-3189DC9DD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7860B5-64DC-7304-0BAE-4F37951C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54</a:t>
            </a:fld>
            <a:endParaRPr lang="en-US" sz="180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2354B85E-1AB0-DB97-C3EC-F8E854D291D0}"/>
              </a:ext>
            </a:extLst>
          </p:cNvPr>
          <p:cNvSpPr txBox="1"/>
          <p:nvPr/>
        </p:nvSpPr>
        <p:spPr>
          <a:xfrm>
            <a:off x="538692" y="2228671"/>
            <a:ext cx="31227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</a:t>
            </a:r>
            <a:r>
              <a:rPr lang="en-US" sz="3600"/>
              <a:t> =</a:t>
            </a:r>
          </a:p>
          <a:p>
            <a:r>
              <a:rPr lang="en-US" sz="3600"/>
              <a:t>{ a, b, c, d, e, f }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0DCB68BF-B520-D129-C7F6-BAE7F7BE3764}"/>
              </a:ext>
            </a:extLst>
          </p:cNvPr>
          <p:cNvSpPr txBox="1"/>
          <p:nvPr/>
        </p:nvSpPr>
        <p:spPr>
          <a:xfrm>
            <a:off x="538692" y="3518493"/>
            <a:ext cx="20249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V – S </a:t>
            </a:r>
            <a:r>
              <a:rPr lang="en-US" sz="3600"/>
              <a:t>=</a:t>
            </a:r>
          </a:p>
          <a:p>
            <a:r>
              <a:rPr lang="en-US" sz="3600"/>
              <a:t>{ g, h, i, j }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8EDC1A22-B19A-83E7-F741-BDF1AB60AE1F}"/>
              </a:ext>
            </a:extLst>
          </p:cNvPr>
          <p:cNvGrpSpPr/>
          <p:nvPr/>
        </p:nvGrpSpPr>
        <p:grpSpPr>
          <a:xfrm>
            <a:off x="554375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763EAAC4-9CC0-BCE1-AA05-6BE5D9D18713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AB612655-7DC5-331D-A78C-25EFE892AB2D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243BD2F2-94C7-FFD1-9DD5-AC36D1343D7F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7F3DA92E-968F-D027-87E4-B456272AF362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A8619F-FA30-A08B-6E7B-30BB0BB205C9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9C3991C-3F98-55C6-6738-2EFC02A213FB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5F095E-551D-F9A2-CE61-2ED7EEAF64BF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9F8773D-507D-1E8B-27D7-DA89FEDAEFF4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2E2F52F-9B41-F29E-E728-2978824B50F0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91F44BD-CF03-9208-A8DC-7AAB33EEF1E5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DBD43F4-4E77-D3BF-4738-96CB545C5F5C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9940FA4-E8EC-7A51-6DBB-EFCAD834EAF2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6921BCC-D9AC-2B2F-B5F7-6E695A63C39F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2F9E0E9-0BC0-7E41-19C5-EE1C709A2D66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704D61-33DD-2F3C-95DC-789A52A27BDD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1210A6FF-FFC8-F583-7B7F-A78E01614A47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70D503A2-4991-A8A5-347C-BECB0C52B46D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4B1ACDB4-1613-07B2-1BAD-78303901DFB1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7C55778C-C1D9-07D2-14A3-5C6ACA5EAF04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924DCFB6-B297-8412-C320-633A48D75F02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4865702B-F5B3-B3C0-978B-852EC930B725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F98DDD26-39D6-7020-AD2C-E52E5C2E5498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BB5F60CE-181A-BAF7-5327-0F2004ADAB25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F7875D67-F4BA-F897-E0F7-2899D8E0A564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492D69C8-35C0-9D42-EB15-2B2016739C71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420CFD97-2C05-FE4A-CC18-C5D4AA75321C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3CE329C1-5640-470C-EB27-B67D9E6079E0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F13F3C39-34D6-BAE2-6F04-6666CA34AF2E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8B33D9BA-F667-1DA5-A039-E4E526E14CED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4BFBC121-A9C6-CB58-741B-8B6F6F38E784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010FA3B2-DFF3-A690-AD0B-3F3C3D015B30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4CD33F40-7791-FAC1-4AA5-789355ECC4BA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B5B101B4-DEFE-7D2F-A8EB-05C7B2495726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05EBD4A2-5E33-7679-09D5-1CD8C1E73D74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580BF326-ACB5-D3A7-05FB-8C5A4F8A1091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D487945F-F5C4-CF05-1809-27B18C011DAA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C93160F5-87A6-191A-94BB-15398FB219EA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D99D2F8F-2BF3-FA20-87DD-CC32EC103CE7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561D252-9F52-6089-3EB6-F95F9FE5B4C0}"/>
              </a:ext>
            </a:extLst>
          </p:cNvPr>
          <p:cNvSpPr txBox="1"/>
          <p:nvPr/>
        </p:nvSpPr>
        <p:spPr>
          <a:xfrm>
            <a:off x="538692" y="1621539"/>
            <a:ext cx="1020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Add ‘f’</a:t>
            </a:r>
          </a:p>
        </p:txBody>
      </p:sp>
    </p:spTree>
    <p:extLst>
      <p:ext uri="{BB962C8B-B14F-4D97-AF65-F5344CB8AC3E}">
        <p14:creationId xmlns:p14="http://schemas.microsoft.com/office/powerpoint/2010/main" val="2807179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025DD-CFE6-8408-C1AB-F45EEE951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22F92D-8A40-8B57-D92C-2240F4EE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55</a:t>
            </a:fld>
            <a:endParaRPr lang="en-US" sz="180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C22E78E7-E71D-6A21-9B60-71271D4D81DD}"/>
              </a:ext>
            </a:extLst>
          </p:cNvPr>
          <p:cNvSpPr txBox="1"/>
          <p:nvPr/>
        </p:nvSpPr>
        <p:spPr>
          <a:xfrm>
            <a:off x="538692" y="2228671"/>
            <a:ext cx="35851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</a:t>
            </a:r>
            <a:r>
              <a:rPr lang="en-US" sz="3600"/>
              <a:t> =</a:t>
            </a:r>
          </a:p>
          <a:p>
            <a:r>
              <a:rPr lang="en-US" sz="3600"/>
              <a:t>{ a, b, c, d, e, f, h }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5F88C875-304B-05D0-037E-8EA77D76512C}"/>
              </a:ext>
            </a:extLst>
          </p:cNvPr>
          <p:cNvSpPr txBox="1"/>
          <p:nvPr/>
        </p:nvSpPr>
        <p:spPr>
          <a:xfrm>
            <a:off x="538692" y="3518493"/>
            <a:ext cx="1544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V – S </a:t>
            </a:r>
            <a:r>
              <a:rPr lang="en-US" sz="3600"/>
              <a:t>=</a:t>
            </a:r>
          </a:p>
          <a:p>
            <a:r>
              <a:rPr lang="en-US" sz="3600"/>
              <a:t>{ g, i, j }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2C29E26D-EC24-E0FA-B3BD-C2D4E0C2D137}"/>
              </a:ext>
            </a:extLst>
          </p:cNvPr>
          <p:cNvGrpSpPr/>
          <p:nvPr/>
        </p:nvGrpSpPr>
        <p:grpSpPr>
          <a:xfrm>
            <a:off x="554375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3A355047-C81F-A87F-B042-D7EC9DB365A0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E114A7C3-6B0B-8C38-5A48-74F2DD86C49A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56701D29-5FD3-858F-1032-DD42EA613C5E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4CCDEC68-0D97-2348-53FD-F65AC3DE9A1F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014304-9E4C-A96F-CC22-38E410DA8338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2A6F2BE-BA65-4DFB-8021-7BAA8599CBDF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C22D36F-F499-94B9-1FE1-07767828F855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CA0F4D4-1E4A-5493-2EB2-5BA65753D155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7DE615-64AE-C0E1-7685-8E4EFD5AFC86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E70CF9B-CBE4-8DB9-E0CF-005002C102F6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8CBD769-807A-D4B2-E786-9C48579176FD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12BFCE3-695C-52F0-D479-3B705BE6D928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1762CB6-29EC-1EA0-DE50-2BAB88E09204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0839AEA-0723-D231-DC6B-818E7868AD0F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4D98A17-047A-5A6D-B854-ECE4224ED95C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2432C0A-470D-957E-23D4-2565E53FC0DD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87C2850D-F8DE-BE8A-27EB-7A6A2179DB94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234250DB-8806-50B2-F86B-37BC62D33908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C8BD724D-630F-9BB5-C7E6-0750349651F0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12B07B80-81DF-6861-B74F-37096B628EE6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2F35715-FF7F-5F6E-59DA-0CDC50E437C4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DBBF2140-C7EA-7774-B287-F31CAA2077CC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F7C63B26-2DD3-75EF-9722-D9CF44376A83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517B4F61-9CC9-080D-4DAD-7C72EA9841D2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BBC01C0B-2A4E-6D19-058D-842060FC6191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D987E8BB-7F22-726F-DC6C-BF60B0EAA345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FC8DC663-3CD5-6D7D-33DF-B394E4FC1253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A03F249F-086B-C23D-D853-87C8CE9EAA67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1C46B26C-62B9-72BE-26EB-768F2E5D715A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341713A0-B039-B0D1-9A42-724562B468F2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F8D3565A-1848-D10A-9FC2-5841F69C3929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9B3F93A7-4C9F-64AF-8AEF-225B2FD75F31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8530476F-FD04-DD11-FF31-BB39C434D950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64ACDF30-72D0-0D58-F4D6-A5C502A24832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CFD43180-B151-9BD6-5860-3ABD93F84436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3971EA0C-590A-8875-0254-0A471399ACEC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A67EAF03-4FF3-BFAF-E3FA-C3AC8D913B5A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AA7414E8-7F4B-47EB-3A8B-B9E72954D1E3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60B01BF-B415-21B2-565C-5DEC4857513D}"/>
              </a:ext>
            </a:extLst>
          </p:cNvPr>
          <p:cNvSpPr txBox="1"/>
          <p:nvPr/>
        </p:nvSpPr>
        <p:spPr>
          <a:xfrm>
            <a:off x="538692" y="1621539"/>
            <a:ext cx="1097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Add ‘h’</a:t>
            </a:r>
          </a:p>
        </p:txBody>
      </p:sp>
    </p:spTree>
    <p:extLst>
      <p:ext uri="{BB962C8B-B14F-4D97-AF65-F5344CB8AC3E}">
        <p14:creationId xmlns:p14="http://schemas.microsoft.com/office/powerpoint/2010/main" val="3903135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EC5B7-3558-6DD4-E21B-15C870915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CACE77-3C30-ABED-2B4F-BE2DFA6E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56</a:t>
            </a:fld>
            <a:endParaRPr lang="en-US" sz="180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ABFAB1AB-DC71-21EA-308F-6ADC1A79A447}"/>
              </a:ext>
            </a:extLst>
          </p:cNvPr>
          <p:cNvSpPr txBox="1"/>
          <p:nvPr/>
        </p:nvSpPr>
        <p:spPr>
          <a:xfrm>
            <a:off x="538692" y="2228671"/>
            <a:ext cx="35851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</a:t>
            </a:r>
            <a:r>
              <a:rPr lang="en-US" sz="3600"/>
              <a:t> =</a:t>
            </a:r>
          </a:p>
          <a:p>
            <a:r>
              <a:rPr lang="en-US" sz="3600"/>
              <a:t>{ a, b, c, d, e, f, h }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10581443-B07F-8B79-1F6D-B8388AFFEFD3}"/>
              </a:ext>
            </a:extLst>
          </p:cNvPr>
          <p:cNvSpPr txBox="1"/>
          <p:nvPr/>
        </p:nvSpPr>
        <p:spPr>
          <a:xfrm>
            <a:off x="538692" y="3518493"/>
            <a:ext cx="1544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V – S </a:t>
            </a:r>
            <a:r>
              <a:rPr lang="en-US" sz="3600"/>
              <a:t>=</a:t>
            </a:r>
          </a:p>
          <a:p>
            <a:r>
              <a:rPr lang="en-US" sz="3600"/>
              <a:t>{ g, i, j }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51CAE318-613B-955E-69E2-D2CEFC6753D7}"/>
              </a:ext>
            </a:extLst>
          </p:cNvPr>
          <p:cNvGrpSpPr/>
          <p:nvPr/>
        </p:nvGrpSpPr>
        <p:grpSpPr>
          <a:xfrm>
            <a:off x="554375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046E5C44-DE02-6317-B86C-8F7038DE561A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B4275818-F398-CFB6-5B43-4E7D597D366A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74E256A2-564B-0058-E3A0-C08DA636A6CF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869302DA-538F-3BBD-A1DE-82ADBECE6A7B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0BDD551-4B71-8442-E9C0-7A4FE49D7115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7E2581A-ACA8-0BCB-A648-28E5F32AB225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CBC7C86-BC4F-10FB-1D77-ABE0D858AA3B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B7E113F-B3F6-BE16-323B-5A16D213DB1E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337449D-D5D5-1C1A-9A9C-A066A94A2428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F1C34E5-3108-E35D-EE54-F41DCCB12541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C5216A-7E0F-0AEE-38B7-5604FF660137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6B5B21-A099-B162-B901-040DF954DA73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85F358F-193E-5332-7683-EED77E474CB4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8F87550-4ADE-9FFA-03E4-596B1994FD5D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D349D4-EAAA-9319-6E11-F082EFC2CEB3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2661839D-196F-FD26-345B-339E19C80004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89B69161-C9CC-B494-DB2F-2E8C5146AEA2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49443C87-23EC-0FE8-E6AB-F91D4229D222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A58D1646-AA92-D96C-C6B1-9D2AB61E09C1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4CB4F0FF-71D8-C53F-3FF1-5652FF18FC0E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66E2ADBF-52EE-453A-AB85-858ADAE251E3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26F39981-8629-0B34-52BC-A8DE3392378D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572E4056-F9F1-34DE-A22E-E852A79D3638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30B72DEA-7385-F061-C5B9-A3CFE9B701BA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3AE69ED2-3466-2476-A6F0-588FE9EF0C38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D384D00B-AD73-028F-585E-647CBD663C58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3AA83ED3-FB55-58B2-CB17-9FD42DE67D91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A35CE2FF-15FC-B985-E3A7-57F9826A316F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2528328B-5124-2C52-7876-1011E596B4F5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7497B295-BE2E-0F9B-1577-202F950F6585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A5D6304F-491E-F9CB-7BC4-37B969D9FD81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05D4E287-CD50-2707-9AAC-73C1DD607B33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F2BF06E3-BE55-2052-7894-57B8F5132FEF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1C7DC12E-08B1-57EB-A2FE-7DE86A63B1B1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D8718B82-5AB4-4572-EE62-195014D29A6D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696688F1-52F2-8B4F-EA6B-99985368C24A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5768DCBC-A68D-D48A-ECA3-566E40D70D56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43B2B36A-152D-FA4E-E3FC-BA5158588BC4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E3510C6-C1A3-71D5-AB9C-81F9D166C055}"/>
              </a:ext>
            </a:extLst>
          </p:cNvPr>
          <p:cNvSpPr txBox="1"/>
          <p:nvPr/>
        </p:nvSpPr>
        <p:spPr>
          <a:xfrm>
            <a:off x="538692" y="1621539"/>
            <a:ext cx="1097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Add ‘h’</a:t>
            </a:r>
          </a:p>
        </p:txBody>
      </p:sp>
    </p:spTree>
    <p:extLst>
      <p:ext uri="{BB962C8B-B14F-4D97-AF65-F5344CB8AC3E}">
        <p14:creationId xmlns:p14="http://schemas.microsoft.com/office/powerpoint/2010/main" val="1760348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2C0C7-9DCA-E424-F4DF-134893D81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B3B2E2-74A2-6E9A-32C5-680D7ACB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57</a:t>
            </a:fld>
            <a:endParaRPr lang="en-US" sz="180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73656CFF-7704-5BEC-26B2-27EF064A6A89}"/>
              </a:ext>
            </a:extLst>
          </p:cNvPr>
          <p:cNvSpPr txBox="1"/>
          <p:nvPr/>
        </p:nvSpPr>
        <p:spPr>
          <a:xfrm>
            <a:off x="538692" y="2228671"/>
            <a:ext cx="3921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</a:t>
            </a:r>
            <a:r>
              <a:rPr lang="en-US" sz="3600"/>
              <a:t> =</a:t>
            </a:r>
          </a:p>
          <a:p>
            <a:r>
              <a:rPr lang="en-US" sz="3600"/>
              <a:t>{ a, b, c, d, e, f, h, i }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47E59846-86F7-E912-E0BE-8CFCB075E58D}"/>
              </a:ext>
            </a:extLst>
          </p:cNvPr>
          <p:cNvSpPr txBox="1"/>
          <p:nvPr/>
        </p:nvSpPr>
        <p:spPr>
          <a:xfrm>
            <a:off x="538692" y="3518493"/>
            <a:ext cx="1459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V – S </a:t>
            </a:r>
            <a:r>
              <a:rPr lang="en-US" sz="3600"/>
              <a:t>=</a:t>
            </a:r>
          </a:p>
          <a:p>
            <a:r>
              <a:rPr lang="en-US" sz="3600"/>
              <a:t>{ g, j }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0B92CCB2-CCCA-010A-8C77-8225B4DE8CA9}"/>
              </a:ext>
            </a:extLst>
          </p:cNvPr>
          <p:cNvGrpSpPr/>
          <p:nvPr/>
        </p:nvGrpSpPr>
        <p:grpSpPr>
          <a:xfrm>
            <a:off x="554375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0D021777-FDF6-166C-15FF-7DAE458A69A7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B9093245-3147-AA60-6777-7CFE36F33130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3A38F431-3654-9D31-8D4D-1EA7A4F23441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B69E3D40-7E18-5F7A-F2A3-F3D0FCD8E391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DB905F3-F593-9D38-2A8E-9FBC2A3A8CBF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C05F4B8-B043-790B-5DBA-6C4DED7FB42E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16A0E88-FDDA-C2B1-2F23-6DD2EEBE2D5D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6C69D50-1AFB-4A07-52A2-7E0CFFD4D2B3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790B2EE-9BA5-65A1-E92F-B7D4686BD853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911A5E6-8B2B-DF92-10F0-65606BB4DDA5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57B82BF-A3C6-F86A-FE21-6A769B8D36F0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D2F0495-4675-36E4-A7A7-1533A9D42665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DE1F3AF-9F97-45B0-C11F-21F0684A8A6A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9A28E25-1CCD-F3F3-C5FF-0415F287D14F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E5C4016-788A-FFB5-2877-49BCBE557960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40C0E582-33DE-8CCE-8B57-84500FC364B4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FD6DEB45-F21F-AD22-E7E1-106668819AB2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324B0A65-CE3D-A4EC-5DD4-02DBDE1E6D0B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52614941-33A2-A222-E58C-4B827DD87945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4263A78B-DE6F-2E65-5CDB-FFA24C93CF6D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27111FF8-DA23-9DBD-EB71-299222A3B15B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94FAD0FE-6BDF-5FAD-30DC-957FAAFDAC11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6BAA3230-79EA-4C2D-654D-72335CD79C2D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653283-8309-ACBA-636A-684598DC3B1B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CB4BF618-CECE-DF28-5C58-E423DFB8D594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BEAFA1B7-A7C1-18BE-6B87-DCD01229FD9A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D803B94C-1A68-5697-6347-E73542EE1221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96322936-93A2-3A16-AF5E-EBDACC4E9873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F02009C7-1EB2-6F50-F6FC-617854AEEB4C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DC811524-DB5D-9A53-C7F7-70D22085D460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69D85EFB-7F25-256F-FD0C-3B343D047C2F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F3A7E0AF-917B-3650-CED5-0DA4F8A0A6E7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A29A0150-D594-72EE-CFF3-822AD40CBED8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38A4BD5E-83A6-290C-6237-FFC9B44FB8C9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043F9F00-7A6C-73BD-32E7-C71F3C19C504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3EB9CF3A-35E0-6E69-CAF1-B0B07DFEDBC5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D11A65B9-D9D1-C0F1-1361-A70699283AB9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2978BC02-14A9-E3D6-3788-E5C7A0CC3A70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B90373E-E2FA-9D5F-9A67-1B2385EE7FB4}"/>
              </a:ext>
            </a:extLst>
          </p:cNvPr>
          <p:cNvSpPr txBox="1"/>
          <p:nvPr/>
        </p:nvSpPr>
        <p:spPr>
          <a:xfrm>
            <a:off x="538692" y="1621539"/>
            <a:ext cx="1001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Add ‘i’</a:t>
            </a:r>
          </a:p>
        </p:txBody>
      </p:sp>
    </p:spTree>
    <p:extLst>
      <p:ext uri="{BB962C8B-B14F-4D97-AF65-F5344CB8AC3E}">
        <p14:creationId xmlns:p14="http://schemas.microsoft.com/office/powerpoint/2010/main" val="129390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36FF4-8BF7-91FE-262F-E131B65EB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D3FBD1-48E6-8A97-BE6A-A06E4775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58</a:t>
            </a:fld>
            <a:endParaRPr lang="en-US" sz="180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9D79AB86-1C74-E6DC-5C34-94DCC9AC2835}"/>
              </a:ext>
            </a:extLst>
          </p:cNvPr>
          <p:cNvSpPr txBox="1"/>
          <p:nvPr/>
        </p:nvSpPr>
        <p:spPr>
          <a:xfrm>
            <a:off x="538692" y="2228671"/>
            <a:ext cx="39217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</a:t>
            </a:r>
            <a:r>
              <a:rPr lang="en-US" sz="3600"/>
              <a:t> =</a:t>
            </a:r>
          </a:p>
          <a:p>
            <a:r>
              <a:rPr lang="en-US" sz="3600"/>
              <a:t>{ a, b, c, d, e, f, h, i }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C609F9C2-F878-89FE-5F88-8BB23741E561}"/>
              </a:ext>
            </a:extLst>
          </p:cNvPr>
          <p:cNvSpPr txBox="1"/>
          <p:nvPr/>
        </p:nvSpPr>
        <p:spPr>
          <a:xfrm>
            <a:off x="538692" y="3518493"/>
            <a:ext cx="1459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V – S </a:t>
            </a:r>
            <a:r>
              <a:rPr lang="en-US" sz="3600"/>
              <a:t>=</a:t>
            </a:r>
          </a:p>
          <a:p>
            <a:r>
              <a:rPr lang="en-US" sz="3600"/>
              <a:t>{ g, j }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D7F0FBC9-9532-CF1B-45A8-48A828ED53E3}"/>
              </a:ext>
            </a:extLst>
          </p:cNvPr>
          <p:cNvGrpSpPr/>
          <p:nvPr/>
        </p:nvGrpSpPr>
        <p:grpSpPr>
          <a:xfrm>
            <a:off x="554375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5848DEB9-4493-893A-8535-9A991BC6CB47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9BA0C457-87D0-E429-C6C3-46BEA254F15A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606EA4C2-BDE4-6ACC-C81F-732F030AD998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BAD47792-05E5-C689-D7D6-0EDDB4BAE225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6E14B7C-EE88-9DC5-CCAC-D1F57AB9BEBA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6CD8BE-7FF0-C139-225B-3D6218C3A4AE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F4CBEF-CED8-A132-DA8C-433CB650588A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F905838-085F-8913-50D6-477EDD8C58C0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EFCDF3B-3193-64DB-4F4E-94F730E56E4D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D967F11-FC95-506C-5355-45B196C21C5B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D09961F-3199-B8C2-885E-67B335C27DF4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99CEE3E-6DEF-66AF-5F39-BE8C7723E181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D1BDD9-185C-D22D-8FAA-62D8D51A01D4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BB582F6-86A4-2B25-40FC-A94681FA2A9C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DAA6157-00E1-1E98-90C2-30679D71EECE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4B47D075-FD04-3557-539E-10B26F0FB28D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403ECC61-4DE9-0229-2BCA-D82C87B85D53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EA58EBF8-C5D1-D382-ABB6-04CBD7246737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C16B1F7F-F460-540A-4277-E89036D488AA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68DED859-0CCA-1322-A960-E49AEB14CA1C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6E2B00B2-9AB0-8DC4-0B77-78E69900CB2C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FD586CD4-BAE3-97DC-62F5-99F8B0CCF737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59C9E45E-B37E-73F8-295F-22CFC91821DA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7A59A343-6088-DBAF-43A3-CF70C4F7BD09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B042A921-32AC-75BA-9C08-6D50CA1C6A96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709869DC-5856-D670-693A-66CBEE477CD9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E73CEF2C-450A-3E10-1D1B-356DDE116FB5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540E6EDC-BDA5-E0C6-F8C7-FC2C953BAF73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D7E1E58C-F8F2-E2A5-CCDC-663771B045AA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A04099BB-FA5C-9186-1131-232DB5D65B96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361F12EC-D0C6-C490-BC2F-1EB312A9C042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DF044F49-ECFD-0740-5A8E-4C1F3B9FC3C2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612A0EFF-E1A4-2C39-8028-49638DAB3059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C9546432-71E6-F023-AB02-D8235D7073CD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F9FA3F7D-2D50-D537-9FFA-DD306BE02C79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4E73BCCD-3677-2BA5-9214-05495B74979E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4BD569E1-E719-28A3-11D5-3B90EF8FCE06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0F7D895E-5F35-4857-78DA-3B87D384A416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F065715-D82C-205E-DE69-E6588D84F750}"/>
              </a:ext>
            </a:extLst>
          </p:cNvPr>
          <p:cNvSpPr txBox="1"/>
          <p:nvPr/>
        </p:nvSpPr>
        <p:spPr>
          <a:xfrm>
            <a:off x="538692" y="1621539"/>
            <a:ext cx="1001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Add ‘i’</a:t>
            </a:r>
          </a:p>
        </p:txBody>
      </p:sp>
    </p:spTree>
    <p:extLst>
      <p:ext uri="{BB962C8B-B14F-4D97-AF65-F5344CB8AC3E}">
        <p14:creationId xmlns:p14="http://schemas.microsoft.com/office/powerpoint/2010/main" val="1021163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E7D5C-D674-25C1-0BBA-8763AF891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9CDCC8-EA42-CCCA-FCDB-2938F683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59</a:t>
            </a:fld>
            <a:endParaRPr lang="en-US" sz="180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59291335-F0FC-77D7-854B-4F2A20078B23}"/>
              </a:ext>
            </a:extLst>
          </p:cNvPr>
          <p:cNvSpPr txBox="1"/>
          <p:nvPr/>
        </p:nvSpPr>
        <p:spPr>
          <a:xfrm>
            <a:off x="538692" y="2228671"/>
            <a:ext cx="4258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</a:t>
            </a:r>
            <a:r>
              <a:rPr lang="en-US" sz="3600"/>
              <a:t> =</a:t>
            </a:r>
          </a:p>
          <a:p>
            <a:r>
              <a:rPr lang="en-US" sz="3600"/>
              <a:t>{ a, b, c, d, e, f, h, i, j }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3A6E7354-1928-2B9D-3B9A-BCB333B95E27}"/>
              </a:ext>
            </a:extLst>
          </p:cNvPr>
          <p:cNvSpPr txBox="1"/>
          <p:nvPr/>
        </p:nvSpPr>
        <p:spPr>
          <a:xfrm>
            <a:off x="538692" y="3518493"/>
            <a:ext cx="1459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V – S </a:t>
            </a:r>
            <a:r>
              <a:rPr lang="en-US" sz="3600"/>
              <a:t>=</a:t>
            </a:r>
          </a:p>
          <a:p>
            <a:r>
              <a:rPr lang="en-US" sz="3600"/>
              <a:t>{ g }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4284475A-ECA0-0711-848D-F888387D0C23}"/>
              </a:ext>
            </a:extLst>
          </p:cNvPr>
          <p:cNvGrpSpPr/>
          <p:nvPr/>
        </p:nvGrpSpPr>
        <p:grpSpPr>
          <a:xfrm>
            <a:off x="554375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BC8DD7BF-BF08-4BCD-EE7B-6909922BC3F1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9084BA39-6AB2-E385-5AFA-F040F355EF0A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0EA97F33-E85C-4986-2BA3-B7FC7FDDB116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8483EB4-3C68-130E-00C0-2F7466E63724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0572F1F-8EF7-EC0F-C2D1-97317136CA96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1692BB-6347-0A46-E4F6-5FBCAFD9D881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2EA904C-DCDB-FBCD-83CB-1F06E2903C72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068C37-58F8-E0EE-9E0E-47B875896D8A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64A4FBB-B710-66E8-3C20-6717D9337D85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50715EF-29BF-749F-5908-B8BB1B52A426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912FA5D-97CD-36AA-4B98-103BE566C610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1F0530E-569C-738A-EC06-21701BDB242C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A9C750A-4A84-3DA5-3083-2E2D686C68BC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4CDEEF9-070B-90A8-3E6F-69EFA0575638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E5B69A7-9E7C-4481-1FD7-0F4AC6E38C91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C10CDCBE-8E33-F627-A753-39DEFF7BEA29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1891C5F4-F2C7-FEB0-8512-2E1222592C44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01C405C4-63F4-233E-D86C-DC169527B7CA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238A01EA-A941-34C5-757F-A98EF4D01C42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75EBFBE1-3F05-2775-FA30-2C7AADD2A3FB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E37C40C-5536-857F-2A43-4CFAB3B45FC0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3EB764B3-6993-35AD-AC07-54DBBFA58F0F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5D1F6113-36A8-2C81-8741-DF8120236941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1923F5E-AC8B-5899-2EA7-DD4CA7677377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448FF340-134A-E6FF-6E5D-5293956139FD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64CD06E6-26C8-360A-BA54-966F009D9290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9CE31D16-560A-F890-66A7-5588022FFF96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E08FC222-0C52-411A-DC1E-343F670D988C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D2EF4B50-2387-4926-0B34-235F9C076CF6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E9CF86D3-62C7-2774-AC88-DF8DA03043A0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19A43747-2C88-FFFC-F47C-57C3CAC9B365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7580FFCE-92EF-A1E8-F520-171BEFC2B34F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5BEEAA52-75B6-DE97-F08C-75E79FCFA5EB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F83FEF4B-DE5F-131F-03BE-FF1F61454DC3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AEEFB7AB-E6F2-2170-BCF9-8A39F280031A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233BCAC1-671A-5D37-8C96-AF0CB1500A12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DB7A8161-42B4-8F6F-F04A-E7E9C40DC5C7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E899F8F8-C222-60B8-2ADB-143CC687D92E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F0808E9-251F-B01F-BD52-66482FD86CF0}"/>
              </a:ext>
            </a:extLst>
          </p:cNvPr>
          <p:cNvSpPr txBox="1"/>
          <p:nvPr/>
        </p:nvSpPr>
        <p:spPr>
          <a:xfrm>
            <a:off x="538692" y="1621539"/>
            <a:ext cx="1001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Add ‘j’</a:t>
            </a:r>
          </a:p>
        </p:txBody>
      </p:sp>
    </p:spTree>
    <p:extLst>
      <p:ext uri="{BB962C8B-B14F-4D97-AF65-F5344CB8AC3E}">
        <p14:creationId xmlns:p14="http://schemas.microsoft.com/office/powerpoint/2010/main" val="1330013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FEA92-082E-6C64-B01E-B4874373C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E87BB3-C589-3C16-5BAF-9EE29B38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6</a:t>
            </a:fld>
            <a:endParaRPr lang="en-US" sz="1800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EA839F13-A63E-1413-F4EA-0F2972A1756A}"/>
              </a:ext>
            </a:extLst>
          </p:cNvPr>
          <p:cNvSpPr/>
          <p:nvPr/>
        </p:nvSpPr>
        <p:spPr>
          <a:xfrm>
            <a:off x="7061707" y="67344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C35A4B3C-F851-9433-437B-9873AA4F9CD7}"/>
              </a:ext>
            </a:extLst>
          </p:cNvPr>
          <p:cNvSpPr/>
          <p:nvPr/>
        </p:nvSpPr>
        <p:spPr>
          <a:xfrm>
            <a:off x="5798978" y="39501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CD44E2EF-3261-04C0-8D62-7339615738AA}"/>
              </a:ext>
            </a:extLst>
          </p:cNvPr>
          <p:cNvSpPr/>
          <p:nvPr/>
        </p:nvSpPr>
        <p:spPr>
          <a:xfrm>
            <a:off x="5181600" y="2040582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42ACC85F-335D-6DE9-BDF0-B7290DB90ECB}"/>
              </a:ext>
            </a:extLst>
          </p:cNvPr>
          <p:cNvSpPr/>
          <p:nvPr/>
        </p:nvSpPr>
        <p:spPr>
          <a:xfrm>
            <a:off x="9314186" y="757626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5901D8AD-0455-2D65-2CA7-78D01DDF5548}"/>
              </a:ext>
            </a:extLst>
          </p:cNvPr>
          <p:cNvSpPr/>
          <p:nvPr/>
        </p:nvSpPr>
        <p:spPr>
          <a:xfrm>
            <a:off x="8406018" y="4407356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B63923D4-D5A9-0483-2357-8E6F3AF8F6A2}"/>
              </a:ext>
            </a:extLst>
          </p:cNvPr>
          <p:cNvSpPr/>
          <p:nvPr/>
        </p:nvSpPr>
        <p:spPr>
          <a:xfrm>
            <a:off x="9742186" y="3261717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71A5B628-6507-24F1-0886-FD158E88C54F}"/>
              </a:ext>
            </a:extLst>
          </p:cNvPr>
          <p:cNvSpPr/>
          <p:nvPr/>
        </p:nvSpPr>
        <p:spPr>
          <a:xfrm>
            <a:off x="10816998" y="2072738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g</a:t>
            </a: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A5D17099-FF0F-8BC8-0E1E-F623460A89BC}"/>
              </a:ext>
            </a:extLst>
          </p:cNvPr>
          <p:cNvCxnSpPr>
            <a:cxnSpLocks/>
            <a:stCxn id="467" idx="7"/>
            <a:endCxn id="465" idx="2"/>
          </p:cNvCxnSpPr>
          <p:nvPr/>
        </p:nvCxnSpPr>
        <p:spPr>
          <a:xfrm flipV="1">
            <a:off x="5962089" y="1130646"/>
            <a:ext cx="1099618" cy="10438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770A3E3F-F993-B034-355F-38FB17112BF1}"/>
              </a:ext>
            </a:extLst>
          </p:cNvPr>
          <p:cNvCxnSpPr>
            <a:cxnSpLocks/>
            <a:stCxn id="467" idx="5"/>
            <a:endCxn id="469" idx="2"/>
          </p:cNvCxnSpPr>
          <p:nvPr/>
        </p:nvCxnSpPr>
        <p:spPr>
          <a:xfrm>
            <a:off x="5962089" y="2821071"/>
            <a:ext cx="2443929" cy="20434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2D41AF64-4133-BECC-F577-95038138B4C3}"/>
              </a:ext>
            </a:extLst>
          </p:cNvPr>
          <p:cNvCxnSpPr>
            <a:cxnSpLocks/>
            <a:stCxn id="465" idx="3"/>
            <a:endCxn id="466" idx="0"/>
          </p:cNvCxnSpPr>
          <p:nvPr/>
        </p:nvCxnSpPr>
        <p:spPr>
          <a:xfrm flipH="1">
            <a:off x="6256178" y="1453935"/>
            <a:ext cx="939440" cy="249622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2A78252D-16AE-C078-78B3-8A45D0D7B6E9}"/>
              </a:ext>
            </a:extLst>
          </p:cNvPr>
          <p:cNvCxnSpPr>
            <a:cxnSpLocks/>
            <a:stCxn id="465" idx="5"/>
            <a:endCxn id="469" idx="0"/>
          </p:cNvCxnSpPr>
          <p:nvPr/>
        </p:nvCxnSpPr>
        <p:spPr>
          <a:xfrm>
            <a:off x="7842196" y="1453935"/>
            <a:ext cx="1021022" cy="295342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891E6ECD-4621-2C80-9B63-3949A584189D}"/>
              </a:ext>
            </a:extLst>
          </p:cNvPr>
          <p:cNvCxnSpPr>
            <a:cxnSpLocks/>
            <a:stCxn id="466" idx="7"/>
            <a:endCxn id="468" idx="3"/>
          </p:cNvCxnSpPr>
          <p:nvPr/>
        </p:nvCxnSpPr>
        <p:spPr>
          <a:xfrm flipV="1">
            <a:off x="6579467" y="1538115"/>
            <a:ext cx="2868630" cy="254595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96CA9AD4-EC06-17B5-1779-08040867525D}"/>
              </a:ext>
            </a:extLst>
          </p:cNvPr>
          <p:cNvCxnSpPr>
            <a:cxnSpLocks/>
            <a:stCxn id="465" idx="6"/>
            <a:endCxn id="468" idx="2"/>
          </p:cNvCxnSpPr>
          <p:nvPr/>
        </p:nvCxnSpPr>
        <p:spPr>
          <a:xfrm>
            <a:off x="7976107" y="1130646"/>
            <a:ext cx="1338079" cy="8418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00B147C8-8998-A2DC-08D0-35D78276EAFC}"/>
              </a:ext>
            </a:extLst>
          </p:cNvPr>
          <p:cNvCxnSpPr>
            <a:cxnSpLocks/>
            <a:stCxn id="466" idx="6"/>
            <a:endCxn id="470" idx="2"/>
          </p:cNvCxnSpPr>
          <p:nvPr/>
        </p:nvCxnSpPr>
        <p:spPr>
          <a:xfrm flipV="1">
            <a:off x="6713378" y="3718917"/>
            <a:ext cx="3028808" cy="68843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4517B6F1-B3FA-12E8-7C27-47CC3398C996}"/>
              </a:ext>
            </a:extLst>
          </p:cNvPr>
          <p:cNvCxnSpPr>
            <a:cxnSpLocks/>
            <a:stCxn id="470" idx="7"/>
            <a:endCxn id="471" idx="3"/>
          </p:cNvCxnSpPr>
          <p:nvPr/>
        </p:nvCxnSpPr>
        <p:spPr>
          <a:xfrm flipV="1">
            <a:off x="10522675" y="2853227"/>
            <a:ext cx="428234" cy="542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48EC8A75-81AF-5265-DB77-5EEBD289FB67}"/>
              </a:ext>
            </a:extLst>
          </p:cNvPr>
          <p:cNvCxnSpPr>
            <a:cxnSpLocks/>
            <a:stCxn id="468" idx="5"/>
            <a:endCxn id="471" idx="1"/>
          </p:cNvCxnSpPr>
          <p:nvPr/>
        </p:nvCxnSpPr>
        <p:spPr>
          <a:xfrm>
            <a:off x="10094675" y="1538115"/>
            <a:ext cx="856234" cy="668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FA916ABA-B7ED-7321-BF55-D585198150EE}"/>
              </a:ext>
            </a:extLst>
          </p:cNvPr>
          <p:cNvSpPr txBox="1"/>
          <p:nvPr/>
        </p:nvSpPr>
        <p:spPr>
          <a:xfrm>
            <a:off x="8039932" y="5599779"/>
            <a:ext cx="508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[ ]</a:t>
            </a:r>
          </a:p>
        </p:txBody>
      </p:sp>
      <p:graphicFrame>
        <p:nvGraphicFramePr>
          <p:cNvPr id="281" name="Table 280">
            <a:extLst>
              <a:ext uri="{FF2B5EF4-FFF2-40B4-BE49-F238E27FC236}">
                <a16:creationId xmlns:a16="http://schemas.microsoft.com/office/drawing/2014/main" id="{1D565C38-3D23-1628-608F-142109C6D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51239"/>
              </p:ext>
            </p:extLst>
          </p:nvPr>
        </p:nvGraphicFramePr>
        <p:xfrm>
          <a:off x="601706" y="1945640"/>
          <a:ext cx="3840480" cy="296672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Neighbors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Indegree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e, f 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93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94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932986"/>
                  </a:ext>
                </a:extLst>
              </a:tr>
            </a:tbl>
          </a:graphicData>
        </a:graphic>
      </p:graphicFrame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38EF62BB-8DBE-47B2-4061-CFA69A9D7BE7}"/>
              </a:ext>
            </a:extLst>
          </p:cNvPr>
          <p:cNvCxnSpPr>
            <a:cxnSpLocks/>
            <a:stCxn id="469" idx="7"/>
            <a:endCxn id="470" idx="3"/>
          </p:cNvCxnSpPr>
          <p:nvPr/>
        </p:nvCxnSpPr>
        <p:spPr>
          <a:xfrm flipV="1">
            <a:off x="9186507" y="4042206"/>
            <a:ext cx="689590" cy="499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150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F72E1-E713-7204-705C-B47D17F4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DE00D9-393F-6852-2688-6A07423A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60</a:t>
            </a:fld>
            <a:endParaRPr lang="en-US" sz="180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F960CB5D-8A28-7A40-62B7-A7F0C0D91F3F}"/>
              </a:ext>
            </a:extLst>
          </p:cNvPr>
          <p:cNvSpPr txBox="1"/>
          <p:nvPr/>
        </p:nvSpPr>
        <p:spPr>
          <a:xfrm>
            <a:off x="538692" y="2228671"/>
            <a:ext cx="4258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</a:t>
            </a:r>
            <a:r>
              <a:rPr lang="en-US" sz="3600"/>
              <a:t> =</a:t>
            </a:r>
          </a:p>
          <a:p>
            <a:r>
              <a:rPr lang="en-US" sz="3600"/>
              <a:t>{ a, b, c, d, e, f, h, i, j }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03DCA744-1278-0129-5AD2-FF549F1EFC11}"/>
              </a:ext>
            </a:extLst>
          </p:cNvPr>
          <p:cNvSpPr txBox="1"/>
          <p:nvPr/>
        </p:nvSpPr>
        <p:spPr>
          <a:xfrm>
            <a:off x="538692" y="3518493"/>
            <a:ext cx="1459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V – S </a:t>
            </a:r>
            <a:r>
              <a:rPr lang="en-US" sz="3600"/>
              <a:t>=</a:t>
            </a:r>
          </a:p>
          <a:p>
            <a:r>
              <a:rPr lang="en-US" sz="3600"/>
              <a:t>{ g }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50F01D72-9B6A-2C3A-B979-E7C03ECCC927}"/>
              </a:ext>
            </a:extLst>
          </p:cNvPr>
          <p:cNvGrpSpPr/>
          <p:nvPr/>
        </p:nvGrpSpPr>
        <p:grpSpPr>
          <a:xfrm>
            <a:off x="554375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3A8163B1-EE8E-E7BB-8115-F2E89C255B61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1960DAC7-D67C-5257-8101-23F108ADE856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7A08CF52-1A7A-B012-F4FD-E6870C4E12BA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C12D438-F739-A511-9796-B0205518F673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B4CCCB-7386-AABE-DB2D-7613AA63844B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1ED5E67-CE1C-668E-7C95-81E99C609F62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FCDAB3A-F36D-49A5-618C-B361C9DAED04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0C2689-C20F-32BB-9FFD-29C7810FB67D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9C15702-6EB6-B4EF-C698-7A086666BDC5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F9CF710-E6E1-8046-5579-2C314EAF974F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8176B5F-9A97-27E4-8FE7-6523979EF6C9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E038337-9C67-D7BB-AFE4-22314D554425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6B8EF4-FF62-20AA-31EB-8D5B1B4062A5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F6F2A49-D632-14D4-6024-284D19579A8C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26A6926-AFF1-85F9-8CA8-E96E0F6A1464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D106D335-4C77-69D9-F2FC-E9D7BEDA1C87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31744F74-F86F-0F81-2B88-30FAF80963B9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2A31D63C-0C15-83BA-344B-8C849A25B200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8278B45F-CF83-C93E-F3BD-4447B65E0B0D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87BB458D-35AE-8270-3C3E-BA9A560EC5E2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6343F694-3964-BD38-14EB-1825FD6D2A66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25DE732A-452D-A229-C0A2-E1DBA3D850D3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44B1565D-1107-BA99-15CD-597AED1A3718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22730FB6-29CC-8018-53D8-AC9664EDDE10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94B0A2D8-FEE1-70B4-A7CC-9D813476C53D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A6A6B3A8-1F9C-D3E9-A9A6-601B356430E3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8D4CFD7A-35B3-07D6-3ABC-394ADD71735F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1EAAB675-822C-E449-4C0C-95553B1EF971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FF1AC56F-3F23-DF24-59EB-FA3C2BB8BB22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6A86CFCA-FB1F-1C30-C456-0BCFBEC62EF9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0E82016C-E311-E91C-37D6-3C6194DECDEF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9B3B1D45-A2E7-6C14-72C3-F0FDCDD58463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E54A1689-8292-93CB-CDDB-2095D22B1A1E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20C7B1B3-F02D-F84E-5977-ABBFF1485A58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CC8F614C-A22A-D917-A1DF-1F43121012FC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7239D4B7-068D-9B89-896D-785A0AB0EDD0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B5DF4F99-BC68-07C5-D66E-206A6B3FCEFA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0B432A53-E3E1-B4D3-A3D9-6512EDFB4D6A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FDF669F-766A-985A-184E-F00DC7EBF582}"/>
              </a:ext>
            </a:extLst>
          </p:cNvPr>
          <p:cNvSpPr txBox="1"/>
          <p:nvPr/>
        </p:nvSpPr>
        <p:spPr>
          <a:xfrm>
            <a:off x="538692" y="1621539"/>
            <a:ext cx="1001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Add ‘j’</a:t>
            </a:r>
          </a:p>
        </p:txBody>
      </p:sp>
    </p:spTree>
    <p:extLst>
      <p:ext uri="{BB962C8B-B14F-4D97-AF65-F5344CB8AC3E}">
        <p14:creationId xmlns:p14="http://schemas.microsoft.com/office/powerpoint/2010/main" val="3296298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B260E-68AC-6DC4-58C1-C71364FBA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C9F06D-FF0A-16EB-2034-9F7AAD38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61</a:t>
            </a:fld>
            <a:endParaRPr lang="en-US" sz="180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1F90B786-9F34-E35E-45FF-F1C53E50D516}"/>
              </a:ext>
            </a:extLst>
          </p:cNvPr>
          <p:cNvSpPr txBox="1"/>
          <p:nvPr/>
        </p:nvSpPr>
        <p:spPr>
          <a:xfrm>
            <a:off x="538692" y="2228671"/>
            <a:ext cx="4708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</a:t>
            </a:r>
            <a:r>
              <a:rPr lang="en-US" sz="3600"/>
              <a:t> =</a:t>
            </a:r>
          </a:p>
          <a:p>
            <a:r>
              <a:rPr lang="en-US" sz="3600"/>
              <a:t>{ a, b, c, d, e, f, g, h, i, j }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EE6D30E6-76EB-7510-FE62-4FF5E8C48525}"/>
              </a:ext>
            </a:extLst>
          </p:cNvPr>
          <p:cNvSpPr txBox="1"/>
          <p:nvPr/>
        </p:nvSpPr>
        <p:spPr>
          <a:xfrm>
            <a:off x="538692" y="3518493"/>
            <a:ext cx="1459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V – S </a:t>
            </a:r>
            <a:r>
              <a:rPr lang="en-US" sz="3600"/>
              <a:t>=</a:t>
            </a:r>
          </a:p>
          <a:p>
            <a:r>
              <a:rPr lang="en-US" sz="3600"/>
              <a:t>{ }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1751F43A-DA1D-6144-5FB5-506962D6D3DA}"/>
              </a:ext>
            </a:extLst>
          </p:cNvPr>
          <p:cNvGrpSpPr/>
          <p:nvPr/>
        </p:nvGrpSpPr>
        <p:grpSpPr>
          <a:xfrm>
            <a:off x="554375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D2684448-3897-23AF-8717-4BB7CF705817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CC47F357-E72B-5467-7BAC-19CC6131EFDE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45CD7CA3-9D25-3E6B-F833-16E62EE26528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8B5C42C5-E310-0609-D81A-407051E94C31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BE1E435-0800-97A0-F2BC-78D6C58AA022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ADD6D2-7EC5-3B24-8290-506A753EE4BB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242238-25A6-921C-284E-8271193164D0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AE9FA9-8108-0655-1D6E-0212F2DA39B1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E6DCFEC-B346-0DD0-2A83-6D16396FD829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B889BC-2DB2-A9B7-490D-5FB0C990BDE2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65E3501-F674-B3E3-9D8B-E2F0BB81D692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A6887CF-CD72-5723-F928-79FAB370F2FA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FD7BA26-C5FB-CDA0-FDD9-FD2992453C3E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2E2BA8-22BD-AE06-1474-18BCF0FE0307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B60763-A9F9-A75B-64BE-4E631F53F5F8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F7D95159-E966-F393-2DC9-878F48DBA975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8C6E353E-26A9-F2DF-91D1-3101EC7F357C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B61740D6-6D4D-5C4F-8D41-3775C3283A17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A5D115EB-0A74-907C-7263-3860697EAFB9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6D278C16-52B6-E888-9090-169B9C5E0FB4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82D2F089-59A6-6B04-C736-D7FE2AACA6D7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DBB980C6-BA62-2D73-952B-7694C70B21B9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F9FE1873-6BF4-621C-BE4D-C4D25DCDBC68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0F461EA6-3D03-E227-CB02-1207F511522C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8C7B2387-2C21-8810-75C2-86A03F621B46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E7951729-0418-766B-C475-F66AE2B50E7D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A45005A4-780F-B763-C3A1-B4D98CCD7D5D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9930D686-41F5-8842-9F30-279B9B4A457A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6D09D62D-512D-7207-7EE3-5CE92BBC6061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AD0AF7F0-C893-E8F3-4263-3839E0F4CEEA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CDE4BA0E-3E63-11DE-1966-8B1FE5D18D1D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AC05FB02-79C4-A32A-793A-23EDEC4C5906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A8431B91-9D21-826D-4060-DCA406958572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F5ED0AE3-9B81-1860-0A97-E33E8354EB6C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6D2FCB4F-5EB7-E0F3-BE17-3688E686DA6D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86E542A6-B956-05BC-07AA-A555877FC4A1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46EC419C-E58E-F026-D350-E112671B7327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4954D816-DF31-9911-8E1D-054E1E16E3B1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9E5D94E-6B2D-CB25-DBDB-74E299E52897}"/>
              </a:ext>
            </a:extLst>
          </p:cNvPr>
          <p:cNvSpPr txBox="1"/>
          <p:nvPr/>
        </p:nvSpPr>
        <p:spPr>
          <a:xfrm>
            <a:off x="538692" y="1621539"/>
            <a:ext cx="10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Add ‘g’</a:t>
            </a:r>
          </a:p>
        </p:txBody>
      </p:sp>
    </p:spTree>
    <p:extLst>
      <p:ext uri="{BB962C8B-B14F-4D97-AF65-F5344CB8AC3E}">
        <p14:creationId xmlns:p14="http://schemas.microsoft.com/office/powerpoint/2010/main" val="671348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C8F77-90D7-0D0D-5DA7-D7FE7ECAC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4886B1-4E5B-537D-1E35-8762B401B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62</a:t>
            </a:fld>
            <a:endParaRPr lang="en-US" sz="180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11770C32-E93E-E4A0-F083-F7FA7FC6BA10}"/>
              </a:ext>
            </a:extLst>
          </p:cNvPr>
          <p:cNvSpPr txBox="1"/>
          <p:nvPr/>
        </p:nvSpPr>
        <p:spPr>
          <a:xfrm>
            <a:off x="538692" y="2228671"/>
            <a:ext cx="4708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</a:t>
            </a:r>
            <a:r>
              <a:rPr lang="en-US" sz="3600"/>
              <a:t> =</a:t>
            </a:r>
          </a:p>
          <a:p>
            <a:r>
              <a:rPr lang="en-US" sz="3600"/>
              <a:t>{ a, b, c, d, e, f, g, h, i, j }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3FD06F3C-0858-581C-32E0-A9D1B19CC697}"/>
              </a:ext>
            </a:extLst>
          </p:cNvPr>
          <p:cNvSpPr txBox="1"/>
          <p:nvPr/>
        </p:nvSpPr>
        <p:spPr>
          <a:xfrm>
            <a:off x="538692" y="3518493"/>
            <a:ext cx="1459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V – S </a:t>
            </a:r>
            <a:r>
              <a:rPr lang="en-US" sz="3600"/>
              <a:t>=</a:t>
            </a:r>
          </a:p>
          <a:p>
            <a:r>
              <a:rPr lang="en-US" sz="3600"/>
              <a:t>{ }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013B2366-81F4-B7D2-C45C-70F1E4F34FA9}"/>
              </a:ext>
            </a:extLst>
          </p:cNvPr>
          <p:cNvGrpSpPr/>
          <p:nvPr/>
        </p:nvGrpSpPr>
        <p:grpSpPr>
          <a:xfrm>
            <a:off x="554375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4F1D06EE-1177-AE4E-30D5-72AF6D383558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EEAF6664-2DDD-922A-1DCA-FCB84443E860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70380096-68E3-325B-1E0A-8819D4DA9C28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475D4E8F-42A7-8B33-EE45-99C78E34AFEF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79FFEE6-94AB-70A8-E0F2-8C166318C8EC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C2EAEBB-9BA1-50FD-D788-E6F0C741778E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BBA5672-6AF6-120C-822A-05577340E65A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22F8B85-C87B-AD17-A546-A4C5AC433733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73DBBCA-BE2E-B463-EE5A-1D0E6EB01D96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83DD726-C55D-126B-0D0C-9A89FB8339F0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456A16-4BCD-9B80-1AC9-AF642ECF2BA7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03D5415-FCFC-EF3B-3F38-3BDF74A5A707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DDABDF5-CB03-6D89-DC12-0548A5D0FBC4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79C2F3B-F35C-5001-3287-C1792AFA1CA9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594AF3A-67AC-A53E-4C7A-1F4F46FE9F01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80600DD-ED6A-86B7-3F80-5DE18FDA42DA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1B3B16F1-D4CE-D012-3EFB-A47958A212F4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A8BA7AFF-1760-7BFE-3C86-8722040497AB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3B5D17FF-3FA9-D3B6-310D-3421CF2BA9CD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40DD4BE3-64EA-A157-9931-077A37E0990D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C93DF50-11D9-395C-4F8A-595A44673E86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AF13B3CB-A187-83E7-A4F8-75D8C8E02594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B4199DC8-8935-D156-F347-9F6193CB4FAC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C66EB90C-1FDC-4728-698F-F8EE0026378B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324725FD-F98C-4023-02E6-B8B46ECB2E26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4FB5045B-BC8A-B761-A07C-2086505A5D5F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C70CB9FB-58B1-F475-5E2F-DBABFF4C890F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872F38E9-6CB1-1ABD-0146-577E3184C4A3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239F1AF7-D66F-5016-130A-40C7906AC32F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91ABD1DE-242A-2310-6C61-E6C6E6549D02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1A6032FA-0636-A6CB-6DB3-98B49BB4F6AA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00FBEA66-66E8-40F6-EE68-6D70358CED0A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D67FCC8F-A7FD-6354-02F3-918C94B71760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E1085A39-98E6-6EC0-FA03-828A5525B356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5E1854AB-A97C-6CF4-C1AC-336CD545E9EA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40368ACE-4A45-E7D2-F4E5-ADF335928C73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70AB8E00-6168-BB0C-2BED-6D44B3F79FD1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7A6CFF25-2C24-B20E-91CB-C0B07B96B8A4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FE07F75-A1BD-749B-41ED-74712DDE01AB}"/>
              </a:ext>
            </a:extLst>
          </p:cNvPr>
          <p:cNvSpPr txBox="1"/>
          <p:nvPr/>
        </p:nvSpPr>
        <p:spPr>
          <a:xfrm>
            <a:off x="538692" y="1621539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1904268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C45E4-C7A6-4BBE-E7E4-18BF4C4E4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A1B224-3057-6903-D56D-B15C2F9F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63</a:t>
            </a:fld>
            <a:endParaRPr lang="en-US" sz="1800"/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9A3AECD1-927C-6F56-3EE5-69B40C88B150}"/>
              </a:ext>
            </a:extLst>
          </p:cNvPr>
          <p:cNvSpPr txBox="1"/>
          <p:nvPr/>
        </p:nvSpPr>
        <p:spPr>
          <a:xfrm>
            <a:off x="538692" y="2228671"/>
            <a:ext cx="4708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2"/>
                </a:solidFill>
              </a:rPr>
              <a:t>S</a:t>
            </a:r>
            <a:r>
              <a:rPr lang="en-US" sz="3600"/>
              <a:t> =</a:t>
            </a:r>
          </a:p>
          <a:p>
            <a:r>
              <a:rPr lang="en-US" sz="3600"/>
              <a:t>{ a, b, c, d, e, f, g, h, i, j }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3DE5AC1C-4FC3-8F48-7E86-F0A433DC6CBC}"/>
              </a:ext>
            </a:extLst>
          </p:cNvPr>
          <p:cNvSpPr txBox="1"/>
          <p:nvPr/>
        </p:nvSpPr>
        <p:spPr>
          <a:xfrm>
            <a:off x="538692" y="3518493"/>
            <a:ext cx="14590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accent6"/>
                </a:solidFill>
              </a:rPr>
              <a:t>V – S </a:t>
            </a:r>
            <a:r>
              <a:rPr lang="en-US" sz="3600"/>
              <a:t>=</a:t>
            </a:r>
          </a:p>
          <a:p>
            <a:r>
              <a:rPr lang="en-US" sz="3600"/>
              <a:t>{ }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2B634B15-9C09-B5B1-025C-7376529A7D57}"/>
              </a:ext>
            </a:extLst>
          </p:cNvPr>
          <p:cNvGrpSpPr/>
          <p:nvPr/>
        </p:nvGrpSpPr>
        <p:grpSpPr>
          <a:xfrm>
            <a:off x="5543757" y="1050148"/>
            <a:ext cx="6133686" cy="4757704"/>
            <a:chOff x="5673975" y="1017437"/>
            <a:chExt cx="6133686" cy="4757704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66542286-FEE7-B0A4-9C57-ABDB796C37BA}"/>
                </a:ext>
              </a:extLst>
            </p:cNvPr>
            <p:cNvSpPr/>
            <p:nvPr/>
          </p:nvSpPr>
          <p:spPr>
            <a:xfrm>
              <a:off x="6861780" y="48607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D76F4F98-A19B-ADBD-1E49-4FDF27283901}"/>
                </a:ext>
              </a:extLst>
            </p:cNvPr>
            <p:cNvSpPr/>
            <p:nvPr/>
          </p:nvSpPr>
          <p:spPr>
            <a:xfrm>
              <a:off x="5673975" y="34891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0F5C69C8-E757-1900-8B59-B4347F3851B9}"/>
                </a:ext>
              </a:extLst>
            </p:cNvPr>
            <p:cNvSpPr/>
            <p:nvPr/>
          </p:nvSpPr>
          <p:spPr>
            <a:xfrm>
              <a:off x="7476004" y="3137479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BC4F15C4-E189-AB84-B6F0-53BCF0961704}"/>
                </a:ext>
              </a:extLst>
            </p:cNvPr>
            <p:cNvSpPr/>
            <p:nvPr/>
          </p:nvSpPr>
          <p:spPr>
            <a:xfrm>
              <a:off x="5947380" y="17683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405ACBB-AE3E-141A-49B9-833FCE5E9F80}"/>
                </a:ext>
              </a:extLst>
            </p:cNvPr>
            <p:cNvSpPr/>
            <p:nvPr/>
          </p:nvSpPr>
          <p:spPr>
            <a:xfrm>
              <a:off x="7755980" y="131118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812688A-EE84-6F33-6B0A-5355DAAFC493}"/>
                </a:ext>
              </a:extLst>
            </p:cNvPr>
            <p:cNvSpPr/>
            <p:nvPr/>
          </p:nvSpPr>
          <p:spPr>
            <a:xfrm>
              <a:off x="8654990" y="440354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6C9935-D542-51C5-3A6E-DE484101FA89}"/>
                </a:ext>
              </a:extLst>
            </p:cNvPr>
            <p:cNvSpPr/>
            <p:nvPr/>
          </p:nvSpPr>
          <p:spPr>
            <a:xfrm>
              <a:off x="9198372" y="2749161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1BFC318-B4D4-434B-148C-0FB88213D7CB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6131175" y="2682788"/>
              <a:ext cx="273405" cy="80635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D82EC80-5CBA-AC3A-9DF7-AC60B65E760A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6861780" y="1768388"/>
              <a:ext cx="894200" cy="4572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7620CF-5F0A-6CFB-B906-0CBC83AD879E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8536469" y="2091677"/>
              <a:ext cx="795814" cy="791395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1F7D170-80D4-81C4-9642-DD36CCE76245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9435479" y="3663561"/>
              <a:ext cx="220093" cy="873891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2781635-DE35-31F8-FA5E-7D4035AC2A74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7776180" y="5184030"/>
              <a:ext cx="1012721" cy="13391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D98CE62-3484-4409-440C-BA4FF4194F6B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6454464" y="4269630"/>
              <a:ext cx="541227" cy="72502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65681F-5660-723F-394C-12C79FF90DE4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6727869" y="2548877"/>
              <a:ext cx="882046" cy="722513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804EA7-43E5-500C-31DF-3956F5A62672}"/>
                </a:ext>
              </a:extLst>
            </p:cNvPr>
            <p:cNvCxnSpPr>
              <a:cxnSpLocks/>
              <a:stCxn id="277" idx="6"/>
              <a:endCxn id="13" idx="2"/>
            </p:cNvCxnSpPr>
            <p:nvPr/>
          </p:nvCxnSpPr>
          <p:spPr>
            <a:xfrm flipV="1">
              <a:off x="8390404" y="3206361"/>
              <a:ext cx="807968" cy="388318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B626610B-9484-1C0C-5E1E-CFB2E8567449}"/>
                </a:ext>
              </a:extLst>
            </p:cNvPr>
            <p:cNvCxnSpPr>
              <a:cxnSpLocks/>
              <a:stCxn id="277" idx="3"/>
              <a:endCxn id="275" idx="0"/>
            </p:cNvCxnSpPr>
            <p:nvPr/>
          </p:nvCxnSpPr>
          <p:spPr>
            <a:xfrm flipH="1">
              <a:off x="7318980" y="3917968"/>
              <a:ext cx="290935" cy="942773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C26F9F62-C5BC-B91B-210C-A99007C90545}"/>
                </a:ext>
              </a:extLst>
            </p:cNvPr>
            <p:cNvSpPr/>
            <p:nvPr/>
          </p:nvSpPr>
          <p:spPr>
            <a:xfrm>
              <a:off x="9448914" y="101743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h</a:t>
              </a: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6CB8A057-F207-34BD-724A-CB98AEFC4BF7}"/>
                </a:ext>
              </a:extLst>
            </p:cNvPr>
            <p:cNvSpPr/>
            <p:nvPr/>
          </p:nvSpPr>
          <p:spPr>
            <a:xfrm>
              <a:off x="10893261" y="247102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i</a:t>
              </a: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01ABE751-593C-77F8-E045-24770F2443BF}"/>
                </a:ext>
              </a:extLst>
            </p:cNvPr>
            <p:cNvSpPr/>
            <p:nvPr/>
          </p:nvSpPr>
          <p:spPr>
            <a:xfrm>
              <a:off x="10332727" y="408655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j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EB809C5D-3950-4327-0B70-6F3211669B2C}"/>
                </a:ext>
              </a:extLst>
            </p:cNvPr>
            <p:cNvCxnSpPr>
              <a:cxnSpLocks/>
              <a:stCxn id="13" idx="6"/>
              <a:endCxn id="331" idx="2"/>
            </p:cNvCxnSpPr>
            <p:nvPr/>
          </p:nvCxnSpPr>
          <p:spPr>
            <a:xfrm flipV="1">
              <a:off x="10112772" y="2928222"/>
              <a:ext cx="780489" cy="278139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B673D72-156C-2F4C-9AA0-74E80B3618D7}"/>
                </a:ext>
              </a:extLst>
            </p:cNvPr>
            <p:cNvCxnSpPr>
              <a:cxnSpLocks/>
              <a:stCxn id="12" idx="6"/>
              <a:endCxn id="332" idx="2"/>
            </p:cNvCxnSpPr>
            <p:nvPr/>
          </p:nvCxnSpPr>
          <p:spPr>
            <a:xfrm flipV="1">
              <a:off x="9569390" y="4543756"/>
              <a:ext cx="763337" cy="316985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DD096A89-01FC-F870-D9FA-F7ABA2E165D2}"/>
                </a:ext>
              </a:extLst>
            </p:cNvPr>
            <p:cNvCxnSpPr>
              <a:cxnSpLocks/>
              <a:stCxn id="332" idx="0"/>
              <a:endCxn id="331" idx="4"/>
            </p:cNvCxnSpPr>
            <p:nvPr/>
          </p:nvCxnSpPr>
          <p:spPr>
            <a:xfrm flipV="1">
              <a:off x="10789927" y="3385422"/>
              <a:ext cx="560534" cy="70113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490FFF6-D4C1-E25E-5B01-49D15A73E68D}"/>
                </a:ext>
              </a:extLst>
            </p:cNvPr>
            <p:cNvCxnSpPr>
              <a:cxnSpLocks/>
              <a:stCxn id="331" idx="1"/>
              <a:endCxn id="312" idx="5"/>
            </p:cNvCxnSpPr>
            <p:nvPr/>
          </p:nvCxnSpPr>
          <p:spPr>
            <a:xfrm flipH="1" flipV="1">
              <a:off x="10229403" y="1797926"/>
              <a:ext cx="797769" cy="807007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CD557A6B-99A8-22D0-BAB9-355441E8814E}"/>
                </a:ext>
              </a:extLst>
            </p:cNvPr>
            <p:cNvCxnSpPr>
              <a:cxnSpLocks/>
              <a:stCxn id="312" idx="2"/>
              <a:endCxn id="11" idx="6"/>
            </p:cNvCxnSpPr>
            <p:nvPr/>
          </p:nvCxnSpPr>
          <p:spPr>
            <a:xfrm flipH="1">
              <a:off x="8670380" y="1474637"/>
              <a:ext cx="778534" cy="293751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025DB3C8-403E-EF40-1F13-E64472FCC825}"/>
                </a:ext>
              </a:extLst>
            </p:cNvPr>
            <p:cNvSpPr txBox="1"/>
            <p:nvPr/>
          </p:nvSpPr>
          <p:spPr>
            <a:xfrm>
              <a:off x="10609856" y="18780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A0B6BB55-6D0D-6D97-6F84-1B9B6402BBBE}"/>
                </a:ext>
              </a:extLst>
            </p:cNvPr>
            <p:cNvSpPr txBox="1"/>
            <p:nvPr/>
          </p:nvSpPr>
          <p:spPr>
            <a:xfrm>
              <a:off x="9584581" y="398066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E0CD19C7-FD43-954F-C117-8A94FC890F41}"/>
                </a:ext>
              </a:extLst>
            </p:cNvPr>
            <p:cNvSpPr txBox="1"/>
            <p:nvPr/>
          </p:nvSpPr>
          <p:spPr>
            <a:xfrm>
              <a:off x="5960989" y="284727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F62E89E4-E361-52FB-0EE3-FD1DD38340FA}"/>
                </a:ext>
              </a:extLst>
            </p:cNvPr>
            <p:cNvSpPr txBox="1"/>
            <p:nvPr/>
          </p:nvSpPr>
          <p:spPr>
            <a:xfrm>
              <a:off x="10332727" y="271232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9A7EB1CE-01C6-34C8-0BA2-D6A2D3ABB10F}"/>
                </a:ext>
              </a:extLst>
            </p:cNvPr>
            <p:cNvSpPr txBox="1"/>
            <p:nvPr/>
          </p:nvSpPr>
          <p:spPr>
            <a:xfrm>
              <a:off x="8171901" y="52509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6DDA04BF-2DB5-5461-1DE6-6A39E2A8DD7A}"/>
                </a:ext>
              </a:extLst>
            </p:cNvPr>
            <p:cNvSpPr txBox="1"/>
            <p:nvPr/>
          </p:nvSpPr>
          <p:spPr>
            <a:xfrm>
              <a:off x="7149051" y="412485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E1E5A34B-6E8B-258D-35B7-9D9484A9AE0C}"/>
                </a:ext>
              </a:extLst>
            </p:cNvPr>
            <p:cNvSpPr txBox="1"/>
            <p:nvPr/>
          </p:nvSpPr>
          <p:spPr>
            <a:xfrm>
              <a:off x="8646121" y="23927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A23959A6-D0A5-DE95-42F5-4BD871307AE3}"/>
                </a:ext>
              </a:extLst>
            </p:cNvPr>
            <p:cNvSpPr txBox="1"/>
            <p:nvPr/>
          </p:nvSpPr>
          <p:spPr>
            <a:xfrm>
              <a:off x="6898808" y="291013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2690697C-60DC-7E4A-B707-6E5D1F9C4C63}"/>
                </a:ext>
              </a:extLst>
            </p:cNvPr>
            <p:cNvSpPr txBox="1"/>
            <p:nvPr/>
          </p:nvSpPr>
          <p:spPr>
            <a:xfrm>
              <a:off x="8670181" y="343014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B1DF3C71-29FE-F403-9045-202DEE795953}"/>
                </a:ext>
              </a:extLst>
            </p:cNvPr>
            <p:cNvSpPr txBox="1"/>
            <p:nvPr/>
          </p:nvSpPr>
          <p:spPr>
            <a:xfrm>
              <a:off x="7097825" y="16139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71240518-4E19-D1C1-7724-345A19A1D263}"/>
                </a:ext>
              </a:extLst>
            </p:cNvPr>
            <p:cNvSpPr txBox="1"/>
            <p:nvPr/>
          </p:nvSpPr>
          <p:spPr>
            <a:xfrm>
              <a:off x="9855728" y="474618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87D1C13D-76FA-1D85-C608-9F3A4784B3D9}"/>
                </a:ext>
              </a:extLst>
            </p:cNvPr>
            <p:cNvSpPr txBox="1"/>
            <p:nvPr/>
          </p:nvSpPr>
          <p:spPr>
            <a:xfrm>
              <a:off x="6384442" y="45627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6215F115-CD73-0343-799A-320EC9BF5107}"/>
                </a:ext>
              </a:extLst>
            </p:cNvPr>
            <p:cNvSpPr txBox="1"/>
            <p:nvPr/>
          </p:nvSpPr>
          <p:spPr>
            <a:xfrm>
              <a:off x="11093078" y="362769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AFD06E92-0C3D-1EE2-F7A7-D8F27773E19E}"/>
                </a:ext>
              </a:extLst>
            </p:cNvPr>
            <p:cNvSpPr txBox="1"/>
            <p:nvPr/>
          </p:nvSpPr>
          <p:spPr>
            <a:xfrm>
              <a:off x="8857158" y="12194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922F29-C7E4-4E0B-24D5-3AC0680603D4}"/>
              </a:ext>
            </a:extLst>
          </p:cNvPr>
          <p:cNvSpPr txBox="1"/>
          <p:nvPr/>
        </p:nvSpPr>
        <p:spPr>
          <a:xfrm>
            <a:off x="538692" y="1621539"/>
            <a:ext cx="10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Add ‘g’</a:t>
            </a:r>
          </a:p>
        </p:txBody>
      </p:sp>
    </p:spTree>
    <p:extLst>
      <p:ext uri="{BB962C8B-B14F-4D97-AF65-F5344CB8AC3E}">
        <p14:creationId xmlns:p14="http://schemas.microsoft.com/office/powerpoint/2010/main" val="57161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E987E-8853-5D55-EE9B-70789F08D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2C230E-82AE-BB8B-8198-2AEB844C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64</a:t>
            </a:fld>
            <a:endParaRPr lang="en-US" sz="1800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E718D00A-3D26-0E02-47BB-0D85C3CBBB35}"/>
              </a:ext>
            </a:extLst>
          </p:cNvPr>
          <p:cNvSpPr/>
          <p:nvPr/>
        </p:nvSpPr>
        <p:spPr>
          <a:xfrm>
            <a:off x="2531216" y="482268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2E1F7D42-3F38-3CD8-ADE0-48F040663ABE}"/>
              </a:ext>
            </a:extLst>
          </p:cNvPr>
          <p:cNvSpPr/>
          <p:nvPr/>
        </p:nvSpPr>
        <p:spPr>
          <a:xfrm>
            <a:off x="1170970" y="356178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91B352A7-8C8F-6FA2-F24D-8F5D786D1F4E}"/>
              </a:ext>
            </a:extLst>
          </p:cNvPr>
          <p:cNvSpPr/>
          <p:nvPr/>
        </p:nvSpPr>
        <p:spPr>
          <a:xfrm>
            <a:off x="2932814" y="298133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6A27F445-81C0-8F80-D77B-12F9059FB225}"/>
              </a:ext>
            </a:extLst>
          </p:cNvPr>
          <p:cNvSpPr/>
          <p:nvPr/>
        </p:nvSpPr>
        <p:spPr>
          <a:xfrm>
            <a:off x="1550801" y="157531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3E33A9F-85A8-D5C5-C50E-0B27AF7A4B12}"/>
              </a:ext>
            </a:extLst>
          </p:cNvPr>
          <p:cNvSpPr/>
          <p:nvPr/>
        </p:nvSpPr>
        <p:spPr>
          <a:xfrm>
            <a:off x="3390014" y="111811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EAAF88-A6F5-28B5-06C0-1F9DB02359A5}"/>
              </a:ext>
            </a:extLst>
          </p:cNvPr>
          <p:cNvSpPr/>
          <p:nvPr/>
        </p:nvSpPr>
        <p:spPr>
          <a:xfrm>
            <a:off x="4081020" y="4064068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6071B0-380F-C307-D187-840121AA44EB}"/>
              </a:ext>
            </a:extLst>
          </p:cNvPr>
          <p:cNvSpPr/>
          <p:nvPr/>
        </p:nvSpPr>
        <p:spPr>
          <a:xfrm>
            <a:off x="4561916" y="217849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25F9D8-D76F-43C7-7BA0-82067A049684}"/>
              </a:ext>
            </a:extLst>
          </p:cNvPr>
          <p:cNvCxnSpPr>
            <a:stCxn id="278" idx="4"/>
            <a:endCxn id="276" idx="0"/>
          </p:cNvCxnSpPr>
          <p:nvPr/>
        </p:nvCxnSpPr>
        <p:spPr>
          <a:xfrm flipH="1">
            <a:off x="1628170" y="2489713"/>
            <a:ext cx="379831" cy="107207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8202A5D-4DA6-A98F-ECBB-64F7A3291D29}"/>
              </a:ext>
            </a:extLst>
          </p:cNvPr>
          <p:cNvCxnSpPr>
            <a:cxnSpLocks/>
            <a:stCxn id="278" idx="6"/>
            <a:endCxn id="11" idx="2"/>
          </p:cNvCxnSpPr>
          <p:nvPr/>
        </p:nvCxnSpPr>
        <p:spPr>
          <a:xfrm flipV="1">
            <a:off x="2465201" y="1575313"/>
            <a:ext cx="924813" cy="45720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390D5D-641B-575C-B1C6-D72895B4152D}"/>
              </a:ext>
            </a:extLst>
          </p:cNvPr>
          <p:cNvCxnSpPr>
            <a:cxnSpLocks/>
            <a:stCxn id="13" idx="1"/>
            <a:endCxn id="11" idx="5"/>
          </p:cNvCxnSpPr>
          <p:nvPr/>
        </p:nvCxnSpPr>
        <p:spPr>
          <a:xfrm flipH="1" flipV="1">
            <a:off x="4170503" y="1898602"/>
            <a:ext cx="525324" cy="413802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F5BCB62-DAD1-4633-AE5F-9870D6D9912E}"/>
              </a:ext>
            </a:extLst>
          </p:cNvPr>
          <p:cNvCxnSpPr>
            <a:cxnSpLocks/>
            <a:stCxn id="13" idx="4"/>
            <a:endCxn id="12" idx="7"/>
          </p:cNvCxnSpPr>
          <p:nvPr/>
        </p:nvCxnSpPr>
        <p:spPr>
          <a:xfrm flipH="1">
            <a:off x="4861509" y="3092893"/>
            <a:ext cx="157607" cy="110508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9E0B3C-90D9-9674-2E0F-6A8283A79513}"/>
              </a:ext>
            </a:extLst>
          </p:cNvPr>
          <p:cNvCxnSpPr>
            <a:cxnSpLocks/>
            <a:stCxn id="12" idx="3"/>
            <a:endCxn id="275" idx="6"/>
          </p:cNvCxnSpPr>
          <p:nvPr/>
        </p:nvCxnSpPr>
        <p:spPr>
          <a:xfrm flipH="1">
            <a:off x="3445616" y="4844557"/>
            <a:ext cx="769315" cy="43532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F2F5CA8-0DBE-918D-6D75-AA16502DF689}"/>
              </a:ext>
            </a:extLst>
          </p:cNvPr>
          <p:cNvCxnSpPr>
            <a:cxnSpLocks/>
            <a:stCxn id="276" idx="5"/>
            <a:endCxn id="275" idx="1"/>
          </p:cNvCxnSpPr>
          <p:nvPr/>
        </p:nvCxnSpPr>
        <p:spPr>
          <a:xfrm>
            <a:off x="1951459" y="4342276"/>
            <a:ext cx="713668" cy="61431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AD9639E-4FEB-4D13-7EDC-F13C44D8B7E1}"/>
              </a:ext>
            </a:extLst>
          </p:cNvPr>
          <p:cNvCxnSpPr>
            <a:cxnSpLocks/>
            <a:stCxn id="278" idx="5"/>
            <a:endCxn id="277" idx="1"/>
          </p:cNvCxnSpPr>
          <p:nvPr/>
        </p:nvCxnSpPr>
        <p:spPr>
          <a:xfrm>
            <a:off x="2331290" y="2355802"/>
            <a:ext cx="735435" cy="75944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C7A80CA-2DE4-EB5D-D04B-E8B12F6E9ACB}"/>
              </a:ext>
            </a:extLst>
          </p:cNvPr>
          <p:cNvCxnSpPr>
            <a:cxnSpLocks/>
            <a:stCxn id="276" idx="7"/>
            <a:endCxn id="277" idx="2"/>
          </p:cNvCxnSpPr>
          <p:nvPr/>
        </p:nvCxnSpPr>
        <p:spPr>
          <a:xfrm flipV="1">
            <a:off x="1951459" y="3438535"/>
            <a:ext cx="981355" cy="25716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02A8F6-75FF-C656-8315-CC135FCA7893}"/>
              </a:ext>
            </a:extLst>
          </p:cNvPr>
          <p:cNvCxnSpPr>
            <a:cxnSpLocks/>
            <a:stCxn id="277" idx="5"/>
            <a:endCxn id="12" idx="1"/>
          </p:cNvCxnSpPr>
          <p:nvPr/>
        </p:nvCxnSpPr>
        <p:spPr>
          <a:xfrm>
            <a:off x="3713303" y="3761824"/>
            <a:ext cx="501628" cy="43615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FE2973-C1E5-583C-17B4-88DADCC43C08}"/>
              </a:ext>
            </a:extLst>
          </p:cNvPr>
          <p:cNvCxnSpPr>
            <a:cxnSpLocks/>
            <a:stCxn id="277" idx="7"/>
            <a:endCxn id="13" idx="2"/>
          </p:cNvCxnSpPr>
          <p:nvPr/>
        </p:nvCxnSpPr>
        <p:spPr>
          <a:xfrm flipV="1">
            <a:off x="3713303" y="2635693"/>
            <a:ext cx="848613" cy="47955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0A7655B-1967-32F4-5F15-10BD33E54053}"/>
              </a:ext>
            </a:extLst>
          </p:cNvPr>
          <p:cNvCxnSpPr>
            <a:cxnSpLocks/>
            <a:stCxn id="277" idx="4"/>
            <a:endCxn id="275" idx="0"/>
          </p:cNvCxnSpPr>
          <p:nvPr/>
        </p:nvCxnSpPr>
        <p:spPr>
          <a:xfrm flipH="1">
            <a:off x="2988416" y="3895735"/>
            <a:ext cx="401598" cy="92694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1" name="Oval 310">
            <a:extLst>
              <a:ext uri="{FF2B5EF4-FFF2-40B4-BE49-F238E27FC236}">
                <a16:creationId xmlns:a16="http://schemas.microsoft.com/office/drawing/2014/main" id="{B2F166D6-0596-6CF6-2DB0-FCC8D4CEA514}"/>
              </a:ext>
            </a:extLst>
          </p:cNvPr>
          <p:cNvSpPr/>
          <p:nvPr/>
        </p:nvSpPr>
        <p:spPr>
          <a:xfrm>
            <a:off x="7953603" y="482268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151217E7-EC0A-67AD-1EC5-36F72DB94CF0}"/>
              </a:ext>
            </a:extLst>
          </p:cNvPr>
          <p:cNvSpPr/>
          <p:nvPr/>
        </p:nvSpPr>
        <p:spPr>
          <a:xfrm>
            <a:off x="6593357" y="356178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12AF2DC7-9CCF-30F0-83DF-CC49AEF8054C}"/>
              </a:ext>
            </a:extLst>
          </p:cNvPr>
          <p:cNvSpPr/>
          <p:nvPr/>
        </p:nvSpPr>
        <p:spPr>
          <a:xfrm>
            <a:off x="8355201" y="298133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833F59A8-A47B-E7E3-1838-62EC5A89A9A6}"/>
              </a:ext>
            </a:extLst>
          </p:cNvPr>
          <p:cNvSpPr/>
          <p:nvPr/>
        </p:nvSpPr>
        <p:spPr>
          <a:xfrm>
            <a:off x="6973188" y="157531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B21887E6-D91D-3112-7358-49BA6990D383}"/>
              </a:ext>
            </a:extLst>
          </p:cNvPr>
          <p:cNvSpPr/>
          <p:nvPr/>
        </p:nvSpPr>
        <p:spPr>
          <a:xfrm>
            <a:off x="8812401" y="111811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E3207B94-8C23-06A7-02B1-E2AD5D68527C}"/>
              </a:ext>
            </a:extLst>
          </p:cNvPr>
          <p:cNvSpPr/>
          <p:nvPr/>
        </p:nvSpPr>
        <p:spPr>
          <a:xfrm>
            <a:off x="9503407" y="4064068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80DABFC4-BF2B-D192-C04B-339A76CBCCA8}"/>
              </a:ext>
            </a:extLst>
          </p:cNvPr>
          <p:cNvSpPr/>
          <p:nvPr/>
        </p:nvSpPr>
        <p:spPr>
          <a:xfrm>
            <a:off x="9984303" y="217849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g</a:t>
            </a:r>
          </a:p>
        </p:txBody>
      </p: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6BF0E70E-722A-1AD9-B263-9DEED924BC1D}"/>
              </a:ext>
            </a:extLst>
          </p:cNvPr>
          <p:cNvCxnSpPr>
            <a:stCxn id="314" idx="4"/>
            <a:endCxn id="312" idx="0"/>
          </p:cNvCxnSpPr>
          <p:nvPr/>
        </p:nvCxnSpPr>
        <p:spPr>
          <a:xfrm flipH="1">
            <a:off x="7050557" y="2489713"/>
            <a:ext cx="379831" cy="107207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FBB03901-9CF6-0FC5-C555-7B3CF1D9D928}"/>
              </a:ext>
            </a:extLst>
          </p:cNvPr>
          <p:cNvCxnSpPr>
            <a:cxnSpLocks/>
            <a:stCxn id="314" idx="6"/>
            <a:endCxn id="315" idx="2"/>
          </p:cNvCxnSpPr>
          <p:nvPr/>
        </p:nvCxnSpPr>
        <p:spPr>
          <a:xfrm flipV="1">
            <a:off x="7887588" y="1575313"/>
            <a:ext cx="924813" cy="45720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BF157C5C-4363-28EC-2BF0-9CC507A6D18C}"/>
              </a:ext>
            </a:extLst>
          </p:cNvPr>
          <p:cNvCxnSpPr>
            <a:cxnSpLocks/>
            <a:stCxn id="317" idx="1"/>
            <a:endCxn id="315" idx="5"/>
          </p:cNvCxnSpPr>
          <p:nvPr/>
        </p:nvCxnSpPr>
        <p:spPr>
          <a:xfrm flipH="1" flipV="1">
            <a:off x="9592890" y="1898602"/>
            <a:ext cx="525324" cy="41380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A97983D4-46BD-3DB1-93FB-290DB464544F}"/>
              </a:ext>
            </a:extLst>
          </p:cNvPr>
          <p:cNvCxnSpPr>
            <a:cxnSpLocks/>
            <a:stCxn id="317" idx="4"/>
            <a:endCxn id="316" idx="7"/>
          </p:cNvCxnSpPr>
          <p:nvPr/>
        </p:nvCxnSpPr>
        <p:spPr>
          <a:xfrm flipH="1">
            <a:off x="10283896" y="3092893"/>
            <a:ext cx="157607" cy="110508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3AAA7373-CAE3-8179-19FA-DDDFC7A537C3}"/>
              </a:ext>
            </a:extLst>
          </p:cNvPr>
          <p:cNvCxnSpPr>
            <a:cxnSpLocks/>
            <a:stCxn id="316" idx="3"/>
            <a:endCxn id="311" idx="6"/>
          </p:cNvCxnSpPr>
          <p:nvPr/>
        </p:nvCxnSpPr>
        <p:spPr>
          <a:xfrm flipH="1">
            <a:off x="8868003" y="4844557"/>
            <a:ext cx="769315" cy="43532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C64C4BBA-8515-C916-AF3D-21882AB812BB}"/>
              </a:ext>
            </a:extLst>
          </p:cNvPr>
          <p:cNvCxnSpPr>
            <a:cxnSpLocks/>
            <a:stCxn id="312" idx="5"/>
            <a:endCxn id="311" idx="1"/>
          </p:cNvCxnSpPr>
          <p:nvPr/>
        </p:nvCxnSpPr>
        <p:spPr>
          <a:xfrm>
            <a:off x="7373846" y="4342276"/>
            <a:ext cx="713668" cy="614318"/>
          </a:xfrm>
          <a:prstGeom prst="line">
            <a:avLst/>
          </a:prstGeom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D904E17A-506D-D619-A51F-6AA6E7F13614}"/>
              </a:ext>
            </a:extLst>
          </p:cNvPr>
          <p:cNvCxnSpPr>
            <a:cxnSpLocks/>
            <a:stCxn id="314" idx="5"/>
            <a:endCxn id="313" idx="1"/>
          </p:cNvCxnSpPr>
          <p:nvPr/>
        </p:nvCxnSpPr>
        <p:spPr>
          <a:xfrm>
            <a:off x="7753677" y="2355802"/>
            <a:ext cx="735435" cy="75944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0D66CE15-59F2-7258-92C8-62F293CF4287}"/>
              </a:ext>
            </a:extLst>
          </p:cNvPr>
          <p:cNvCxnSpPr>
            <a:cxnSpLocks/>
            <a:stCxn id="312" idx="7"/>
            <a:endCxn id="313" idx="2"/>
          </p:cNvCxnSpPr>
          <p:nvPr/>
        </p:nvCxnSpPr>
        <p:spPr>
          <a:xfrm flipV="1">
            <a:off x="7373846" y="3438535"/>
            <a:ext cx="981355" cy="257163"/>
          </a:xfrm>
          <a:prstGeom prst="line">
            <a:avLst/>
          </a:prstGeom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D37FC00C-B2C3-F9D9-C83F-6E07C4B47AB7}"/>
              </a:ext>
            </a:extLst>
          </p:cNvPr>
          <p:cNvCxnSpPr>
            <a:cxnSpLocks/>
            <a:stCxn id="313" idx="5"/>
            <a:endCxn id="316" idx="1"/>
          </p:cNvCxnSpPr>
          <p:nvPr/>
        </p:nvCxnSpPr>
        <p:spPr>
          <a:xfrm>
            <a:off x="9135690" y="3761824"/>
            <a:ext cx="501628" cy="436155"/>
          </a:xfrm>
          <a:prstGeom prst="line">
            <a:avLst/>
          </a:prstGeom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ED39F5E-D1ED-FD96-82C7-0DCCD66CD2AD}"/>
              </a:ext>
            </a:extLst>
          </p:cNvPr>
          <p:cNvCxnSpPr>
            <a:cxnSpLocks/>
            <a:stCxn id="313" idx="7"/>
            <a:endCxn id="317" idx="2"/>
          </p:cNvCxnSpPr>
          <p:nvPr/>
        </p:nvCxnSpPr>
        <p:spPr>
          <a:xfrm flipV="1">
            <a:off x="9135690" y="2635693"/>
            <a:ext cx="848613" cy="479553"/>
          </a:xfrm>
          <a:prstGeom prst="line">
            <a:avLst/>
          </a:prstGeom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CED7E9AE-C5CD-744D-E88A-B7A0D65CDF2D}"/>
              </a:ext>
            </a:extLst>
          </p:cNvPr>
          <p:cNvCxnSpPr>
            <a:cxnSpLocks/>
            <a:stCxn id="313" idx="4"/>
            <a:endCxn id="311" idx="0"/>
          </p:cNvCxnSpPr>
          <p:nvPr/>
        </p:nvCxnSpPr>
        <p:spPr>
          <a:xfrm flipH="1">
            <a:off x="8410803" y="3895735"/>
            <a:ext cx="401598" cy="926948"/>
          </a:xfrm>
          <a:prstGeom prst="line">
            <a:avLst/>
          </a:prstGeom>
          <a:ln w="12700">
            <a:solidFill>
              <a:schemeClr val="accent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9" name="TextBox 328">
            <a:extLst>
              <a:ext uri="{FF2B5EF4-FFF2-40B4-BE49-F238E27FC236}">
                <a16:creationId xmlns:a16="http://schemas.microsoft.com/office/drawing/2014/main" id="{6A1F23F0-FA25-15B7-479C-AEF3A1F35DB7}"/>
              </a:ext>
            </a:extLst>
          </p:cNvPr>
          <p:cNvSpPr txBox="1"/>
          <p:nvPr/>
        </p:nvSpPr>
        <p:spPr>
          <a:xfrm>
            <a:off x="2936468" y="508578"/>
            <a:ext cx="1073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Graph, G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6EAD6F01-B035-C296-6396-E57EF713B4BB}"/>
              </a:ext>
            </a:extLst>
          </p:cNvPr>
          <p:cNvSpPr txBox="1"/>
          <p:nvPr/>
        </p:nvSpPr>
        <p:spPr>
          <a:xfrm>
            <a:off x="7697924" y="523759"/>
            <a:ext cx="2875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Possible spanning tree of G</a:t>
            </a:r>
          </a:p>
        </p:txBody>
      </p:sp>
    </p:spTree>
    <p:extLst>
      <p:ext uri="{BB962C8B-B14F-4D97-AF65-F5344CB8AC3E}">
        <p14:creationId xmlns:p14="http://schemas.microsoft.com/office/powerpoint/2010/main" val="1710897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77F76-FBC0-8E8F-D78D-A67672415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8684C6-2122-3622-BE3A-EC407C68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65</a:t>
            </a:fld>
            <a:endParaRPr lang="en-US" sz="180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B913A9EE-F0E9-0261-1DB5-A5E5D8DE0675}"/>
              </a:ext>
            </a:extLst>
          </p:cNvPr>
          <p:cNvSpPr txBox="1"/>
          <p:nvPr/>
        </p:nvSpPr>
        <p:spPr>
          <a:xfrm>
            <a:off x="2936468" y="508578"/>
            <a:ext cx="1073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Graph, G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F101E94-638E-F0E5-D4FF-A12258469B60}"/>
              </a:ext>
            </a:extLst>
          </p:cNvPr>
          <p:cNvGrpSpPr/>
          <p:nvPr/>
        </p:nvGrpSpPr>
        <p:grpSpPr>
          <a:xfrm>
            <a:off x="1170970" y="1118113"/>
            <a:ext cx="4305346" cy="4618970"/>
            <a:chOff x="1170970" y="1118113"/>
            <a:chExt cx="4305346" cy="4618970"/>
          </a:xfrm>
        </p:grpSpPr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49C966F7-24DF-6ACF-E2BB-D6AD75178F22}"/>
                </a:ext>
              </a:extLst>
            </p:cNvPr>
            <p:cNvSpPr/>
            <p:nvPr/>
          </p:nvSpPr>
          <p:spPr>
            <a:xfrm>
              <a:off x="2531216" y="482268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3DFBBB0-BAAD-0395-B388-193F7E3EA413}"/>
                </a:ext>
              </a:extLst>
            </p:cNvPr>
            <p:cNvSpPr/>
            <p:nvPr/>
          </p:nvSpPr>
          <p:spPr>
            <a:xfrm>
              <a:off x="1170970" y="356178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05DBAF8-3F30-646B-C6E7-A3D953AD4587}"/>
                </a:ext>
              </a:extLst>
            </p:cNvPr>
            <p:cNvSpPr/>
            <p:nvPr/>
          </p:nvSpPr>
          <p:spPr>
            <a:xfrm>
              <a:off x="2932814" y="298133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0799DEC1-2FB5-7D93-BE42-6ED0D06D6B68}"/>
                </a:ext>
              </a:extLst>
            </p:cNvPr>
            <p:cNvSpPr/>
            <p:nvPr/>
          </p:nvSpPr>
          <p:spPr>
            <a:xfrm>
              <a:off x="1550801" y="157531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42AF880-6D72-296E-7F15-3EADD6AD39E8}"/>
                </a:ext>
              </a:extLst>
            </p:cNvPr>
            <p:cNvSpPr/>
            <p:nvPr/>
          </p:nvSpPr>
          <p:spPr>
            <a:xfrm>
              <a:off x="3390014" y="111811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F287392-1C50-5140-DEF3-DBD55D306DA3}"/>
                </a:ext>
              </a:extLst>
            </p:cNvPr>
            <p:cNvSpPr/>
            <p:nvPr/>
          </p:nvSpPr>
          <p:spPr>
            <a:xfrm>
              <a:off x="4081020" y="406406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DBC94B3-279A-862A-9DC2-4561A8708D80}"/>
                </a:ext>
              </a:extLst>
            </p:cNvPr>
            <p:cNvSpPr/>
            <p:nvPr/>
          </p:nvSpPr>
          <p:spPr>
            <a:xfrm>
              <a:off x="4561916" y="217849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04AEA25-0027-8ED9-E6C8-1CDE27A6CA9D}"/>
                </a:ext>
              </a:extLst>
            </p:cNvPr>
            <p:cNvCxnSpPr>
              <a:stCxn id="278" idx="4"/>
              <a:endCxn id="276" idx="0"/>
            </p:cNvCxnSpPr>
            <p:nvPr/>
          </p:nvCxnSpPr>
          <p:spPr>
            <a:xfrm flipH="1">
              <a:off x="1628170" y="2489713"/>
              <a:ext cx="379831" cy="107207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47C1715-30B7-30AC-B09C-8474A8CF9361}"/>
                </a:ext>
              </a:extLst>
            </p:cNvPr>
            <p:cNvCxnSpPr>
              <a:cxnSpLocks/>
              <a:stCxn id="278" idx="6"/>
              <a:endCxn id="11" idx="2"/>
            </p:cNvCxnSpPr>
            <p:nvPr/>
          </p:nvCxnSpPr>
          <p:spPr>
            <a:xfrm flipV="1">
              <a:off x="2465201" y="1575313"/>
              <a:ext cx="924813" cy="457200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96F0425-E2AC-6855-C143-180F5A7970D4}"/>
                </a:ext>
              </a:extLst>
            </p:cNvPr>
            <p:cNvCxnSpPr>
              <a:cxnSpLocks/>
              <a:stCxn id="13" idx="1"/>
              <a:endCxn id="11" idx="5"/>
            </p:cNvCxnSpPr>
            <p:nvPr/>
          </p:nvCxnSpPr>
          <p:spPr>
            <a:xfrm flipH="1" flipV="1">
              <a:off x="4170503" y="1898602"/>
              <a:ext cx="525324" cy="41380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A9106AD-37F3-AFD5-8339-5CF28ECEF54F}"/>
                </a:ext>
              </a:extLst>
            </p:cNvPr>
            <p:cNvCxnSpPr>
              <a:cxnSpLocks/>
              <a:stCxn id="13" idx="4"/>
              <a:endCxn id="12" idx="7"/>
            </p:cNvCxnSpPr>
            <p:nvPr/>
          </p:nvCxnSpPr>
          <p:spPr>
            <a:xfrm flipH="1">
              <a:off x="4861509" y="3092893"/>
              <a:ext cx="157607" cy="1105086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06CF344-ABB6-E496-F203-0E3E933EA776}"/>
                </a:ext>
              </a:extLst>
            </p:cNvPr>
            <p:cNvCxnSpPr>
              <a:cxnSpLocks/>
              <a:stCxn id="12" idx="3"/>
              <a:endCxn id="275" idx="6"/>
            </p:cNvCxnSpPr>
            <p:nvPr/>
          </p:nvCxnSpPr>
          <p:spPr>
            <a:xfrm flipH="1">
              <a:off x="3445616" y="4844557"/>
              <a:ext cx="769315" cy="435326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17021BF-F227-9C84-FAAB-F3B296907D1F}"/>
                </a:ext>
              </a:extLst>
            </p:cNvPr>
            <p:cNvCxnSpPr>
              <a:cxnSpLocks/>
              <a:stCxn id="276" idx="5"/>
              <a:endCxn id="275" idx="1"/>
            </p:cNvCxnSpPr>
            <p:nvPr/>
          </p:nvCxnSpPr>
          <p:spPr>
            <a:xfrm>
              <a:off x="1951459" y="4342276"/>
              <a:ext cx="713668" cy="61431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AEB3D12-D9E9-1568-350A-23035ED933FB}"/>
                </a:ext>
              </a:extLst>
            </p:cNvPr>
            <p:cNvCxnSpPr>
              <a:cxnSpLocks/>
              <a:stCxn id="278" idx="5"/>
              <a:endCxn id="277" idx="1"/>
            </p:cNvCxnSpPr>
            <p:nvPr/>
          </p:nvCxnSpPr>
          <p:spPr>
            <a:xfrm>
              <a:off x="2331290" y="2355802"/>
              <a:ext cx="735435" cy="759444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78158FC-8958-A84E-DFC2-B5BB6BD7026C}"/>
                </a:ext>
              </a:extLst>
            </p:cNvPr>
            <p:cNvCxnSpPr>
              <a:cxnSpLocks/>
              <a:stCxn id="276" idx="7"/>
              <a:endCxn id="277" idx="2"/>
            </p:cNvCxnSpPr>
            <p:nvPr/>
          </p:nvCxnSpPr>
          <p:spPr>
            <a:xfrm flipV="1">
              <a:off x="1951459" y="3438535"/>
              <a:ext cx="981355" cy="25716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72F2762-4BAA-3BBE-F34C-725143394410}"/>
                </a:ext>
              </a:extLst>
            </p:cNvPr>
            <p:cNvCxnSpPr>
              <a:cxnSpLocks/>
              <a:stCxn id="277" idx="5"/>
              <a:endCxn id="12" idx="1"/>
            </p:cNvCxnSpPr>
            <p:nvPr/>
          </p:nvCxnSpPr>
          <p:spPr>
            <a:xfrm>
              <a:off x="3713303" y="3761824"/>
              <a:ext cx="501628" cy="436155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2A8F935-720F-2F2B-31C1-86EB39BC9382}"/>
                </a:ext>
              </a:extLst>
            </p:cNvPr>
            <p:cNvCxnSpPr>
              <a:cxnSpLocks/>
              <a:stCxn id="277" idx="7"/>
              <a:endCxn id="13" idx="2"/>
            </p:cNvCxnSpPr>
            <p:nvPr/>
          </p:nvCxnSpPr>
          <p:spPr>
            <a:xfrm flipV="1">
              <a:off x="3713303" y="2635693"/>
              <a:ext cx="848613" cy="479553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31249BA-16DC-37EA-2CEC-67BB42C3B474}"/>
                </a:ext>
              </a:extLst>
            </p:cNvPr>
            <p:cNvCxnSpPr>
              <a:cxnSpLocks/>
              <a:stCxn id="277" idx="4"/>
              <a:endCxn id="275" idx="0"/>
            </p:cNvCxnSpPr>
            <p:nvPr/>
          </p:nvCxnSpPr>
          <p:spPr>
            <a:xfrm flipH="1">
              <a:off x="2988416" y="3895735"/>
              <a:ext cx="401598" cy="926948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11F080-B037-0771-AD69-FC82C14A4B11}"/>
                </a:ext>
              </a:extLst>
            </p:cNvPr>
            <p:cNvSpPr txBox="1"/>
            <p:nvPr/>
          </p:nvSpPr>
          <p:spPr>
            <a:xfrm>
              <a:off x="1462539" y="275666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25BFCDA-A96F-FE5C-1C6F-4B6CFD5F401F}"/>
                </a:ext>
              </a:extLst>
            </p:cNvPr>
            <p:cNvSpPr txBox="1"/>
            <p:nvPr/>
          </p:nvSpPr>
          <p:spPr>
            <a:xfrm>
              <a:off x="3921765" y="364333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3AF2D3-8DBE-F0AA-25D9-7DED99BCC146}"/>
                </a:ext>
              </a:extLst>
            </p:cNvPr>
            <p:cNvSpPr txBox="1"/>
            <p:nvPr/>
          </p:nvSpPr>
          <p:spPr>
            <a:xfrm>
              <a:off x="2000647" y="45831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801A93-E9A1-8CB0-CBB7-245F91D42ACB}"/>
                </a:ext>
              </a:extLst>
            </p:cNvPr>
            <p:cNvSpPr txBox="1"/>
            <p:nvPr/>
          </p:nvSpPr>
          <p:spPr>
            <a:xfrm>
              <a:off x="2652697" y="24733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95B017-483B-12FB-4AF6-72250064E0F2}"/>
                </a:ext>
              </a:extLst>
            </p:cNvPr>
            <p:cNvSpPr txBox="1"/>
            <p:nvPr/>
          </p:nvSpPr>
          <p:spPr>
            <a:xfrm>
              <a:off x="4940312" y="35110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400F1D-2B63-05D0-1D73-9C57CD58ED0B}"/>
                </a:ext>
              </a:extLst>
            </p:cNvPr>
            <p:cNvSpPr txBox="1"/>
            <p:nvPr/>
          </p:nvSpPr>
          <p:spPr>
            <a:xfrm>
              <a:off x="2901322" y="40966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63EA65-3ECD-E457-38A3-8994DBBBEAE0}"/>
                </a:ext>
              </a:extLst>
            </p:cNvPr>
            <p:cNvSpPr txBox="1"/>
            <p:nvPr/>
          </p:nvSpPr>
          <p:spPr>
            <a:xfrm>
              <a:off x="4387729" y="178077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7E5F6C-F87E-74D2-DCED-1F8D15001D4B}"/>
                </a:ext>
              </a:extLst>
            </p:cNvPr>
            <p:cNvSpPr txBox="1"/>
            <p:nvPr/>
          </p:nvSpPr>
          <p:spPr>
            <a:xfrm>
              <a:off x="3943104" y="251798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D88FCD-C856-85B1-CFF8-CDB375D8D193}"/>
                </a:ext>
              </a:extLst>
            </p:cNvPr>
            <p:cNvSpPr txBox="1"/>
            <p:nvPr/>
          </p:nvSpPr>
          <p:spPr>
            <a:xfrm>
              <a:off x="2271618" y="323224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CACD42-79AC-4506-6DBC-9814A58E7CFA}"/>
                </a:ext>
              </a:extLst>
            </p:cNvPr>
            <p:cNvSpPr txBox="1"/>
            <p:nvPr/>
          </p:nvSpPr>
          <p:spPr>
            <a:xfrm>
              <a:off x="3789722" y="50622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0E1FA31-993C-DBE3-562C-5364BCC2DF0E}"/>
                </a:ext>
              </a:extLst>
            </p:cNvPr>
            <p:cNvSpPr txBox="1"/>
            <p:nvPr/>
          </p:nvSpPr>
          <p:spPr>
            <a:xfrm>
              <a:off x="2747273" y="14069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5834220B-A500-937C-02BD-589A9D47A36E}"/>
              </a:ext>
            </a:extLst>
          </p:cNvPr>
          <p:cNvGrpSpPr/>
          <p:nvPr/>
        </p:nvGrpSpPr>
        <p:grpSpPr>
          <a:xfrm>
            <a:off x="6401129" y="1107422"/>
            <a:ext cx="4305346" cy="4618970"/>
            <a:chOff x="1170970" y="1118113"/>
            <a:chExt cx="4305346" cy="4618970"/>
          </a:xfrm>
        </p:grpSpPr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E7A66AAB-CFD1-B341-CA02-281A02F6B361}"/>
                </a:ext>
              </a:extLst>
            </p:cNvPr>
            <p:cNvSpPr/>
            <p:nvPr/>
          </p:nvSpPr>
          <p:spPr>
            <a:xfrm>
              <a:off x="2531216" y="482268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08217C4A-5927-05AD-B2B6-0F6FF150AC3C}"/>
                </a:ext>
              </a:extLst>
            </p:cNvPr>
            <p:cNvSpPr/>
            <p:nvPr/>
          </p:nvSpPr>
          <p:spPr>
            <a:xfrm>
              <a:off x="1170970" y="3561787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93A72CC5-C394-6404-462B-4D3D8C8D2C82}"/>
                </a:ext>
              </a:extLst>
            </p:cNvPr>
            <p:cNvSpPr/>
            <p:nvPr/>
          </p:nvSpPr>
          <p:spPr>
            <a:xfrm>
              <a:off x="2932814" y="298133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d</a:t>
              </a: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62FE0AB7-BDEE-2E56-6C45-06043B5229CA}"/>
                </a:ext>
              </a:extLst>
            </p:cNvPr>
            <p:cNvSpPr/>
            <p:nvPr/>
          </p:nvSpPr>
          <p:spPr>
            <a:xfrm>
              <a:off x="1550801" y="157531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2A42D869-8056-BBDF-7C01-BFEBF1D4E989}"/>
                </a:ext>
              </a:extLst>
            </p:cNvPr>
            <p:cNvSpPr/>
            <p:nvPr/>
          </p:nvSpPr>
          <p:spPr>
            <a:xfrm>
              <a:off x="3390014" y="111811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f</a:t>
              </a:r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1701C91F-125D-1E4B-1CF5-EE13D072B561}"/>
                </a:ext>
              </a:extLst>
            </p:cNvPr>
            <p:cNvSpPr/>
            <p:nvPr/>
          </p:nvSpPr>
          <p:spPr>
            <a:xfrm>
              <a:off x="4081020" y="4064068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e</a:t>
              </a:r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0D54078-63B9-FACC-3488-14AF5647CC27}"/>
                </a:ext>
              </a:extLst>
            </p:cNvPr>
            <p:cNvSpPr/>
            <p:nvPr/>
          </p:nvSpPr>
          <p:spPr>
            <a:xfrm>
              <a:off x="4561916" y="217849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g</a:t>
              </a:r>
            </a:p>
          </p:txBody>
        </p: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E6AC3525-63E5-314A-6E8C-1FDF6477E479}"/>
                </a:ext>
              </a:extLst>
            </p:cNvPr>
            <p:cNvCxnSpPr>
              <a:stCxn id="289" idx="4"/>
              <a:endCxn id="287" idx="0"/>
            </p:cNvCxnSpPr>
            <p:nvPr/>
          </p:nvCxnSpPr>
          <p:spPr>
            <a:xfrm flipH="1">
              <a:off x="1628170" y="2489713"/>
              <a:ext cx="379831" cy="107207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1D00B811-D838-D60C-55A1-71001669A0BA}"/>
                </a:ext>
              </a:extLst>
            </p:cNvPr>
            <p:cNvCxnSpPr>
              <a:cxnSpLocks/>
              <a:stCxn id="289" idx="6"/>
              <a:endCxn id="290" idx="2"/>
            </p:cNvCxnSpPr>
            <p:nvPr/>
          </p:nvCxnSpPr>
          <p:spPr>
            <a:xfrm flipV="1">
              <a:off x="2465201" y="1575313"/>
              <a:ext cx="924813" cy="4572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5F495C2A-4EF3-A464-0E46-41110EA3417C}"/>
                </a:ext>
              </a:extLst>
            </p:cNvPr>
            <p:cNvCxnSpPr>
              <a:cxnSpLocks/>
              <a:stCxn id="292" idx="1"/>
              <a:endCxn id="290" idx="5"/>
            </p:cNvCxnSpPr>
            <p:nvPr/>
          </p:nvCxnSpPr>
          <p:spPr>
            <a:xfrm flipH="1" flipV="1">
              <a:off x="4170503" y="1898602"/>
              <a:ext cx="525324" cy="413802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40737DA2-FCCC-BEE5-AE3B-BA713B8D1F8D}"/>
                </a:ext>
              </a:extLst>
            </p:cNvPr>
            <p:cNvCxnSpPr>
              <a:cxnSpLocks/>
              <a:stCxn id="292" idx="4"/>
              <a:endCxn id="291" idx="7"/>
            </p:cNvCxnSpPr>
            <p:nvPr/>
          </p:nvCxnSpPr>
          <p:spPr>
            <a:xfrm flipH="1">
              <a:off x="4861509" y="3092893"/>
              <a:ext cx="157607" cy="1105086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C87ADFDB-563B-464A-B673-CDF7F9C54C55}"/>
                </a:ext>
              </a:extLst>
            </p:cNvPr>
            <p:cNvCxnSpPr>
              <a:cxnSpLocks/>
              <a:stCxn id="291" idx="3"/>
              <a:endCxn id="286" idx="6"/>
            </p:cNvCxnSpPr>
            <p:nvPr/>
          </p:nvCxnSpPr>
          <p:spPr>
            <a:xfrm flipH="1">
              <a:off x="3445616" y="4844557"/>
              <a:ext cx="769315" cy="435326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39C32A32-820E-BA12-6AFF-6888B277C201}"/>
                </a:ext>
              </a:extLst>
            </p:cNvPr>
            <p:cNvCxnSpPr>
              <a:cxnSpLocks/>
              <a:stCxn id="287" idx="5"/>
              <a:endCxn id="286" idx="1"/>
            </p:cNvCxnSpPr>
            <p:nvPr/>
          </p:nvCxnSpPr>
          <p:spPr>
            <a:xfrm>
              <a:off x="1951459" y="4342276"/>
              <a:ext cx="713668" cy="614318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155AC9AA-9E53-F078-7D59-2FF6A80DB40D}"/>
                </a:ext>
              </a:extLst>
            </p:cNvPr>
            <p:cNvCxnSpPr>
              <a:cxnSpLocks/>
              <a:stCxn id="289" idx="5"/>
              <a:endCxn id="288" idx="1"/>
            </p:cNvCxnSpPr>
            <p:nvPr/>
          </p:nvCxnSpPr>
          <p:spPr>
            <a:xfrm>
              <a:off x="2331290" y="2355802"/>
              <a:ext cx="735435" cy="75944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AF387EFE-67C6-C2DF-720F-311C7790B03C}"/>
                </a:ext>
              </a:extLst>
            </p:cNvPr>
            <p:cNvCxnSpPr>
              <a:cxnSpLocks/>
              <a:stCxn id="287" idx="7"/>
              <a:endCxn id="288" idx="2"/>
            </p:cNvCxnSpPr>
            <p:nvPr/>
          </p:nvCxnSpPr>
          <p:spPr>
            <a:xfrm flipV="1">
              <a:off x="1951459" y="3438535"/>
              <a:ext cx="981355" cy="257163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8ED12BC2-BC7C-2B98-E480-27C2EC72871E}"/>
                </a:ext>
              </a:extLst>
            </p:cNvPr>
            <p:cNvCxnSpPr>
              <a:cxnSpLocks/>
              <a:stCxn id="288" idx="5"/>
              <a:endCxn id="291" idx="1"/>
            </p:cNvCxnSpPr>
            <p:nvPr/>
          </p:nvCxnSpPr>
          <p:spPr>
            <a:xfrm>
              <a:off x="3713303" y="3761824"/>
              <a:ext cx="501628" cy="43615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1FFFC30E-3D60-1096-4AAF-A86D69DF66A5}"/>
                </a:ext>
              </a:extLst>
            </p:cNvPr>
            <p:cNvCxnSpPr>
              <a:cxnSpLocks/>
              <a:stCxn id="288" idx="7"/>
              <a:endCxn id="292" idx="2"/>
            </p:cNvCxnSpPr>
            <p:nvPr/>
          </p:nvCxnSpPr>
          <p:spPr>
            <a:xfrm flipV="1">
              <a:off x="3713303" y="2635693"/>
              <a:ext cx="848613" cy="479553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9533DFFA-17C4-4C00-4EE3-DC4E1FD0E561}"/>
                </a:ext>
              </a:extLst>
            </p:cNvPr>
            <p:cNvCxnSpPr>
              <a:cxnSpLocks/>
              <a:stCxn id="288" idx="4"/>
              <a:endCxn id="286" idx="0"/>
            </p:cNvCxnSpPr>
            <p:nvPr/>
          </p:nvCxnSpPr>
          <p:spPr>
            <a:xfrm flipH="1">
              <a:off x="2988416" y="3895735"/>
              <a:ext cx="401598" cy="926948"/>
            </a:xfrm>
            <a:prstGeom prst="line">
              <a:avLst/>
            </a:prstGeom>
            <a:ln w="12700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A995A970-2547-DA46-A66B-2329F1022FBD}"/>
                </a:ext>
              </a:extLst>
            </p:cNvPr>
            <p:cNvSpPr txBox="1"/>
            <p:nvPr/>
          </p:nvSpPr>
          <p:spPr>
            <a:xfrm>
              <a:off x="1462539" y="275666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1E681EBF-4CA8-2816-AB63-87A40725FAF3}"/>
                </a:ext>
              </a:extLst>
            </p:cNvPr>
            <p:cNvSpPr txBox="1"/>
            <p:nvPr/>
          </p:nvSpPr>
          <p:spPr>
            <a:xfrm>
              <a:off x="3921765" y="364333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3EF27418-3B67-5838-C2BA-DE6440DC7A9E}"/>
                </a:ext>
              </a:extLst>
            </p:cNvPr>
            <p:cNvSpPr txBox="1"/>
            <p:nvPr/>
          </p:nvSpPr>
          <p:spPr>
            <a:xfrm>
              <a:off x="2000647" y="45831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50CBE9FE-78CE-C134-8A26-064C1D05C48A}"/>
                </a:ext>
              </a:extLst>
            </p:cNvPr>
            <p:cNvSpPr txBox="1"/>
            <p:nvPr/>
          </p:nvSpPr>
          <p:spPr>
            <a:xfrm>
              <a:off x="2652697" y="24733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F0B190AE-38DC-D341-6EB2-36385FB69B2C}"/>
                </a:ext>
              </a:extLst>
            </p:cNvPr>
            <p:cNvSpPr txBox="1"/>
            <p:nvPr/>
          </p:nvSpPr>
          <p:spPr>
            <a:xfrm>
              <a:off x="4940312" y="351103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B63F3569-07E5-94D9-28F0-42BA267648B7}"/>
                </a:ext>
              </a:extLst>
            </p:cNvPr>
            <p:cNvSpPr txBox="1"/>
            <p:nvPr/>
          </p:nvSpPr>
          <p:spPr>
            <a:xfrm>
              <a:off x="2901322" y="409669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355DFA60-34A7-61F0-B8D0-E20F4B837CCA}"/>
                </a:ext>
              </a:extLst>
            </p:cNvPr>
            <p:cNvSpPr txBox="1"/>
            <p:nvPr/>
          </p:nvSpPr>
          <p:spPr>
            <a:xfrm>
              <a:off x="4387729" y="178077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C8B564EA-9A6F-79FA-BF14-FEC392AE5260}"/>
                </a:ext>
              </a:extLst>
            </p:cNvPr>
            <p:cNvSpPr txBox="1"/>
            <p:nvPr/>
          </p:nvSpPr>
          <p:spPr>
            <a:xfrm>
              <a:off x="3943104" y="251798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2EC46096-A235-474B-0B47-57F36B448572}"/>
                </a:ext>
              </a:extLst>
            </p:cNvPr>
            <p:cNvSpPr txBox="1"/>
            <p:nvPr/>
          </p:nvSpPr>
          <p:spPr>
            <a:xfrm>
              <a:off x="2271618" y="323224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40B34A5-7C44-BDB4-9210-E3F25E542AD8}"/>
                </a:ext>
              </a:extLst>
            </p:cNvPr>
            <p:cNvSpPr txBox="1"/>
            <p:nvPr/>
          </p:nvSpPr>
          <p:spPr>
            <a:xfrm>
              <a:off x="3789722" y="50622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F496FA59-9101-2D81-A4AE-A623F48E3248}"/>
                </a:ext>
              </a:extLst>
            </p:cNvPr>
            <p:cNvSpPr txBox="1"/>
            <p:nvPr/>
          </p:nvSpPr>
          <p:spPr>
            <a:xfrm>
              <a:off x="2747273" y="140698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4ADBDB4F-E185-8C33-F3C2-267D688DC873}"/>
              </a:ext>
            </a:extLst>
          </p:cNvPr>
          <p:cNvSpPr txBox="1"/>
          <p:nvPr/>
        </p:nvSpPr>
        <p:spPr>
          <a:xfrm>
            <a:off x="7219662" y="504617"/>
            <a:ext cx="297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Minimum spanning tree of G</a:t>
            </a:r>
          </a:p>
        </p:txBody>
      </p:sp>
    </p:spTree>
    <p:extLst>
      <p:ext uri="{BB962C8B-B14F-4D97-AF65-F5344CB8AC3E}">
        <p14:creationId xmlns:p14="http://schemas.microsoft.com/office/powerpoint/2010/main" val="3734200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4C2CC-B658-81DF-EBE0-006E52B74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920EB7-369A-A6EE-5264-FE9450E15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66</a:t>
            </a:fld>
            <a:endParaRPr lang="en-US" sz="1800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8DAC2D98-1512-3C4C-9022-E71B3E32019D}"/>
              </a:ext>
            </a:extLst>
          </p:cNvPr>
          <p:cNvSpPr/>
          <p:nvPr/>
        </p:nvSpPr>
        <p:spPr>
          <a:xfrm>
            <a:off x="4411180" y="2971800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1E41B9AE-4EFE-B209-C4FE-952A2467F8F3}"/>
              </a:ext>
            </a:extLst>
          </p:cNvPr>
          <p:cNvSpPr/>
          <p:nvPr/>
        </p:nvSpPr>
        <p:spPr>
          <a:xfrm>
            <a:off x="6016256" y="452099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E7485E11-F2DA-2BDF-733A-BD0ECB8061E9}"/>
              </a:ext>
            </a:extLst>
          </p:cNvPr>
          <p:cNvSpPr/>
          <p:nvPr/>
        </p:nvSpPr>
        <p:spPr>
          <a:xfrm>
            <a:off x="7621333" y="2971800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7C5D670D-5691-2AEF-D98D-5AFCB646E2B8}"/>
              </a:ext>
            </a:extLst>
          </p:cNvPr>
          <p:cNvSpPr/>
          <p:nvPr/>
        </p:nvSpPr>
        <p:spPr>
          <a:xfrm>
            <a:off x="6016256" y="1467412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A5AD74DB-F5D0-54ED-A14D-8510C496BE71}"/>
              </a:ext>
            </a:extLst>
          </p:cNvPr>
          <p:cNvCxnSpPr>
            <a:cxnSpLocks/>
            <a:stCxn id="275" idx="5"/>
            <a:endCxn id="276" idx="1"/>
          </p:cNvCxnSpPr>
          <p:nvPr/>
        </p:nvCxnSpPr>
        <p:spPr>
          <a:xfrm>
            <a:off x="5191669" y="3752289"/>
            <a:ext cx="958498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D6C22DAC-1009-64EA-FF08-F3FCD6D75E21}"/>
              </a:ext>
            </a:extLst>
          </p:cNvPr>
          <p:cNvCxnSpPr>
            <a:cxnSpLocks/>
            <a:stCxn id="276" idx="7"/>
            <a:endCxn id="277" idx="3"/>
          </p:cNvCxnSpPr>
          <p:nvPr/>
        </p:nvCxnSpPr>
        <p:spPr>
          <a:xfrm flipV="1">
            <a:off x="6796745" y="3752289"/>
            <a:ext cx="958499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F0E40B3-A620-0EB7-D5BA-433FB9892BD3}"/>
              </a:ext>
            </a:extLst>
          </p:cNvPr>
          <p:cNvCxnSpPr>
            <a:cxnSpLocks/>
            <a:stCxn id="275" idx="7"/>
            <a:endCxn id="278" idx="3"/>
          </p:cNvCxnSpPr>
          <p:nvPr/>
        </p:nvCxnSpPr>
        <p:spPr>
          <a:xfrm flipV="1">
            <a:off x="5191669" y="2247901"/>
            <a:ext cx="958498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1AB98B8D-144D-B2A6-49CB-BDC153DADC89}"/>
              </a:ext>
            </a:extLst>
          </p:cNvPr>
          <p:cNvCxnSpPr>
            <a:cxnSpLocks/>
            <a:stCxn id="278" idx="5"/>
            <a:endCxn id="277" idx="1"/>
          </p:cNvCxnSpPr>
          <p:nvPr/>
        </p:nvCxnSpPr>
        <p:spPr>
          <a:xfrm>
            <a:off x="6796745" y="2247901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14BFBBB8-EAC0-4F69-67F6-423649D6E830}"/>
              </a:ext>
            </a:extLst>
          </p:cNvPr>
          <p:cNvSpPr txBox="1"/>
          <p:nvPr/>
        </p:nvSpPr>
        <p:spPr>
          <a:xfrm>
            <a:off x="5369678" y="417701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391FA4B8-2725-CBEA-B4EC-F4CE7263736C}"/>
              </a:ext>
            </a:extLst>
          </p:cNvPr>
          <p:cNvSpPr txBox="1"/>
          <p:nvPr/>
        </p:nvSpPr>
        <p:spPr>
          <a:xfrm>
            <a:off x="5392465" y="23074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3B7D85A8-FF5D-016D-5909-7694AF36A07D}"/>
              </a:ext>
            </a:extLst>
          </p:cNvPr>
          <p:cNvSpPr txBox="1"/>
          <p:nvPr/>
        </p:nvSpPr>
        <p:spPr>
          <a:xfrm>
            <a:off x="7269136" y="417701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83221FD7-596E-4CDB-3FF5-6BB81277F921}"/>
              </a:ext>
            </a:extLst>
          </p:cNvPr>
          <p:cNvSpPr txBox="1"/>
          <p:nvPr/>
        </p:nvSpPr>
        <p:spPr>
          <a:xfrm>
            <a:off x="7298043" y="233963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-5</a:t>
            </a:r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B8490E7F-9CA8-E3BC-FC79-0C124C430FFA}"/>
              </a:ext>
            </a:extLst>
          </p:cNvPr>
          <p:cNvCxnSpPr>
            <a:cxnSpLocks/>
            <a:stCxn id="278" idx="4"/>
            <a:endCxn id="276" idx="0"/>
          </p:cNvCxnSpPr>
          <p:nvPr/>
        </p:nvCxnSpPr>
        <p:spPr>
          <a:xfrm>
            <a:off x="6473456" y="2381812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3C2801A0-D544-07DF-6DF3-A0E8FF50AF57}"/>
              </a:ext>
            </a:extLst>
          </p:cNvPr>
          <p:cNvSpPr txBox="1"/>
          <p:nvPr/>
        </p:nvSpPr>
        <p:spPr>
          <a:xfrm>
            <a:off x="5980757" y="3274653"/>
            <a:ext cx="49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-10</a:t>
            </a:r>
          </a:p>
        </p:txBody>
      </p:sp>
    </p:spTree>
    <p:extLst>
      <p:ext uri="{BB962C8B-B14F-4D97-AF65-F5344CB8AC3E}">
        <p14:creationId xmlns:p14="http://schemas.microsoft.com/office/powerpoint/2010/main" val="801037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ED53F-79BB-B6A7-18FA-3E34F6B94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35F23D-837C-087B-2C2E-60F41EB8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67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3E915B6-E895-61FA-3BDA-4A6C97419F79}"/>
              </a:ext>
            </a:extLst>
          </p:cNvPr>
          <p:cNvSpPr/>
          <p:nvPr/>
        </p:nvSpPr>
        <p:spPr>
          <a:xfrm>
            <a:off x="5181600" y="363549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F8C55A7-1F2C-2148-E22F-0C7AB1FD3407}"/>
              </a:ext>
            </a:extLst>
          </p:cNvPr>
          <p:cNvSpPr/>
          <p:nvPr/>
        </p:nvSpPr>
        <p:spPr>
          <a:xfrm>
            <a:off x="7566209" y="4887453"/>
            <a:ext cx="915609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EE1636A-9708-454D-9B22-D426AA2B06ED}"/>
              </a:ext>
            </a:extLst>
          </p:cNvPr>
          <p:cNvSpPr/>
          <p:nvPr/>
        </p:nvSpPr>
        <p:spPr>
          <a:xfrm>
            <a:off x="9928083" y="3386469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3463A6-06EF-AABA-A579-390E753B8DB9}"/>
              </a:ext>
            </a:extLst>
          </p:cNvPr>
          <p:cNvCxnSpPr>
            <a:cxnSpLocks/>
            <a:stCxn id="104" idx="5"/>
            <a:endCxn id="105" idx="2"/>
          </p:cNvCxnSpPr>
          <p:nvPr/>
        </p:nvCxnSpPr>
        <p:spPr>
          <a:xfrm>
            <a:off x="5962089" y="4415984"/>
            <a:ext cx="1604120" cy="92866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4A5B41-7210-1CEE-2CCA-A8DEFAFCFBC8}"/>
              </a:ext>
            </a:extLst>
          </p:cNvPr>
          <p:cNvCxnSpPr>
            <a:cxnSpLocks/>
            <a:stCxn id="105" idx="6"/>
            <a:endCxn id="107" idx="3"/>
          </p:cNvCxnSpPr>
          <p:nvPr/>
        </p:nvCxnSpPr>
        <p:spPr>
          <a:xfrm flipV="1">
            <a:off x="8481818" y="4166958"/>
            <a:ext cx="1580176" cy="117769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7F39075D-3EB4-90A0-65A9-4DD0CFF84735}"/>
              </a:ext>
            </a:extLst>
          </p:cNvPr>
          <p:cNvCxnSpPr>
            <a:cxnSpLocks/>
            <a:stCxn id="104" idx="7"/>
            <a:endCxn id="213" idx="3"/>
          </p:cNvCxnSpPr>
          <p:nvPr/>
        </p:nvCxnSpPr>
        <p:spPr>
          <a:xfrm flipV="1">
            <a:off x="5962089" y="2456285"/>
            <a:ext cx="267999" cy="131312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Oval 212">
            <a:extLst>
              <a:ext uri="{FF2B5EF4-FFF2-40B4-BE49-F238E27FC236}">
                <a16:creationId xmlns:a16="http://schemas.microsoft.com/office/drawing/2014/main" id="{8265A5E9-DB42-30DE-AC6B-1A69F12C0F53}"/>
              </a:ext>
            </a:extLst>
          </p:cNvPr>
          <p:cNvSpPr/>
          <p:nvPr/>
        </p:nvSpPr>
        <p:spPr>
          <a:xfrm>
            <a:off x="6096000" y="1675796"/>
            <a:ext cx="915609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674AFD62-6A28-074F-A5EF-7B48BA5359A7}"/>
              </a:ext>
            </a:extLst>
          </p:cNvPr>
          <p:cNvSpPr/>
          <p:nvPr/>
        </p:nvSpPr>
        <p:spPr>
          <a:xfrm>
            <a:off x="8709501" y="1501362"/>
            <a:ext cx="915609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41D71A26-7774-0D60-39DB-BE7E48BA7205}"/>
              </a:ext>
            </a:extLst>
          </p:cNvPr>
          <p:cNvCxnSpPr>
            <a:cxnSpLocks/>
            <a:stCxn id="213" idx="5"/>
            <a:endCxn id="105" idx="1"/>
          </p:cNvCxnSpPr>
          <p:nvPr/>
        </p:nvCxnSpPr>
        <p:spPr>
          <a:xfrm>
            <a:off x="6877521" y="2456285"/>
            <a:ext cx="822776" cy="2565079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86A33267-52C4-9614-0E2B-28AD9D9329E5}"/>
              </a:ext>
            </a:extLst>
          </p:cNvPr>
          <p:cNvCxnSpPr>
            <a:cxnSpLocks/>
            <a:stCxn id="105" idx="7"/>
            <a:endCxn id="223" idx="4"/>
          </p:cNvCxnSpPr>
          <p:nvPr/>
        </p:nvCxnSpPr>
        <p:spPr>
          <a:xfrm flipV="1">
            <a:off x="8347730" y="2415762"/>
            <a:ext cx="819576" cy="260560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105A4A52-5AF2-CA74-A833-7838CAFA66A9}"/>
              </a:ext>
            </a:extLst>
          </p:cNvPr>
          <p:cNvCxnSpPr>
            <a:cxnSpLocks/>
            <a:stCxn id="223" idx="2"/>
            <a:endCxn id="213" idx="6"/>
          </p:cNvCxnSpPr>
          <p:nvPr/>
        </p:nvCxnSpPr>
        <p:spPr>
          <a:xfrm flipH="1">
            <a:off x="7011609" y="1958562"/>
            <a:ext cx="1697892" cy="174434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E91F7E75-4D86-685A-24DE-0C4FE5474F07}"/>
              </a:ext>
            </a:extLst>
          </p:cNvPr>
          <p:cNvCxnSpPr>
            <a:cxnSpLocks/>
            <a:stCxn id="107" idx="1"/>
            <a:endCxn id="223" idx="5"/>
          </p:cNvCxnSpPr>
          <p:nvPr/>
        </p:nvCxnSpPr>
        <p:spPr>
          <a:xfrm flipH="1" flipV="1">
            <a:off x="9491022" y="2281851"/>
            <a:ext cx="570972" cy="1238529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9FFAD54D-9EAB-B558-61A8-22C679CBD0F3}"/>
              </a:ext>
            </a:extLst>
          </p:cNvPr>
          <p:cNvCxnSpPr>
            <a:cxnSpLocks/>
            <a:stCxn id="104" idx="6"/>
            <a:endCxn id="107" idx="2"/>
          </p:cNvCxnSpPr>
          <p:nvPr/>
        </p:nvCxnSpPr>
        <p:spPr>
          <a:xfrm flipV="1">
            <a:off x="6096000" y="3843669"/>
            <a:ext cx="3832083" cy="24902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AD9205E6-6DB1-9403-4403-6FA4DB6EB501}"/>
              </a:ext>
            </a:extLst>
          </p:cNvPr>
          <p:cNvSpPr txBox="1"/>
          <p:nvPr/>
        </p:nvSpPr>
        <p:spPr>
          <a:xfrm>
            <a:off x="6517472" y="488745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F897FAF7-1990-B213-B463-B5B189E39E9A}"/>
              </a:ext>
            </a:extLst>
          </p:cNvPr>
          <p:cNvSpPr txBox="1"/>
          <p:nvPr/>
        </p:nvSpPr>
        <p:spPr>
          <a:xfrm>
            <a:off x="7145520" y="2937957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-9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0604E9CE-9ACA-C976-3413-95F6B1DBA12A}"/>
              </a:ext>
            </a:extLst>
          </p:cNvPr>
          <p:cNvSpPr txBox="1"/>
          <p:nvPr/>
        </p:nvSpPr>
        <p:spPr>
          <a:xfrm>
            <a:off x="9182924" y="47931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33688675-E801-5E90-F4BD-06E9547F4F8C}"/>
              </a:ext>
            </a:extLst>
          </p:cNvPr>
          <p:cNvSpPr txBox="1"/>
          <p:nvPr/>
        </p:nvSpPr>
        <p:spPr>
          <a:xfrm>
            <a:off x="9851184" y="267957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7FE8199A-A91F-A328-FCD7-DC6591E3AD48}"/>
              </a:ext>
            </a:extLst>
          </p:cNvPr>
          <p:cNvSpPr txBox="1"/>
          <p:nvPr/>
        </p:nvSpPr>
        <p:spPr>
          <a:xfrm>
            <a:off x="7869964" y="16121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4BF1DB4D-DE38-AE89-34DA-3F4F8C4FD2FB}"/>
              </a:ext>
            </a:extLst>
          </p:cNvPr>
          <p:cNvSpPr txBox="1"/>
          <p:nvPr/>
        </p:nvSpPr>
        <p:spPr>
          <a:xfrm>
            <a:off x="8465731" y="313625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27455E15-2301-C22C-8679-C28B7462C4F0}"/>
              </a:ext>
            </a:extLst>
          </p:cNvPr>
          <p:cNvSpPr txBox="1"/>
          <p:nvPr/>
        </p:nvSpPr>
        <p:spPr>
          <a:xfrm>
            <a:off x="6825570" y="40514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459F5FF7-30C7-35DF-AE5E-C6A3ED303F76}"/>
              </a:ext>
            </a:extLst>
          </p:cNvPr>
          <p:cNvSpPr txBox="1"/>
          <p:nvPr/>
        </p:nvSpPr>
        <p:spPr>
          <a:xfrm>
            <a:off x="5775750" y="2941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201EE57-EF6B-E1DA-7594-C9FE67CC3E6B}"/>
              </a:ext>
            </a:extLst>
          </p:cNvPr>
          <p:cNvSpPr txBox="1"/>
          <p:nvPr/>
        </p:nvSpPr>
        <p:spPr>
          <a:xfrm>
            <a:off x="1343141" y="3094288"/>
            <a:ext cx="34468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s-b-a-t: 2</a:t>
            </a:r>
          </a:p>
          <a:p>
            <a:r>
              <a:rPr lang="en-US"/>
              <a:t>s-b-a-t-c-b-a-t: 1</a:t>
            </a:r>
          </a:p>
          <a:p>
            <a:r>
              <a:rPr lang="en-US"/>
              <a:t>s-b-a-t-c-b-a-t-c-b-a-t: 0</a:t>
            </a:r>
          </a:p>
          <a:p>
            <a:r>
              <a:rPr lang="en-US"/>
              <a:t>s-b-a-t-c-b-a-t-c-b-a-t-c-b-a-t: -1</a:t>
            </a:r>
          </a:p>
          <a:p>
            <a:r>
              <a:rPr 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54705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D7B14-2E38-BB2D-F08D-225A78EB2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B9C35F-6C57-601F-8FD1-93B91225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68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AD1D1DC-2B7E-ADEF-7861-4C31441B8A2C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18B3F31-6EA7-B106-92D8-7D36A2055519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F21F29F-50ED-0F99-56DD-947A735E593F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811C31-F692-5E9F-0E64-99052308F65F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3C1DE2-DAD2-27F9-3722-961B13CC15A1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59242B-07D4-36B1-D475-6E9E1ACCBA80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8D20E0-8249-0072-F1F3-436738F0EFE2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AD94E9-025C-117E-69E2-982DF9FBCED5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B52A358F-D0E3-A5AF-DD15-F9A767EC532C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CB68D02-B423-2859-EC7A-20962CBE3499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3D2A4DB-DC1A-D5C6-692A-837E66CE5202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B6DC3D2-3BC4-E956-DB9D-AA8A12B22AB2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77E0DFB-F586-EEF8-091C-A1E653CC14E5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28A9FB7-42F4-81FE-4450-3E8F95418FA9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228F4F5-2727-23E2-579D-191C4C5FC3AC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0499588-9DAC-A368-5C4E-F50FC33ED504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09773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388A5-6A35-1673-A34A-342818E10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C64E0B-4A6A-09C0-7D32-8E341E52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69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4001DF0-54FC-A217-B669-50D52B20CCA4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797BFA9-730D-661F-BFAE-BC754E362821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F09991C-8D16-9C3D-D3A9-C1059E01CE05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7CEC23-3543-229A-D46A-FBB95E09CF69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DCA008-F744-32F7-88E2-1184069DF28B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834EFC-ED24-E377-C6CB-99C31F1E87C6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C29B27-A187-9068-A28C-937A92809A23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8DD524-262A-FAAC-5FC0-3DE5420921A7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089FE8AB-EB0E-9FAA-ECA7-E645112BA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301711"/>
              </p:ext>
            </p:extLst>
          </p:nvPr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A309C06-E9E3-58E1-8FB7-2E16857BD7CA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905072E-0D91-BF14-3998-AC90B00103AD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D65BDB6-B4E7-AC30-3291-166C75DCE7E1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3D3C3AC-B466-AEEF-A29D-968DD857BCBE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86BC365-1192-6690-29A9-EDCFDCAE048F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5B57F9F-5D91-94D0-54DF-FC88C1093776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5686037-FCE7-4257-F060-90E6EFE1A055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7886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A5FD7-D4EA-5139-AF57-480B6C91A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D57E63-BE29-3B6B-7F6A-91C4D528D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7</a:t>
            </a:fld>
            <a:endParaRPr lang="en-US" sz="1800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CDD96F84-E46E-A10E-856D-B707E702C8DA}"/>
              </a:ext>
            </a:extLst>
          </p:cNvPr>
          <p:cNvSpPr/>
          <p:nvPr/>
        </p:nvSpPr>
        <p:spPr>
          <a:xfrm>
            <a:off x="7061707" y="67344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F4099349-9272-0B99-6BE6-F6114EA753B0}"/>
              </a:ext>
            </a:extLst>
          </p:cNvPr>
          <p:cNvSpPr/>
          <p:nvPr/>
        </p:nvSpPr>
        <p:spPr>
          <a:xfrm>
            <a:off x="5798978" y="39501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904BB217-348E-40A1-02D5-845D7C1D7E0C}"/>
              </a:ext>
            </a:extLst>
          </p:cNvPr>
          <p:cNvSpPr/>
          <p:nvPr/>
        </p:nvSpPr>
        <p:spPr>
          <a:xfrm>
            <a:off x="5181600" y="2040582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6AF7EDAB-6611-DEE5-3788-F61C1E0C4C1F}"/>
              </a:ext>
            </a:extLst>
          </p:cNvPr>
          <p:cNvSpPr/>
          <p:nvPr/>
        </p:nvSpPr>
        <p:spPr>
          <a:xfrm>
            <a:off x="9314186" y="757626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8328AAF9-FAC7-19C1-9EEE-75C193A9F944}"/>
              </a:ext>
            </a:extLst>
          </p:cNvPr>
          <p:cNvSpPr/>
          <p:nvPr/>
        </p:nvSpPr>
        <p:spPr>
          <a:xfrm>
            <a:off x="8406018" y="4407356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56A78433-5466-8E4C-025A-C92754D74AB9}"/>
              </a:ext>
            </a:extLst>
          </p:cNvPr>
          <p:cNvSpPr/>
          <p:nvPr/>
        </p:nvSpPr>
        <p:spPr>
          <a:xfrm>
            <a:off x="9742186" y="3261717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47375C47-C790-D016-3D21-952CE57D306E}"/>
              </a:ext>
            </a:extLst>
          </p:cNvPr>
          <p:cNvSpPr/>
          <p:nvPr/>
        </p:nvSpPr>
        <p:spPr>
          <a:xfrm>
            <a:off x="10816998" y="2072738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g</a:t>
            </a: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1D503E7E-087D-6207-08D2-8906E3847424}"/>
              </a:ext>
            </a:extLst>
          </p:cNvPr>
          <p:cNvCxnSpPr>
            <a:cxnSpLocks/>
            <a:stCxn id="467" idx="7"/>
            <a:endCxn id="465" idx="2"/>
          </p:cNvCxnSpPr>
          <p:nvPr/>
        </p:nvCxnSpPr>
        <p:spPr>
          <a:xfrm flipV="1">
            <a:off x="5962089" y="1130646"/>
            <a:ext cx="1099618" cy="104384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64301698-58B6-2A16-4730-01656DF9E5B2}"/>
              </a:ext>
            </a:extLst>
          </p:cNvPr>
          <p:cNvCxnSpPr>
            <a:cxnSpLocks/>
            <a:stCxn id="467" idx="5"/>
            <a:endCxn id="469" idx="2"/>
          </p:cNvCxnSpPr>
          <p:nvPr/>
        </p:nvCxnSpPr>
        <p:spPr>
          <a:xfrm>
            <a:off x="5962089" y="2821071"/>
            <a:ext cx="2443929" cy="20434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7C3C9808-AFBA-1997-11EE-B6DCB8BF503F}"/>
              </a:ext>
            </a:extLst>
          </p:cNvPr>
          <p:cNvCxnSpPr>
            <a:cxnSpLocks/>
            <a:stCxn id="465" idx="3"/>
            <a:endCxn id="466" idx="0"/>
          </p:cNvCxnSpPr>
          <p:nvPr/>
        </p:nvCxnSpPr>
        <p:spPr>
          <a:xfrm flipH="1">
            <a:off x="6256178" y="1453935"/>
            <a:ext cx="939440" cy="249622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0FC0CE05-525D-FBF4-6E6D-A44F8017A5EE}"/>
              </a:ext>
            </a:extLst>
          </p:cNvPr>
          <p:cNvCxnSpPr>
            <a:cxnSpLocks/>
            <a:stCxn id="465" idx="5"/>
            <a:endCxn id="469" idx="0"/>
          </p:cNvCxnSpPr>
          <p:nvPr/>
        </p:nvCxnSpPr>
        <p:spPr>
          <a:xfrm>
            <a:off x="7842196" y="1453935"/>
            <a:ext cx="1021022" cy="295342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EF29FE4B-D337-66F4-1DE8-1F3776099CF2}"/>
              </a:ext>
            </a:extLst>
          </p:cNvPr>
          <p:cNvCxnSpPr>
            <a:cxnSpLocks/>
            <a:stCxn id="466" idx="7"/>
            <a:endCxn id="468" idx="3"/>
          </p:cNvCxnSpPr>
          <p:nvPr/>
        </p:nvCxnSpPr>
        <p:spPr>
          <a:xfrm flipV="1">
            <a:off x="6579467" y="1538115"/>
            <a:ext cx="2868630" cy="254595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4F6A31E6-B76C-D35F-EBD1-FDCB4548FD82}"/>
              </a:ext>
            </a:extLst>
          </p:cNvPr>
          <p:cNvCxnSpPr>
            <a:cxnSpLocks/>
            <a:stCxn id="465" idx="6"/>
            <a:endCxn id="468" idx="2"/>
          </p:cNvCxnSpPr>
          <p:nvPr/>
        </p:nvCxnSpPr>
        <p:spPr>
          <a:xfrm>
            <a:off x="7976107" y="1130646"/>
            <a:ext cx="1338079" cy="8418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52DA2EE3-DBA1-8432-CEA6-0D8E0946D63F}"/>
              </a:ext>
            </a:extLst>
          </p:cNvPr>
          <p:cNvCxnSpPr>
            <a:cxnSpLocks/>
            <a:stCxn id="466" idx="6"/>
            <a:endCxn id="470" idx="2"/>
          </p:cNvCxnSpPr>
          <p:nvPr/>
        </p:nvCxnSpPr>
        <p:spPr>
          <a:xfrm flipV="1">
            <a:off x="6713378" y="3718917"/>
            <a:ext cx="3028808" cy="68843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0116F7CC-14AA-19E2-AE34-64C5666E6CEC}"/>
              </a:ext>
            </a:extLst>
          </p:cNvPr>
          <p:cNvCxnSpPr>
            <a:cxnSpLocks/>
            <a:stCxn id="470" idx="7"/>
            <a:endCxn id="471" idx="3"/>
          </p:cNvCxnSpPr>
          <p:nvPr/>
        </p:nvCxnSpPr>
        <p:spPr>
          <a:xfrm flipV="1">
            <a:off x="10522675" y="2853227"/>
            <a:ext cx="428234" cy="542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E6F3CDD6-EEF2-9D8D-1DE8-4F1A41895E07}"/>
              </a:ext>
            </a:extLst>
          </p:cNvPr>
          <p:cNvCxnSpPr>
            <a:cxnSpLocks/>
            <a:stCxn id="468" idx="5"/>
            <a:endCxn id="471" idx="1"/>
          </p:cNvCxnSpPr>
          <p:nvPr/>
        </p:nvCxnSpPr>
        <p:spPr>
          <a:xfrm>
            <a:off x="10094675" y="1538115"/>
            <a:ext cx="856234" cy="668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C6E21010-502F-1B60-425B-523386CFF18B}"/>
              </a:ext>
            </a:extLst>
          </p:cNvPr>
          <p:cNvSpPr txBox="1"/>
          <p:nvPr/>
        </p:nvSpPr>
        <p:spPr>
          <a:xfrm>
            <a:off x="8039932" y="5599779"/>
            <a:ext cx="508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[ ]</a:t>
            </a:r>
          </a:p>
        </p:txBody>
      </p:sp>
      <p:graphicFrame>
        <p:nvGraphicFramePr>
          <p:cNvPr id="281" name="Table 280">
            <a:extLst>
              <a:ext uri="{FF2B5EF4-FFF2-40B4-BE49-F238E27FC236}">
                <a16:creationId xmlns:a16="http://schemas.microsoft.com/office/drawing/2014/main" id="{33166AEA-AF6C-FA22-46ED-3D0DCBA42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299387"/>
              </p:ext>
            </p:extLst>
          </p:nvPr>
        </p:nvGraphicFramePr>
        <p:xfrm>
          <a:off x="601706" y="1945640"/>
          <a:ext cx="3840480" cy="296672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Neighbors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Indegree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e, f 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93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94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932986"/>
                  </a:ext>
                </a:extLst>
              </a:tr>
            </a:tbl>
          </a:graphicData>
        </a:graphic>
      </p:graphicFrame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5120075C-7183-7B14-4FC3-8431612C5507}"/>
              </a:ext>
            </a:extLst>
          </p:cNvPr>
          <p:cNvCxnSpPr>
            <a:cxnSpLocks/>
            <a:stCxn id="469" idx="7"/>
            <a:endCxn id="470" idx="3"/>
          </p:cNvCxnSpPr>
          <p:nvPr/>
        </p:nvCxnSpPr>
        <p:spPr>
          <a:xfrm flipV="1">
            <a:off x="9186507" y="4042206"/>
            <a:ext cx="689590" cy="499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264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64CF8-FD16-7EBB-463A-D13FD66AC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5DB55A-9677-6514-A4C9-8F82494F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70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E4FBBDB-E1B0-B9AD-F055-AE798B36BF5C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1E7B61A-C4EB-D31F-1412-E14341E6C306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8531924-43FE-21B0-AE9A-A915EEEE2D78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99DBBF-FD01-7618-2045-7F39F048F3AD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1E1D59-C0AF-E991-1958-20ABD904CFCF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7C94E3-03DD-0252-B34B-4237449B14EB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BAF230-FBD6-5478-0B9E-3BF86A2C33A5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8E8ECC-EF4A-E792-46E9-5BFF83788E73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96FC9709-9539-B184-24D0-3E14F8F1C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960203"/>
              </p:ext>
            </p:extLst>
          </p:nvPr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EAE5036-AFEA-709A-5060-8539A939A584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019099E-19BA-8BCF-42E7-585E3328EEB4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AFF596B-68C6-D3F0-1219-D3A64BB93B25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6E64ADA-D9FE-D37B-CC48-984FE3CB5079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C1DB006-7BD7-5501-858B-2E08B0E40B8E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A4DBACE-AEC0-82C8-28A8-F196593C3717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BAF67DA-2399-49B1-332E-1BAD04A47CF0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27519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AA06C-0D5B-9324-7132-E4133DE99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F4471F-D0BD-02F2-15A6-CB3F3C5A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71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292FCDB-5875-9474-8972-D43F7F9F07BC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7EEA9B58-80F8-A2E9-9306-4FCD2501EF2D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3641DC5-BD3C-93C3-63D5-57043B1F355F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187FD94-C947-CA0D-7C9E-458D1B0094AF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8411FB-A4FB-562C-BFBF-C2C0FC160BB7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704AFC-D35A-0042-A710-EEC83F359195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673175-F4BD-CD21-6BF0-25B7A165D47E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A2A851-7F2C-C98E-2428-F114C0811C27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C9BA5268-08DA-19AD-EF37-B3BDFFF6D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054192"/>
              </p:ext>
            </p:extLst>
          </p:nvPr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CE03EC5-42CC-8844-BF20-7B2CE1BACAE5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DAEE35CB-2754-58FE-05DD-603A0B807D99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A69E6FF-237F-745F-4771-68CECE1AC608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ED36594-D042-BDFB-4C55-926EDFF7A642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8E1B8A3-DD5D-0504-ABEC-49C5D0833BEE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5B7D58D-7FEE-4C27-C358-B6C7D19E3C47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D6D68D0-B874-C633-4CFE-58C38A50982F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68550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1954E-D818-AAB7-61E0-AD6E8A34D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BF34FA-1776-02CA-9D5A-B38F6041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72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8676000-FD32-E294-2690-FAF37F00DFFB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4C5C601-E7F0-94F5-404E-0102ABEAA7E3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1577F8C-F047-F854-21D6-D66F068EB2B4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FC55E1-78CB-0826-0294-E37E975DE09F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21C9B78-FDBF-51B6-62F2-6DD690A3256A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B68BDA-C23F-9772-6799-AE4A8CA8D9B5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AA05ED-46A3-2B00-5074-EFFB93A4AA4D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CB1A2D-6BFD-AD4F-4473-9D384EB6BEEA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490595E1-A879-20B9-3393-6BFD92A69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901189"/>
              </p:ext>
            </p:extLst>
          </p:nvPr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9270409-D5A7-F53C-F3E6-E9AB3A978A5A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0B707906-1E07-7044-224B-AC646F160323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E0BB859-D4AA-24BC-F6B0-C1A3BE9364AD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08E9D96-146F-1031-C995-739F859AAB51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3A1C8C9-36F7-BDBE-A406-95FB62044E95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DB03104-784B-A0D7-5E1F-C369ECFE6801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0CDD997-58D0-47C9-361E-23D94F6B897D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96214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6ECF6-7189-25F6-56F5-2EEDCF342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4E3A4-499A-1817-CB08-AE04C75E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73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CEBBA3E-AFD8-B649-419A-0FAFDC7A504D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234C7EE-8E81-1E8F-EC21-82697DC877E6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E444DB6-3872-ED6E-9FC5-4D0E9098562D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CE12F17-445D-7E9D-247E-6570B545A5C4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9D9A87-9E7A-592D-A1C4-A9BC9CBA3B6F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B1451D-5701-EEC1-64EA-1E4D2EFF92E8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3C3DE3-9848-0AB5-8F45-537641D11EBA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93D3F2-5B58-75C8-4C83-9600AA9A5461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B38C8F91-0ADF-9F1C-430C-904CCEF31BCB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7F7E6B4-E886-622F-00D0-53DCD58843BE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9FA0950D-B68E-2643-FA4A-6C361EBA9886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EAE6688-8EF8-428D-CAC6-F59B69AFA499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D8F5310-D8B5-7037-8519-F45A830F2C26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2317990-2989-CEC8-5384-B7E90812733D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05A3E5A-4418-A9F1-302E-05E43D41E648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135CB88-81B8-E3E1-1F0D-A46F3CBA0E5E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32413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73D26-F3BC-0569-81E0-302C451D1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298868-D005-C826-96BA-C0EACE5E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74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E6D1C03-B7BD-1853-71AC-A8E4B2E323BD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32CF7C0-BE36-FF50-D54D-46A205856B93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05F6EFC-184E-2AB4-F81D-4C49072A4289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E52EEB2-579F-9D66-BEC0-1B01C0A84FC7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7E0828-2042-5E40-2FD9-55C7B78E130D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7C8BE6-F911-976F-642C-C1E903F8BB67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962B09-795A-D293-73CF-BDC61A5FAFDD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C8D1E6-7194-8185-D492-7645306D21CA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9890B352-7887-B522-43CE-B5152B2125B7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0D6B216-A8F3-A539-7DD5-69C3C56F6B99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FFB7922C-861F-8738-4608-804CA5CFA967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B4BB533-5670-D11A-8BF3-14C144C8234C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6A54DB8-5A3D-69F5-C1F9-631285288F87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A20D39C-4E4F-F0AF-6472-650003C44421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E8DEEBF-F465-B261-1F3A-FAE762C14C21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4AC498B-413A-1A25-DC79-060A48933B98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88448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9D7E5-3322-60A5-4D6C-B4F2A0C40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6B9F5C-681C-A9F3-F94D-14DD9D0F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75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23855C1-8011-45A5-B952-596C5C93754D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4CAC4B1-CCB6-F1DF-0BCE-2866561331E9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F452075-A820-4CCA-32B4-F1BA81F43584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F18670D-0503-D530-271A-6127D92E5546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0AE16A-BEC9-34FD-F370-86A348EF8567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53911B-44FA-69E6-FA20-73B5D6FA581B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417DEC-BBDE-6ADB-C45E-835EBCF24E96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F7719F-1437-AA1E-C1C3-7AE8B3C5B41B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412686BF-E6CD-5357-3216-8D7CDF6A6528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8A7E37D-8C2D-B0E8-B756-3E50B5651BEF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7341EC9-A1DA-9036-ACDC-6E6A33F5E67D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57A86D6-D8B1-0DD5-1ED1-9B22EEB97041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D794C40-9E5C-A09A-6F7D-8B2A93EB0AC7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BF5A040-65DA-1FB1-6E17-6148B80FEEAB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385E315-A838-B562-91D3-8EC21F8EFCE0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881B156-C2C7-C0F5-3C81-38F104337C00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23444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CB9E2-85DF-76E3-0A61-4A8F7480A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6CC1D4-9624-8B75-4BBD-17D9316C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76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9AEB2BC-53DB-2DA2-AC79-D080C50E562A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229C527-C66D-CF2C-105C-08ADD4DC8F57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C614605-46F4-721E-9E33-64793AA425A7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50F1D9-D127-4315-67C3-507CA6F3AF2B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4C6409-089C-3CFE-FEC3-6C7395A08C9D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13EBE6-44E6-467A-8D1A-7C9A1E74AF88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88ED6D-96FF-5BB8-8917-0359FAA3B67B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49C444-0D16-A76F-16C5-9270E808BD9B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8D0C2ABD-B657-4602-CF65-83710701589B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F330721-E67F-3112-7DA9-1F9DF94C5578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BDD5707A-A68D-9197-5D89-CE63F6BDB2A7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EAEB180-87FE-7264-1C45-08B058B76F27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AF6BAE3-C5C6-FC1F-2B5D-723D34755E17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6196FE6-2853-4639-B000-0AECF9E74540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161732D-3BD2-B855-4C2B-80ADCD923DC6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1314F57-7649-29FB-1EFD-132DE5DA9326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10796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D961A-545F-7A8E-B2DD-4F77EA38A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E1B050-1447-2E89-7998-100E02BC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77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398E10C-4D0E-6EBC-93BE-686EC62E2470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52A3311-EA2D-4F12-3799-3221D4DFE5E0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B5003DB-A503-2C29-13A1-8AEDA2138A5A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1CD5411-6007-DA74-5C1F-F736382BA52D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C003F0-A003-7782-5796-B55094432E81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D4C933-0B2C-B1DA-816B-8E29ED763D81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60575B-8EA4-A54D-9B5A-5CE9962CE506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A2C414-DF5C-CEAD-89CA-8D164CC324AF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4FC48949-ADDB-56BE-1252-83E645D32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028237"/>
              </p:ext>
            </p:extLst>
          </p:nvPr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17F5766-775E-430D-6EF8-1E930EE9D696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39F6463B-4478-5094-18CC-89F4D8458FFC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EC64D02-B88F-2639-D7E4-AB9344BFC84C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BFABA79-0D5D-82AD-EE59-6B81AB5D0491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EA40421-5863-255E-B015-1ABBA44B7033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46B5220-BC8A-58FB-A5B1-6BC8F32B0AC9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BE6C697-B2FD-B668-D880-5AA540E3BCF1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92207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DF4C9-B4AF-1E25-17DE-E9BF8101F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69B80D-BBF0-F6A5-CD6D-7463FBDE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78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40F6B56-F35C-637A-DBBA-9E469B59C30F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49F5849-47A8-873D-D45F-AF3255E4F1C6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8E07567-7E7A-4B1B-225F-B4B4BEEDB7BD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6CC098-12CD-046D-37EC-2A40EE577DCE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2359CF-1FA8-EF9A-58D2-1CE0F1F8B943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11CD23-079A-3D36-1786-91F0E8E094BB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09CED8-E775-5169-2543-CB76B036C253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E9C0D1-CFF2-6E2F-7A84-D88684FF38CD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2B2D5DAB-6445-0C09-6879-E0E59BFAC4F6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AE1D0EE-D82A-3FB4-3C59-6B99B91FA6C3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63B020CC-7AB4-FD60-2D9E-4729635151ED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314294F-110D-3E16-2F9A-5A255AB63EB6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3002FCB-80CB-AC08-7803-39F658C5DCBB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0AF4D11-F29F-1CA0-244B-655894EC06CE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4D910E7-93B6-CDB2-FBDA-295CC0ED21C1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4F0C9CD-F496-0577-875E-BE9DCE711ADE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27599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5E042-40A0-96F5-9094-A2160F9A3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12D25F-8371-3A08-D144-39DBE40A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79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CD3A4C0-0F6D-990F-24C1-78778407AE8B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A71B7BB-9B2A-8877-200F-75D929A3BB5C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0A9D8D3-000B-B3E0-C827-636E6F6E8114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36A8C22-809C-E5B1-F146-49F6B0151385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FEB64C-7C5D-98C6-860F-030E3AFB6CC5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E10CE5-3772-03EB-0E4B-AA71C14DEAD3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62DABB-B012-3EAE-22CB-031A0129C4E5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6FE303-7D88-74E1-E919-0B897650DCD3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1869B3C0-4892-58C8-3236-42A153A9BFBF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BCD6BC0-27DD-FCB1-E896-501BAC1A52B9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CC6635DA-777C-84A6-1E48-44FA72672AF7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65901E3-CF12-4C26-27DF-8FF32DE7B006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1EEB4A0-F462-BDD9-23D5-EA968593D94A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F045ABD-A9FD-BF97-8B4A-A90A642EC82F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41F3761-F3F2-C847-1867-EC49DF6A6E3C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6475CD8-78C7-078B-64A5-3D732F2E1C49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32680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12F6A-C2C2-983B-DA16-11ADB6BB7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770E2B-89DE-B94A-033A-981584D6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8</a:t>
            </a:fld>
            <a:endParaRPr lang="en-US" sz="1800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91F75E73-3997-2D95-E831-A353C949E17E}"/>
              </a:ext>
            </a:extLst>
          </p:cNvPr>
          <p:cNvSpPr/>
          <p:nvPr/>
        </p:nvSpPr>
        <p:spPr>
          <a:xfrm>
            <a:off x="7061707" y="67344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285D584C-0E14-DCC1-2455-B723DFCDBEE6}"/>
              </a:ext>
            </a:extLst>
          </p:cNvPr>
          <p:cNvSpPr/>
          <p:nvPr/>
        </p:nvSpPr>
        <p:spPr>
          <a:xfrm>
            <a:off x="5798978" y="39501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075428A2-4037-73F1-562D-23BB990202C8}"/>
              </a:ext>
            </a:extLst>
          </p:cNvPr>
          <p:cNvSpPr/>
          <p:nvPr/>
        </p:nvSpPr>
        <p:spPr>
          <a:xfrm>
            <a:off x="5181600" y="2040582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355ED6E7-EDF1-521D-AAF5-F48654AB8E8F}"/>
              </a:ext>
            </a:extLst>
          </p:cNvPr>
          <p:cNvSpPr/>
          <p:nvPr/>
        </p:nvSpPr>
        <p:spPr>
          <a:xfrm>
            <a:off x="9314186" y="757626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F2839CDC-74E5-5370-3616-67A433C999E4}"/>
              </a:ext>
            </a:extLst>
          </p:cNvPr>
          <p:cNvSpPr/>
          <p:nvPr/>
        </p:nvSpPr>
        <p:spPr>
          <a:xfrm>
            <a:off x="8406018" y="44073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19CB9F02-5566-0B0A-C519-6AF4F91F926E}"/>
              </a:ext>
            </a:extLst>
          </p:cNvPr>
          <p:cNvSpPr/>
          <p:nvPr/>
        </p:nvSpPr>
        <p:spPr>
          <a:xfrm>
            <a:off x="9742186" y="3261717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A010C923-7865-86A0-0662-760EAE944B6F}"/>
              </a:ext>
            </a:extLst>
          </p:cNvPr>
          <p:cNvSpPr/>
          <p:nvPr/>
        </p:nvSpPr>
        <p:spPr>
          <a:xfrm>
            <a:off x="10816998" y="2072738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g</a:t>
            </a: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E48F9C65-15FE-0092-C5F4-EC45DCF19F51}"/>
              </a:ext>
            </a:extLst>
          </p:cNvPr>
          <p:cNvCxnSpPr>
            <a:cxnSpLocks/>
            <a:stCxn id="467" idx="7"/>
            <a:endCxn id="465" idx="2"/>
          </p:cNvCxnSpPr>
          <p:nvPr/>
        </p:nvCxnSpPr>
        <p:spPr>
          <a:xfrm flipV="1">
            <a:off x="5962089" y="1130646"/>
            <a:ext cx="1099618" cy="104384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D2EB6939-16B1-525F-5192-D2AB6531EE19}"/>
              </a:ext>
            </a:extLst>
          </p:cNvPr>
          <p:cNvCxnSpPr>
            <a:cxnSpLocks/>
            <a:stCxn id="467" idx="5"/>
            <a:endCxn id="469" idx="2"/>
          </p:cNvCxnSpPr>
          <p:nvPr/>
        </p:nvCxnSpPr>
        <p:spPr>
          <a:xfrm>
            <a:off x="5962089" y="2821071"/>
            <a:ext cx="2443929" cy="20434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312B6338-E4F9-4208-7465-C65B630FBEF8}"/>
              </a:ext>
            </a:extLst>
          </p:cNvPr>
          <p:cNvCxnSpPr>
            <a:cxnSpLocks/>
            <a:stCxn id="465" idx="3"/>
            <a:endCxn id="466" idx="0"/>
          </p:cNvCxnSpPr>
          <p:nvPr/>
        </p:nvCxnSpPr>
        <p:spPr>
          <a:xfrm flipH="1">
            <a:off x="6256178" y="1453935"/>
            <a:ext cx="939440" cy="249622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EF8538C7-10E5-7684-75E7-8087A82FDDAD}"/>
              </a:ext>
            </a:extLst>
          </p:cNvPr>
          <p:cNvCxnSpPr>
            <a:cxnSpLocks/>
            <a:stCxn id="465" idx="5"/>
            <a:endCxn id="469" idx="0"/>
          </p:cNvCxnSpPr>
          <p:nvPr/>
        </p:nvCxnSpPr>
        <p:spPr>
          <a:xfrm>
            <a:off x="7842196" y="1453935"/>
            <a:ext cx="1021022" cy="295342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B86ADE72-F2C7-B9F9-B5F3-D610BF5FE2CC}"/>
              </a:ext>
            </a:extLst>
          </p:cNvPr>
          <p:cNvCxnSpPr>
            <a:cxnSpLocks/>
            <a:stCxn id="466" idx="7"/>
            <a:endCxn id="468" idx="3"/>
          </p:cNvCxnSpPr>
          <p:nvPr/>
        </p:nvCxnSpPr>
        <p:spPr>
          <a:xfrm flipV="1">
            <a:off x="6579467" y="1538115"/>
            <a:ext cx="2868630" cy="254595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3795AC11-A94E-1BC6-3EEA-B1B266B8E419}"/>
              </a:ext>
            </a:extLst>
          </p:cNvPr>
          <p:cNvCxnSpPr>
            <a:cxnSpLocks/>
            <a:stCxn id="465" idx="6"/>
            <a:endCxn id="468" idx="2"/>
          </p:cNvCxnSpPr>
          <p:nvPr/>
        </p:nvCxnSpPr>
        <p:spPr>
          <a:xfrm>
            <a:off x="7976107" y="1130646"/>
            <a:ext cx="1338079" cy="8418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F0FF2C78-6B09-B1DA-FC4A-9C3739A2F3FC}"/>
              </a:ext>
            </a:extLst>
          </p:cNvPr>
          <p:cNvCxnSpPr>
            <a:cxnSpLocks/>
            <a:stCxn id="466" idx="6"/>
            <a:endCxn id="470" idx="2"/>
          </p:cNvCxnSpPr>
          <p:nvPr/>
        </p:nvCxnSpPr>
        <p:spPr>
          <a:xfrm flipV="1">
            <a:off x="6713378" y="3718917"/>
            <a:ext cx="3028808" cy="68843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DD7C3BFF-4BFD-DE33-9BE4-7DD669D9D648}"/>
              </a:ext>
            </a:extLst>
          </p:cNvPr>
          <p:cNvCxnSpPr>
            <a:cxnSpLocks/>
            <a:stCxn id="470" idx="7"/>
            <a:endCxn id="471" idx="3"/>
          </p:cNvCxnSpPr>
          <p:nvPr/>
        </p:nvCxnSpPr>
        <p:spPr>
          <a:xfrm flipV="1">
            <a:off x="10522675" y="2853227"/>
            <a:ext cx="428234" cy="542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5A076454-5823-12B2-660F-336902F35451}"/>
              </a:ext>
            </a:extLst>
          </p:cNvPr>
          <p:cNvCxnSpPr>
            <a:cxnSpLocks/>
            <a:stCxn id="468" idx="5"/>
            <a:endCxn id="471" idx="1"/>
          </p:cNvCxnSpPr>
          <p:nvPr/>
        </p:nvCxnSpPr>
        <p:spPr>
          <a:xfrm>
            <a:off x="10094675" y="1538115"/>
            <a:ext cx="856234" cy="668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E6E6D1E1-D8D5-DECB-9083-2AEAE58C6134}"/>
              </a:ext>
            </a:extLst>
          </p:cNvPr>
          <p:cNvSpPr txBox="1"/>
          <p:nvPr/>
        </p:nvSpPr>
        <p:spPr>
          <a:xfrm>
            <a:off x="8039932" y="5599779"/>
            <a:ext cx="508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[ ]</a:t>
            </a:r>
          </a:p>
        </p:txBody>
      </p:sp>
      <p:graphicFrame>
        <p:nvGraphicFramePr>
          <p:cNvPr id="281" name="Table 280">
            <a:extLst>
              <a:ext uri="{FF2B5EF4-FFF2-40B4-BE49-F238E27FC236}">
                <a16:creationId xmlns:a16="http://schemas.microsoft.com/office/drawing/2014/main" id="{71098EED-0558-2F94-D2ED-CC0360197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476601"/>
              </p:ext>
            </p:extLst>
          </p:nvPr>
        </p:nvGraphicFramePr>
        <p:xfrm>
          <a:off x="601706" y="1945640"/>
          <a:ext cx="3840480" cy="296672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Neighbors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Indegree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e, f 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93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94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932986"/>
                  </a:ext>
                </a:extLst>
              </a:tr>
            </a:tbl>
          </a:graphicData>
        </a:graphic>
      </p:graphicFrame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5A1B53FC-7F6A-EBDD-F5D2-CFEEE01B7DEB}"/>
              </a:ext>
            </a:extLst>
          </p:cNvPr>
          <p:cNvCxnSpPr>
            <a:cxnSpLocks/>
            <a:stCxn id="469" idx="7"/>
            <a:endCxn id="470" idx="3"/>
          </p:cNvCxnSpPr>
          <p:nvPr/>
        </p:nvCxnSpPr>
        <p:spPr>
          <a:xfrm flipV="1">
            <a:off x="9186507" y="4042206"/>
            <a:ext cx="689590" cy="49906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100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DB876-FFA7-5D0A-CD52-4DD17443D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F56B38-3C11-8546-ED69-A3B5732C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80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33D1B94-2799-F810-F61D-FB94F335D21A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E95BA48-8FC5-8720-FFCB-8FF6F97A8A04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3D61639-EDA0-8018-83D9-464F10643414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5587860-038C-F763-6DEB-1D1CB4A8A574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1A2B107-3A74-DBC2-EE80-01B346D8BDCB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28CA15-2F91-6615-3373-66BD4DAA0D50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F77BA6-621A-F7D0-DF23-4524FC472DC3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A9D493-B2FD-EF3C-903C-E492E64B8A58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0392F021-5440-890D-5DC6-E5BD73F76070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87045E5-14D5-7152-90AC-F2A465B9ED01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BCA1D1-696E-8152-7752-8C4D00C75EB2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528C575-AEEC-EFE6-A982-AA1B380C9856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8431598-9358-2D1B-3940-0BFAD5878210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99173BA-36E1-F167-8BF5-B9319196D084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E78B9A3-034D-E1B6-72DF-21B3B36A5833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C116CFC-D4C3-E8A7-B554-1D8C84207B06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46792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48DE2-4DFE-3EF3-1E7E-5E40F0023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D41C74-B141-EFA8-7738-537143DE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81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A5793AD-0260-B6AD-BF11-1A03E7B56FAE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7B351C9D-3163-8D21-2805-65729EB6DDAF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313CA07-E37D-9550-E8D5-7AD04F7D07D7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1EF841B-7E7F-6010-9B0A-4D1E42FB4D52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9B683D-42E0-C9EE-42CC-915963AB004E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6AB9E1-810F-F626-AB91-814A292B3F3E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5DB572-06BE-9303-204A-54BBD6FF02C0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899238-DFB9-C612-99D2-755C82453F53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E9632C0B-B190-5A56-7E51-28D8DAD934C9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29324B3-1086-5C75-665D-62ED7FCF803D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407307C-6A81-CB68-ADA4-E05A04ADB5F9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DCB5DED-7A09-0149-242A-9CA18E4FFF46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486CD7A-278B-5F96-2E88-56C17DE8AE3A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4AABBC1-8B48-9B02-8DD8-DA66BEF784B8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1774FCF-63F3-C803-65B5-780DA28797A0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FAAEB05-266E-ACC1-5978-B163A14C10F4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64848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000CF-39C7-16CF-FBAD-09E0E9235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3CE82E-ED31-E074-BBFA-70FEC66B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82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EEA9383-48D1-EC88-4D44-BE22473D3944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87BD169-100A-935A-6636-F5032AFC4046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DAB337A-1B24-FEC7-384D-E7373629052F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EDFF84E-8EBD-E9CA-F8DE-691EA23AE4E1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F94BD8-5312-4733-B3BD-29AEF5CF3954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D992D2-52E9-256F-5473-ABBE4A4BC4E9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7F12E6-01E9-90E9-0D2A-994F422131D6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E812BE-B716-52C4-BA9A-2022BEA752BD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7D968C48-E1DA-9198-A4D4-E76FD646E2D8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054F55E-E422-2763-4B5F-C26270386AAC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5C90959-DB77-D9A0-E687-1357BBC9E8FD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2FF68A4-D6F5-1AD6-834B-93B7BB0DC286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3596AD8-6F43-7C74-3B17-E45C82004F50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A19D115-C928-7EDC-B835-F0B1119563DD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C0431EE-5984-C1FE-BA0F-03394EE51743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7A4827E-BC69-CDFF-4C54-8923E4ACDD41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39587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DD8A3-243B-BC86-EB09-1946D2C0C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B369A7-EEAF-FCF1-A477-7345FC1F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83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EDE99A8-9804-DA4D-048D-F7C2A4AF0CB4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6704096-4E80-9299-0486-6A709D62382F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834B91E-A5F0-20B2-B6D5-AB5AF19E2104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6687C2-8E5D-4BE6-74CC-9C0DD598863A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4D0BD8-E3C7-576C-2F7B-E640401DBC99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B918F9-001C-5A4E-D51B-B6D32E25E6B7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3373C7-37F2-67B6-35D6-533752CE58DC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2B2A27-C8E7-6D72-09FB-4D0588E58A4A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E85EA13B-DD35-8E44-8CD5-B35612E3A701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B001907-67CE-4F26-89B6-31DECA82A1FF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AD773B8E-8FD3-D059-2EEA-FCB6D57228CE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A6A87BB-24EC-5FA7-5159-65AC349D2865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4EF9CA7-0B65-4836-9738-6751BA810EB2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CD4770A-7CA4-AEB6-6889-C39C7EE83E76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0D6461E-178A-1964-FAE1-61FA8C2CB9DD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D06FDE74-11F2-78B3-8E3B-F72B97DEF8D2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15915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4307D-DF73-5B08-113F-E00949B53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73E8E2-3272-8C53-0B63-B0B02BD7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84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152B25-52D5-4197-6438-AFB372D4A97A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F9DE9DB-ED1F-62CF-51CA-A1D45111886C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E70B082-1952-3ED8-EE3C-854D72573B15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44A1743-8751-1B9A-72C5-922D29E71F29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8E9EBC-C59C-DE9C-DA93-F8A08F503B69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9A5697-632A-6063-7216-32F69B5DB231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9E0A7D-A8F5-C61F-A170-15C5EE6EF4A9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008A85-A9EC-C12E-BE69-0E5B3616E098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0159100C-29D5-2C90-48A1-8CB25B58A2F8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9EE3E6C-51AC-C38A-3FC2-83264295DEA8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3210D39D-FA45-F50F-D473-06FF6A1307E9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FBBCA87-7E8B-05C1-A72A-00152B1F0F7E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9266759-1C05-1C85-CFF4-9E04143C00EA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87E37F6-6ACD-E3B7-3473-B7E4F2999271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B609B65-F2B5-C6FB-133E-A96FCC2B8027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5D13F2A-FD16-9E74-93B0-7FC133A2D2A3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62633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8B26C-BB13-4581-9BF6-7E843C221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915ED4-A053-7A85-8CF6-E49C0A0C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85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741B8EC-6998-4F4B-62AB-BA9C75D331EA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3891AFE-60C5-7ED0-6445-B145C3E090CD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BD061FB-9830-EB25-C57F-70EE64C7C52A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A57BA3C-1AF3-7310-7978-FDC50DEC7A98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456CED-2F15-BCC1-5504-C08C6890051D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92FA9B-4F07-5B65-DEEA-51736AF84DAE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BFA2CE-1031-4A34-AED8-FC018E274092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D245C9-17CE-9ED3-304F-2154EA9ACACE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57EE1878-A3DF-E5BA-B61F-6639671428D5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CE8152D-5158-003C-DFBB-9DCAE287B02D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D2CFA4-DE5A-3456-7B49-0058C0CE70DB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0CA06EA-77DC-875F-557E-75461486FF0C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7A8E1B0-E12A-9143-D5B5-EBBD0B28A9E1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8D380C9-E7D0-5B27-AC98-2C4C01A90AFC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BE3238D-D841-56B0-7B23-68757EB5C517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BC05C69-930C-36FF-5161-6D4E76AB9257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10750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4A915-D5C1-4E62-46F9-978A9B367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0A7E0-F4FC-2DFC-8F20-4200AB2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86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8046881-EB3C-BEEE-4FA8-C7BDA2F2A292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C9D7917-C63C-6457-BBB8-6C7EC1BB6243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C2420E0-61F9-DB15-3A71-82357A13943D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F35C55-222D-2211-C12D-4D9C6425F1CC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090804-7973-755C-3433-76AEE423A6CA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F2DD9A-667D-35E9-A09C-B40D23568C96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61BACD-3325-8BCD-03C1-C4F6A115A606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C9DFA6-09AD-AA2C-8E78-1F595A7FA5B6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40ABDFD4-8FB2-9ADC-FEB2-DBA1CADAAD11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D6DE0F3-2026-D31F-7AD9-C2A59BBB9632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186D7BAC-654C-7446-7C65-2FC06550FBF6}"/>
              </a:ext>
            </a:extLst>
          </p:cNvPr>
          <p:cNvSpPr txBox="1"/>
          <p:nvPr/>
        </p:nvSpPr>
        <p:spPr>
          <a:xfrm>
            <a:off x="891832" y="1994008"/>
            <a:ext cx="5076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4 (check for negative cycles)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69B2080-91D6-1E2E-BE24-458EC2C5463C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393C67B-FE9F-AC2B-AFB4-794EE2FD95E0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E19D9F1-C078-1B3B-8FC2-A62439662D3F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EAC27AA-047A-D83F-FA94-F943424FB8DF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8218AF6-F89C-1103-D8BE-14B7B55F35D8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18686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9457A-FBF4-ED9F-FFC1-BD16A54EC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4F120D-5B7B-86AF-8B0E-AFE8A90E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87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4AFFF9D-CFF5-70DE-3DF3-54DF6D4D9A38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3603264-4B3A-C02A-B940-C7F3DC58F1AE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3E622C8-097C-3612-892A-8082F246ADA1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ABDD7A-7038-A860-FC6C-57F2DB7E941E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E3B1AA-A18E-3584-AE32-BC819AC8D629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7BC2F2-ABB0-CF4C-6F99-AA7F6BE3DCF5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15B2AA-C703-F224-E50E-193D16AA09A1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5217E3-396D-B3B3-F89F-F8503ED5A329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0BDF0A9C-21B5-639D-0723-460B8E206E90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6712E1A-3388-1E6B-C874-77F4592F2AE1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3F934B01-6D3D-25BF-96EB-E9CC29630ABB}"/>
              </a:ext>
            </a:extLst>
          </p:cNvPr>
          <p:cNvSpPr txBox="1"/>
          <p:nvPr/>
        </p:nvSpPr>
        <p:spPr>
          <a:xfrm>
            <a:off x="891832" y="1994008"/>
            <a:ext cx="5076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4 (check for negative cycles)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0A06B30-985E-3092-34DC-C72CB9BB5B7B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2B3F9C3-EB72-1D0D-E2AA-C8AFF20C7667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6EFF1CB-3F9B-C1EE-5113-8F0B6C14AE3C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21865CC-821F-80DB-E13E-1016B45B5541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76663AC-1C0D-D2B5-3034-51382D6C9A5D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06548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095A1-C71E-4E3B-A1BC-B2C5F9427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B67880-86DB-D184-7160-C277AB09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88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40904E6-BF9D-8F8D-18E1-74991FC40C42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8EA9A65C-61B8-8A8B-AF10-A1B20AD4F84B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F2FC1FF-9924-7C96-E70C-6E7A98019808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A20A9E-84F8-ADA8-9272-C87BECBCE29F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AD2FC7-502B-CC6B-9D9F-5D184215E89C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D8FA40-DAE5-28C3-28E8-56769B1A2687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92E2A0-77AF-C4B3-4052-5250E8298ED9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193697-48E0-5758-0ECD-445B49B327D9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9876940A-D801-539C-B80F-E868C7F784E7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01CEEAB-7442-E7CC-95CB-A71E0CC89E6F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525798F2-0FD2-F00E-3449-5E80FCB1F831}"/>
              </a:ext>
            </a:extLst>
          </p:cNvPr>
          <p:cNvSpPr txBox="1"/>
          <p:nvPr/>
        </p:nvSpPr>
        <p:spPr>
          <a:xfrm>
            <a:off x="891832" y="1994008"/>
            <a:ext cx="5076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4 (check for negative cycles)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C1D9A07-E7C9-97B7-F7DA-C1544F8A7B92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7079E92-B30A-0C8C-65BE-3A1802DDF3A4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50C4B7E-FF54-1681-802D-15AA99BC4B2F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1DA12F4-96E7-902F-17C1-AF10F4E7344C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6F17E3C-21B6-0BD6-815C-2EACBA0A6A57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15690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62245-6836-9ED5-8007-5E8B46F25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455B08-F6CA-B797-165C-81144CD5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89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CF58A45-D3BD-E338-ED0A-E4F2227FB1B4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4A206F7-4BC5-1673-B329-E101D0B8CE8C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6C16124-C453-087D-0FAC-7E77A3A6C369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0B94FC-54A0-37DA-0EEB-422930FD8303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81AEF0-5E80-932E-844E-CDC9900CCF50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997AA1-E0E2-1987-B145-CFD3A0EF40C0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4E84F1-E160-49A9-E025-E7F5C3A1EB0B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3E7789-F548-A3EB-5ED6-A28DF2DB96CC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C73ED2FB-AE9D-0285-CE03-9A2C7D50B388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01F5E31-B72A-D44D-9190-130364416174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CBA43D33-75F6-3E7B-F1A1-AFBE1E3F63BE}"/>
              </a:ext>
            </a:extLst>
          </p:cNvPr>
          <p:cNvSpPr txBox="1"/>
          <p:nvPr/>
        </p:nvSpPr>
        <p:spPr>
          <a:xfrm>
            <a:off x="891832" y="1994008"/>
            <a:ext cx="5076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4 (check for negative cycles)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7BDAE9F-3F29-8323-4D5B-D418BBD6F67E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9716EF8-17C0-5822-5676-4B24762DDA65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DAA0A4D-DDCB-2F48-4AE8-E741C65D9437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345957B-6E38-92C2-D4C9-6EF47D172877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6D9C6CD-B67B-FDE0-1AA9-70062ED7FABE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9048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348A9-03C0-E892-1F91-663E1B1BE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BA2306-8395-DCDE-B297-DE96AB70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9</a:t>
            </a:fld>
            <a:endParaRPr lang="en-US" sz="1800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B753F9C2-CF24-9FEA-5D0D-F0395BC14750}"/>
              </a:ext>
            </a:extLst>
          </p:cNvPr>
          <p:cNvSpPr/>
          <p:nvPr/>
        </p:nvSpPr>
        <p:spPr>
          <a:xfrm>
            <a:off x="7061707" y="67344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084C7144-BD7F-9217-AFA1-C12170D3B485}"/>
              </a:ext>
            </a:extLst>
          </p:cNvPr>
          <p:cNvSpPr/>
          <p:nvPr/>
        </p:nvSpPr>
        <p:spPr>
          <a:xfrm>
            <a:off x="5798978" y="39501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216D1E86-4527-E2EE-9145-C32FA376DBC4}"/>
              </a:ext>
            </a:extLst>
          </p:cNvPr>
          <p:cNvSpPr/>
          <p:nvPr/>
        </p:nvSpPr>
        <p:spPr>
          <a:xfrm>
            <a:off x="5181600" y="2040582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DDD216A0-6592-27D1-1231-59103F97D075}"/>
              </a:ext>
            </a:extLst>
          </p:cNvPr>
          <p:cNvSpPr/>
          <p:nvPr/>
        </p:nvSpPr>
        <p:spPr>
          <a:xfrm>
            <a:off x="9314186" y="75762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</a:t>
            </a:r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574D772A-7101-7F50-232A-BAE199690808}"/>
              </a:ext>
            </a:extLst>
          </p:cNvPr>
          <p:cNvSpPr/>
          <p:nvPr/>
        </p:nvSpPr>
        <p:spPr>
          <a:xfrm>
            <a:off x="8406018" y="44073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d</a:t>
            </a:r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3CFE5B37-B8FA-E4CE-467B-77F53B42CDD9}"/>
              </a:ext>
            </a:extLst>
          </p:cNvPr>
          <p:cNvSpPr/>
          <p:nvPr/>
        </p:nvSpPr>
        <p:spPr>
          <a:xfrm>
            <a:off x="9742186" y="3261717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</a:t>
            </a:r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D93B82E7-0DEC-E9E3-AF7F-2BAFEFA54749}"/>
              </a:ext>
            </a:extLst>
          </p:cNvPr>
          <p:cNvSpPr/>
          <p:nvPr/>
        </p:nvSpPr>
        <p:spPr>
          <a:xfrm>
            <a:off x="10816998" y="2072738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g</a:t>
            </a: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73D8339B-14EF-7CBA-3846-22013B5EF53A}"/>
              </a:ext>
            </a:extLst>
          </p:cNvPr>
          <p:cNvCxnSpPr>
            <a:cxnSpLocks/>
            <a:stCxn id="467" idx="7"/>
            <a:endCxn id="465" idx="2"/>
          </p:cNvCxnSpPr>
          <p:nvPr/>
        </p:nvCxnSpPr>
        <p:spPr>
          <a:xfrm flipV="1">
            <a:off x="5962089" y="1130646"/>
            <a:ext cx="1099618" cy="104384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AD4BD25F-79A7-F210-979E-59CACF71AC60}"/>
              </a:ext>
            </a:extLst>
          </p:cNvPr>
          <p:cNvCxnSpPr>
            <a:cxnSpLocks/>
            <a:stCxn id="467" idx="5"/>
            <a:endCxn id="469" idx="2"/>
          </p:cNvCxnSpPr>
          <p:nvPr/>
        </p:nvCxnSpPr>
        <p:spPr>
          <a:xfrm>
            <a:off x="5962089" y="2821071"/>
            <a:ext cx="2443929" cy="20434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BD43F3A6-404F-77B9-BD18-9D6315A9613C}"/>
              </a:ext>
            </a:extLst>
          </p:cNvPr>
          <p:cNvCxnSpPr>
            <a:cxnSpLocks/>
            <a:stCxn id="465" idx="3"/>
            <a:endCxn id="466" idx="0"/>
          </p:cNvCxnSpPr>
          <p:nvPr/>
        </p:nvCxnSpPr>
        <p:spPr>
          <a:xfrm flipH="1">
            <a:off x="6256178" y="1453935"/>
            <a:ext cx="939440" cy="249622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7DC6BBCE-CB64-4D92-B668-69EC080F97C4}"/>
              </a:ext>
            </a:extLst>
          </p:cNvPr>
          <p:cNvCxnSpPr>
            <a:cxnSpLocks/>
            <a:stCxn id="465" idx="5"/>
            <a:endCxn id="469" idx="0"/>
          </p:cNvCxnSpPr>
          <p:nvPr/>
        </p:nvCxnSpPr>
        <p:spPr>
          <a:xfrm>
            <a:off x="7842196" y="1453935"/>
            <a:ext cx="1021022" cy="295342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450D78A5-28EE-7B08-C081-01D8119B2389}"/>
              </a:ext>
            </a:extLst>
          </p:cNvPr>
          <p:cNvCxnSpPr>
            <a:cxnSpLocks/>
            <a:stCxn id="466" idx="7"/>
            <a:endCxn id="468" idx="3"/>
          </p:cNvCxnSpPr>
          <p:nvPr/>
        </p:nvCxnSpPr>
        <p:spPr>
          <a:xfrm flipV="1">
            <a:off x="6579467" y="1538115"/>
            <a:ext cx="2868630" cy="254595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246CC058-73F2-4705-E07C-E973855739BF}"/>
              </a:ext>
            </a:extLst>
          </p:cNvPr>
          <p:cNvCxnSpPr>
            <a:cxnSpLocks/>
            <a:stCxn id="465" idx="6"/>
            <a:endCxn id="468" idx="2"/>
          </p:cNvCxnSpPr>
          <p:nvPr/>
        </p:nvCxnSpPr>
        <p:spPr>
          <a:xfrm>
            <a:off x="7976107" y="1130646"/>
            <a:ext cx="1338079" cy="8418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949BAE79-3248-D242-941C-326A3EC7ABD9}"/>
              </a:ext>
            </a:extLst>
          </p:cNvPr>
          <p:cNvCxnSpPr>
            <a:cxnSpLocks/>
            <a:stCxn id="466" idx="6"/>
            <a:endCxn id="470" idx="2"/>
          </p:cNvCxnSpPr>
          <p:nvPr/>
        </p:nvCxnSpPr>
        <p:spPr>
          <a:xfrm flipV="1">
            <a:off x="6713378" y="3718917"/>
            <a:ext cx="3028808" cy="68843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C4021D0B-05B8-2943-5F81-47FFF5A91BE3}"/>
              </a:ext>
            </a:extLst>
          </p:cNvPr>
          <p:cNvCxnSpPr>
            <a:cxnSpLocks/>
            <a:stCxn id="470" idx="7"/>
            <a:endCxn id="471" idx="3"/>
          </p:cNvCxnSpPr>
          <p:nvPr/>
        </p:nvCxnSpPr>
        <p:spPr>
          <a:xfrm flipV="1">
            <a:off x="10522675" y="2853227"/>
            <a:ext cx="428234" cy="542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6E8496C7-75C6-80E6-01BF-0E8238A0B41D}"/>
              </a:ext>
            </a:extLst>
          </p:cNvPr>
          <p:cNvCxnSpPr>
            <a:cxnSpLocks/>
            <a:stCxn id="468" idx="5"/>
            <a:endCxn id="471" idx="1"/>
          </p:cNvCxnSpPr>
          <p:nvPr/>
        </p:nvCxnSpPr>
        <p:spPr>
          <a:xfrm>
            <a:off x="10094675" y="1538115"/>
            <a:ext cx="856234" cy="66853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DE5E3EF3-7103-8E11-AE1B-ED875BAEA694}"/>
              </a:ext>
            </a:extLst>
          </p:cNvPr>
          <p:cNvSpPr txBox="1"/>
          <p:nvPr/>
        </p:nvSpPr>
        <p:spPr>
          <a:xfrm>
            <a:off x="8039932" y="5599779"/>
            <a:ext cx="508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[ ]</a:t>
            </a:r>
          </a:p>
        </p:txBody>
      </p:sp>
      <p:graphicFrame>
        <p:nvGraphicFramePr>
          <p:cNvPr id="281" name="Table 280">
            <a:extLst>
              <a:ext uri="{FF2B5EF4-FFF2-40B4-BE49-F238E27FC236}">
                <a16:creationId xmlns:a16="http://schemas.microsoft.com/office/drawing/2014/main" id="{B210F916-3AAC-A0A3-55E7-67CC4E44D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449275"/>
              </p:ext>
            </p:extLst>
          </p:nvPr>
        </p:nvGraphicFramePr>
        <p:xfrm>
          <a:off x="601706" y="1945640"/>
          <a:ext cx="3840480" cy="296672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Neighbors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Indegree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e, f 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b, 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932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94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932986"/>
                  </a:ext>
                </a:extLst>
              </a:tr>
            </a:tbl>
          </a:graphicData>
        </a:graphic>
      </p:graphicFrame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C87B7097-F89E-4F64-D4B0-D2F3EC933552}"/>
              </a:ext>
            </a:extLst>
          </p:cNvPr>
          <p:cNvCxnSpPr>
            <a:cxnSpLocks/>
            <a:stCxn id="469" idx="7"/>
            <a:endCxn id="470" idx="3"/>
          </p:cNvCxnSpPr>
          <p:nvPr/>
        </p:nvCxnSpPr>
        <p:spPr>
          <a:xfrm flipV="1">
            <a:off x="9186507" y="4042206"/>
            <a:ext cx="689590" cy="49906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087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3D333-5DC1-02E0-2561-5FCDAAC24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5DBBF3-AA35-93A6-A673-D205FE98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90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30FBFD0-1ED0-DA4C-5A1B-9588201E4E97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8BB51B3-4076-A3F6-5413-841BA99AA3D8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07A2559-39C2-44D7-F833-72B1AF4AED08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7F3C7F2-BD0F-F1C3-83B6-BD52EAF66E55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1E3D4F-587A-0CC1-D5A3-054C1E5A02D9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88FADA-30EB-0BDF-B6DC-471718B81C17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74A705-8748-C977-8571-6BE0FD6D8D37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D8BF76-E990-14BF-808A-D5D8D41A08C5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5BB2B2D9-676B-3731-6941-BA2394F9610B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587C665-6907-F1E0-E2DB-1DA68EB9BA2E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B3602F2F-72ED-D57D-6C4F-D4DD52BD3769}"/>
              </a:ext>
            </a:extLst>
          </p:cNvPr>
          <p:cNvSpPr txBox="1"/>
          <p:nvPr/>
        </p:nvSpPr>
        <p:spPr>
          <a:xfrm>
            <a:off x="891832" y="1994008"/>
            <a:ext cx="5076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4 (check for negative cycles)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4CA69AE-418A-DDAC-C4CF-3503A496AC19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9C26645-F493-C837-FCBC-0C1DB7F9686F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553C93B-6410-8BE6-FFF3-359084285CA1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2DA5FF8-B4D8-20E1-A077-4A44C4186BC4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230F1C2-DF2B-C171-BEB0-93CCE520BA19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25390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92211-97E1-8902-2154-3E6883008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15A5AE-3931-D3AC-A5AF-3E79DFDC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91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DEDF4CF-0462-67BA-BCCE-31AEB9EA708B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15A4F9B-0380-2617-5CAD-597C4BCED63B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038FB95-B542-2FE9-1244-07D3AF9D8290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372ED64-B0D5-73CF-F4F8-E4FD52A4642F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43AA28-4CBA-5A41-A940-C9E563146E40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CEE526-2A1A-B19F-E090-0DE2236B6319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97AA40-8F44-F277-8E37-6AC428C9F474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1F4A88-1335-2643-FA6E-A20F1EBC6BD4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BFE7B2E0-EA37-82B4-8911-B15B5A44E5CE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58AC2C1-ECA4-41B7-C82D-B7CA963A6423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128E44D0-D51B-916E-1CDE-C7063D441EA5}"/>
              </a:ext>
            </a:extLst>
          </p:cNvPr>
          <p:cNvSpPr txBox="1"/>
          <p:nvPr/>
        </p:nvSpPr>
        <p:spPr>
          <a:xfrm>
            <a:off x="891832" y="1994008"/>
            <a:ext cx="5076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4 (check for negative cycles)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7298584-04FD-7477-563D-3B0CA4E3E9E7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951EE45-2D8D-8CEA-CDA3-115A39B9D8A3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CE9FDC4-3A4A-26DC-DF7D-1C68F3C115FC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B454ACD-1E81-B709-27F7-A8D7024495F9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D498821-5F82-E0E1-B6FB-7F8EFE165658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8060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591CE-0493-1661-7634-4BE9A5D6D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FD75E0-511E-B4D2-3277-66ED90F9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92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9971DC2-52C3-2D71-DB59-8F290A2FAA9C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AA98863-C3E6-BC8D-293C-67714CEA2B67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5FE3B2C-3021-5B2F-9032-2430E0C06D39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E548080-EB32-3762-1A5B-4F7BE5CA217C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3189F36-87D9-DF4B-DFC9-FF35CDD09D29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694A05-0862-3789-369D-6BA212174366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9B8143-7283-F6FF-C689-873C55613450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EC7C5E-9C70-DD14-5B25-2938D2EE30BF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AF346E07-1549-5B91-9534-D1B5508A87A5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C9B1B7D4-0F65-A08C-B270-28BB6E9035DF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E09B4D0-EAF4-47B1-0E55-1BC639F26433}"/>
              </a:ext>
            </a:extLst>
          </p:cNvPr>
          <p:cNvSpPr txBox="1"/>
          <p:nvPr/>
        </p:nvSpPr>
        <p:spPr>
          <a:xfrm>
            <a:off x="891832" y="1994008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Done!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EDCF8CF-271B-45F2-E471-49097B1223AE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FE49632-A42B-648F-DD17-63271CEDD8A7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2AF6E67-1327-2621-B02A-ECB2DCDB7868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AF9628E-8D0A-2CA1-A239-47474BF648DF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E82E6F1-2872-289B-891A-DF5B083979E3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44882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95A66-31BC-2378-5B96-5C80D5DBC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D838CC-F509-DE86-C840-97606049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93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6612722-B0CB-6BF2-68F6-7EF6D674D80E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5D23F35-31D3-2C12-0FAE-DAB7690650EA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089C35B-A76E-5458-0F1A-1FFE7AB21D12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D2E15A9-E132-0907-63DB-E7491C748EBD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4A23A01-60AF-6A46-0AB8-8E9B7E764BD8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4245EDA-5678-831E-AB70-B9DDAB7633DA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A62B6C9-6266-D826-21FB-ADCE766F4CCA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F0986B0-C62E-0AD2-721A-2F5A76C885F6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093B272-6CC4-70F0-7543-83E20FBC6E41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9B2053E-89BF-1E1E-2555-88B89FCEFC3C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F4F91C5-6B60-DF75-54E7-90B563C5F46C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02967B6-8BBD-40D6-94E9-FD0E30F0F353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08D2851-7EE8-AF7B-72DD-A8D2528FD44F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4423C2F-C878-6331-32DB-74E442B8ADB5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54DEF88-EB3B-4349-E064-B0DD5C675820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B49AF5F-32D5-9385-F4D8-98E7356799B6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9FEA98F-AE15-81E2-5A74-7B8DE62AD0AE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3C1BF7A-6178-712E-279A-0A8B267069F4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7778838-591E-3E12-DDCC-3CB1AA2BEFC9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CEDBB78-789C-1849-B98D-43970D4084D9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E914FAD-F1DF-3E15-352C-E3B244A9E8D1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AB2A81C-6600-1D00-A41D-6FD2C6788BAC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4C0789E6-B538-355A-7B81-A06539B4AB8C}"/>
              </a:ext>
            </a:extLst>
          </p:cNvPr>
          <p:cNvGraphicFramePr>
            <a:graphicFrameLocks noGrp="1"/>
          </p:cNvGraphicFramePr>
          <p:nvPr/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0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213D2-90A3-B3A8-33F7-3808C7E20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83B50E-C9C1-32A9-5952-DD9AC64A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94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5AC4A11-447B-FD7E-07FF-69FD2E5E76E6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BC0A31F-17C4-4168-DAC2-3D2206A415EC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A4286E7-B861-C984-1FB0-AD1CC4DC08CF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9E421AF-3F62-F442-D288-839D74EF0028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DB0BC26-B6C4-ED1E-CB3D-00A74EDF32FB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9BFAC69-EC42-4889-68EF-84E469C1FB73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B21AAD9-6BA3-3CF9-CA9C-28C51F5A1D6A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A59839D-D001-DDF8-65E1-C470F3E6C554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B56492D-4B96-62BD-6B51-14DD2AF4D1F6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3CCAA25-9096-CDCF-50EC-71571972CB1B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6A7AD8B-DACC-2FE1-C7C0-BC07FA846DE7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DD2A9B8-88DD-0B41-246E-B996DDEAAE6B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E2AF898-0235-E80C-3CB0-A189CA2795C9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AF420A5-63C8-033D-DD9F-2069D99E9E83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DBF1E3E-AC73-D608-EF19-2D5FF1960C82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CE4831C-BAA9-4394-6B22-D72E5A5497E5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E02D73C-2B5C-E3E0-23C5-784D681F6514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923DEB9-A21D-4DCF-D971-A71DAA662CE5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D8CDF5C-22BE-F511-3124-11A1029BF9A7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862D234-8678-38A9-A000-666CCA261802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8B1DCD0-3514-DA37-E5D0-01F86425D243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35C0730-2B8E-724C-9082-8951DB4065E6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AF43FC78-7BB8-BA30-EF8B-4040DF5FB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590150"/>
              </p:ext>
            </p:extLst>
          </p:nvPr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1DF97CC-2C4B-A76D-DCA3-DF2EBEBE47C5}"/>
              </a:ext>
            </a:extLst>
          </p:cNvPr>
          <p:cNvSpPr txBox="1"/>
          <p:nvPr/>
        </p:nvSpPr>
        <p:spPr>
          <a:xfrm>
            <a:off x="678489" y="1761910"/>
            <a:ext cx="1107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Pick ‘s’</a:t>
            </a:r>
          </a:p>
        </p:txBody>
      </p:sp>
    </p:spTree>
    <p:extLst>
      <p:ext uri="{BB962C8B-B14F-4D97-AF65-F5344CB8AC3E}">
        <p14:creationId xmlns:p14="http://schemas.microsoft.com/office/powerpoint/2010/main" val="3292311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890D0-F58D-E96C-D5BB-8600E5138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F15F55-DE6F-F195-B9E5-51DD88C76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95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413FE10-DB2D-1DDE-D09F-D7EA008BBC46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A06083D-8A1D-4CB8-33F8-B9832CEF8ABA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B40021D-D925-1CAA-F8E4-5F07EF339749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56EF55F-734F-1BF6-0627-5BF5A110DACE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C0753BA-8A07-F6F3-BE49-F36550FD7DF3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ED973E7-CE76-6D64-B604-B09EAF2FB494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BB5F146-B274-3648-790E-01F4E68A3105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2A2C631-0F2F-7671-9D62-7E52CF779049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72C6CC2-B49A-F368-CD1A-0971D4A65B91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29F2E6F-D8E8-15C2-73E6-52E8FD538D75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0459750-7AA1-1699-BB0E-BD368A22FBF7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8EC74EF-E5CD-7F4D-3308-39EA1A9992BC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20182F4-6FFF-0145-9431-754079DF27EA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C1474F3-5626-2457-276E-272F4B9B29F3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479DD3F-BFFA-B346-0554-42A715C5F498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DBFF0AB-5F41-F592-39C8-E73286481264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F71ED0D-42A9-C984-7B56-ABE89EECD271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EF778E2-5BF2-08E8-8C59-910C317CF245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894BA03-9306-FF49-3367-8E94C6EB3CA2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5596C30-AAD1-64B1-4BF4-550C82027610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476C31C-99A6-A6BE-154D-8852C78C5B29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0BCEDAC-9DF2-1ADD-4556-06EEC4B29C1C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AEA48694-ED10-8CBB-C902-8CDFA445C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575167"/>
              </p:ext>
            </p:extLst>
          </p:nvPr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5B8D35-5432-915F-EDD5-BDE0C1730FAF}"/>
              </a:ext>
            </a:extLst>
          </p:cNvPr>
          <p:cNvSpPr txBox="1"/>
          <p:nvPr/>
        </p:nvSpPr>
        <p:spPr>
          <a:xfrm>
            <a:off x="678489" y="1761910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Relax edges from ‘s’</a:t>
            </a:r>
          </a:p>
        </p:txBody>
      </p:sp>
    </p:spTree>
    <p:extLst>
      <p:ext uri="{BB962C8B-B14F-4D97-AF65-F5344CB8AC3E}">
        <p14:creationId xmlns:p14="http://schemas.microsoft.com/office/powerpoint/2010/main" val="3399358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7CB0A-EDE0-7EA1-AACF-924D5A03C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FF5C6A-C5E8-DD1E-E83E-59025C32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96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CE21CB7-FE25-89B7-CCFD-A987837934AF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BD70C8B-212E-03E8-E9B6-D296A9EEB65F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6ADD34B-26E9-D3F4-A3D1-C6FAD97BA958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2FF6960-A1ED-8746-4450-5E7D7BC90B73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7E9982F-9F0D-C9FD-E33C-320659FC22AE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EBE7CA1-3535-556E-EBB5-07939A7DC5E7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BBE01EC-8DAA-6BE8-5CA2-F8956A2D93BB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DFEE607-3982-F64A-320E-D532E6D17818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8B205B7-2C7D-55F9-0E21-EB32264BF6FA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EB2E6FB-6F34-01F2-9255-BCAC538428E9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732A361-2EF5-1340-B3DA-E806EB1E8BF1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768A55A-C686-C0B9-D1AB-D6B50219E39E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A644077-EB5C-EE5B-7C32-A2AE10F78DBA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9E2D953-515F-A048-921E-4541ED54F6D1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09FCA35-0134-15FD-6168-4CEB42EC2666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9177108-94AA-3832-A075-DCD4954B1C6B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EFE877D-479C-5134-F008-CFF8C928C2BF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6084501-0F3E-AFCC-78C6-31DC99B26CA0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57094BC-6D06-7E5D-90CC-0440B4578780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5A11089-2A24-7832-B42A-F1EF0F36FE92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6D3DE39-B466-7EF6-F395-C39DE6FACC9D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C06A84A-156D-FA23-EF74-93088D59E550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B98DED26-F024-E37F-5490-450D6F0AF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530850"/>
              </p:ext>
            </p:extLst>
          </p:nvPr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B2B75F9-D210-1248-79B8-C03C6AEB865A}"/>
              </a:ext>
            </a:extLst>
          </p:cNvPr>
          <p:cNvSpPr txBox="1"/>
          <p:nvPr/>
        </p:nvSpPr>
        <p:spPr>
          <a:xfrm>
            <a:off x="678489" y="1761910"/>
            <a:ext cx="1115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Pick ‘a’</a:t>
            </a:r>
          </a:p>
        </p:txBody>
      </p:sp>
    </p:spTree>
    <p:extLst>
      <p:ext uri="{BB962C8B-B14F-4D97-AF65-F5344CB8AC3E}">
        <p14:creationId xmlns:p14="http://schemas.microsoft.com/office/powerpoint/2010/main" val="3884999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D9F11-47D6-6691-E4FF-18CC6B8CA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18774E-7CB0-64F1-49BD-369414C9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97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1862955-0E81-9268-1F7E-5E5C5360F1D3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66CE8DF-1FB5-E62B-26E3-39310525ACAB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26EFDA9-2917-5ABA-B5A8-32CC73A067E1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FAADBDE-A110-7FA7-B697-1EEDFF429681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04889D6-769B-8339-249D-CF20B6C3A578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8691213-2B74-6AB0-148A-FC2C6ED2AEC7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3226113-D9EE-53C8-3E74-F215905E0D72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25B876F-D961-ED4F-195A-0E4E52301B27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20E0E68-C1AF-B49E-DA5C-D1AF43259230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AC429D8-26C9-2F69-69B0-CEA17D431648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31A79BC-B7C4-0CBD-3490-704B36498B4A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F24F2A6-B990-C1E7-491C-F0D34DB9424B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9E637AF-3C01-71F0-9417-175D5D7F05A1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318929B-2863-ABEF-0B58-0FEA4C5B7254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2BABBFD-926F-D08F-2CC0-0233A23DFDFB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0C2F5AE-1DEF-733A-830F-4062E8270869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C9E2114-1A95-0809-F3A1-BE3FC2174444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2E734ED-C591-6135-879F-28A1A17F3770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B05C8CD-88DE-09F8-3FE7-B4751FA2A597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FC998DC-BE6C-A633-C1A0-DC6236FCAE9D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3D056FF-E24C-9ECF-3CE5-67860DD22970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1BC9ABD-722D-54B3-585A-E66DD9F991AA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DC8D163F-53AC-7ECD-2621-81224C830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964186"/>
              </p:ext>
            </p:extLst>
          </p:nvPr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01ACD26-6589-DD15-4E61-F060B5C14EC4}"/>
              </a:ext>
            </a:extLst>
          </p:cNvPr>
          <p:cNvSpPr txBox="1"/>
          <p:nvPr/>
        </p:nvSpPr>
        <p:spPr>
          <a:xfrm>
            <a:off x="678489" y="1761910"/>
            <a:ext cx="2807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Relax edges from ‘a’</a:t>
            </a:r>
          </a:p>
        </p:txBody>
      </p:sp>
    </p:spTree>
    <p:extLst>
      <p:ext uri="{BB962C8B-B14F-4D97-AF65-F5344CB8AC3E}">
        <p14:creationId xmlns:p14="http://schemas.microsoft.com/office/powerpoint/2010/main" val="3362483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134D0-75BF-AC39-3862-99D8087BB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C1F3F3-C81F-9034-DD7B-3A2CBFB6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98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31BE837-8BCE-53EF-869B-FC743D290D69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3DBA3AC-486A-0B25-61E5-58AD0E051857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3472103-F480-5FB7-87BA-4273727A9F60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C4C8715-58DF-A39B-BFD2-984E9E5F8626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B11F267-253E-D2C0-9FE6-11ED927E5B6D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FF0B8EB-757D-6818-FCB6-A546F26D149B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02A4F4B-1C76-7D5D-DB02-66F214980E4C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591D9D6-9645-7FFF-A29E-7AF132372BE8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05EE016-291F-A7FB-80EE-EC9D3E5CCE64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432576D-5AF1-4DAF-343C-886C472005D3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C77D7F3-26F7-CD67-FE1A-07FEF52BF8E2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7678F97-D485-9EF4-B1D6-0BEE30ED59E7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4FC463-9087-4A70-A1D4-DC79B3CCAD1E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8EBD749-BE73-359D-0DBE-D0D72BB54235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0567C79-2F92-CCB4-5F3C-4051EA305D8F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BED540B-FDA4-4500-B17F-8C39E89F6842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3214BC5-23B3-6EB1-D9FF-828F637A60A9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9388B1F-48EB-F2F2-4FFE-8C2767D469A9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8A3FA9F-4879-86E0-D359-E495BFF41DAF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854B0F3-A10D-B4C1-8FC0-883F1E403C73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8B9C050-33C1-9065-DDC2-B1E34CE63D45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B411903-C653-0BF4-3FA1-E412FF70F6AB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EC456C8D-77A8-0905-2960-8BCEC1D6E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6549"/>
              </p:ext>
            </p:extLst>
          </p:nvPr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5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9DE7C21-9C45-95D3-83A0-0ED06925C578}"/>
              </a:ext>
            </a:extLst>
          </p:cNvPr>
          <p:cNvSpPr txBox="1"/>
          <p:nvPr/>
        </p:nvSpPr>
        <p:spPr>
          <a:xfrm>
            <a:off x="678489" y="1761910"/>
            <a:ext cx="1115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Pick ‘c’</a:t>
            </a:r>
          </a:p>
        </p:txBody>
      </p:sp>
    </p:spTree>
    <p:extLst>
      <p:ext uri="{BB962C8B-B14F-4D97-AF65-F5344CB8AC3E}">
        <p14:creationId xmlns:p14="http://schemas.microsoft.com/office/powerpoint/2010/main" val="3007007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CE893-D5EF-2DC5-49D7-F9B73F804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6FC185-D128-BA51-ADC1-5A61A259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99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655129F-8178-E720-2F5C-BCCE6F5AF153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7F9907D-D587-9BB1-B629-1BA1065AA5DB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D580679-B570-C327-F022-323D7D0A6A0F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CF14498-8258-8ACA-0CA0-712C117B1AFC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C6E2980-FC4F-3C12-0ADD-AD5E0913E72E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01C23B1-F4AF-38A8-E9E6-6D498AE953FA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4DDE5E6-2B15-E374-A541-93606985B630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B56BBE9-36C1-E127-EB38-A6D6704A5A59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AE50BF-7771-D87E-F197-103EE6F76D8A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B9ECC4F-BA70-85AD-B71C-F0165BEA5E8B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46BB892-3321-EDB0-CD62-E10F95C58E43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55AC2E2-0768-D194-A26B-3F012749B5CB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3D7ED7A-F642-3A8D-B9D8-4CFCD0DA7F30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1A23A8C-0132-BD02-ABE7-1BAD9CAF1B6A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6A16A3A-3B26-A481-F03E-3476FBECDF16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F249818-EFF8-DDAA-948F-569072AF382C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A503F4D-C507-0BA6-BD7D-A4694216043B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6150C26-26B4-894C-C5D1-7C77A8383CFE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BD6EC3F-FE61-2DB3-CD11-A976D5B24220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24BC539-6C03-B53D-4E11-708EA7CA4567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F3F25DE-041F-2D98-DDFB-466BA776B16B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0765860-F6EE-9533-F1BF-DEB086C7CB37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21313007-E5E4-4D8F-52EC-DF548A736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173698"/>
              </p:ext>
            </p:extLst>
          </p:nvPr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5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424C3F-2DA7-C95B-5F3B-FAB2111E542B}"/>
              </a:ext>
            </a:extLst>
          </p:cNvPr>
          <p:cNvSpPr txBox="1"/>
          <p:nvPr/>
        </p:nvSpPr>
        <p:spPr>
          <a:xfrm>
            <a:off x="678489" y="1761910"/>
            <a:ext cx="2829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Relax edges from ‘c’</a:t>
            </a:r>
          </a:p>
        </p:txBody>
      </p:sp>
    </p:spTree>
    <p:extLst>
      <p:ext uri="{BB962C8B-B14F-4D97-AF65-F5344CB8AC3E}">
        <p14:creationId xmlns:p14="http://schemas.microsoft.com/office/powerpoint/2010/main" val="1095492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">
      <a:dk1>
        <a:srgbClr val="2C2C2C"/>
      </a:dk1>
      <a:lt1>
        <a:srgbClr val="E4E4E4"/>
      </a:lt1>
      <a:dk2>
        <a:srgbClr val="2C2C2C"/>
      </a:dk2>
      <a:lt2>
        <a:srgbClr val="E4E4E4"/>
      </a:lt2>
      <a:accent1>
        <a:srgbClr val="6D88A8"/>
      </a:accent1>
      <a:accent2>
        <a:srgbClr val="668A68"/>
      </a:accent2>
      <a:accent3>
        <a:srgbClr val="BB4F5C"/>
      </a:accent3>
      <a:accent4>
        <a:srgbClr val="6E75A8"/>
      </a:accent4>
      <a:accent5>
        <a:srgbClr val="ADA069"/>
      </a:accent5>
      <a:accent6>
        <a:srgbClr val="B05A99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1139</TotalTime>
  <Words>4975</Words>
  <Application>Microsoft Office PowerPoint</Application>
  <PresentationFormat>Widescreen</PresentationFormat>
  <Paragraphs>3668</Paragraphs>
  <Slides>127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127</vt:i4>
      </vt:variant>
    </vt:vector>
  </HeadingPairs>
  <TitlesOfParts>
    <vt:vector size="13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Magnuson, Brian Gunnar S.</dc:creator>
  <cp:lastModifiedBy>Magnuson, Brian Gunnar S.</cp:lastModifiedBy>
  <cp:revision>21</cp:revision>
  <dcterms:created xsi:type="dcterms:W3CDTF">2024-09-20T21:19:50Z</dcterms:created>
  <dcterms:modified xsi:type="dcterms:W3CDTF">2025-03-09T21:25:53Z</dcterms:modified>
</cp:coreProperties>
</file>