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61" r:id="rId2"/>
    <p:sldId id="276" r:id="rId3"/>
    <p:sldId id="277" r:id="rId4"/>
    <p:sldId id="279" r:id="rId5"/>
    <p:sldId id="278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6" r:id="rId19"/>
    <p:sldId id="257" r:id="rId20"/>
    <p:sldId id="258" r:id="rId21"/>
    <p:sldId id="259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D4867-D26C-77AC-ED11-932635FA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D499247-6152-04A3-DE74-C58B3BE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25B8BE-14D5-55E3-7F2C-242D542EB67A}"/>
              </a:ext>
            </a:extLst>
          </p:cNvPr>
          <p:cNvGrpSpPr/>
          <p:nvPr/>
        </p:nvGrpSpPr>
        <p:grpSpPr>
          <a:xfrm>
            <a:off x="1321005" y="1282262"/>
            <a:ext cx="1530596" cy="548640"/>
            <a:chOff x="2056730" y="1681655"/>
            <a:chExt cx="1530596" cy="548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562B67-A353-C4DD-2409-77D8FB21561A}"/>
                </a:ext>
              </a:extLst>
            </p:cNvPr>
            <p:cNvSpPr/>
            <p:nvPr/>
          </p:nvSpPr>
          <p:spPr>
            <a:xfrm>
              <a:off x="2364828" y="1681655"/>
              <a:ext cx="914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AEA22C-5F3A-5050-1F76-923DA626CAF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60CFB-4681-1BD4-B0C8-A63235BBE2D4}"/>
                </a:ext>
              </a:extLst>
            </p:cNvPr>
            <p:cNvSpPr txBox="1"/>
            <p:nvPr/>
          </p:nvSpPr>
          <p:spPr>
            <a:xfrm>
              <a:off x="32792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EB38D7-E59F-7FCF-9B8A-826D38B2AE0B}"/>
              </a:ext>
            </a:extLst>
          </p:cNvPr>
          <p:cNvGrpSpPr/>
          <p:nvPr/>
        </p:nvGrpSpPr>
        <p:grpSpPr>
          <a:xfrm>
            <a:off x="1321005" y="2212428"/>
            <a:ext cx="2444996" cy="548640"/>
            <a:chOff x="2056730" y="1681655"/>
            <a:chExt cx="24449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9231B9-4394-0F3F-D4BD-E4690F08F298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C35129-8C5D-42E3-B11C-F3C888B1F46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E817FB-5C4D-D14E-D314-9C430D7EA53F}"/>
                </a:ext>
              </a:extLst>
            </p:cNvPr>
            <p:cNvSpPr txBox="1"/>
            <p:nvPr/>
          </p:nvSpPr>
          <p:spPr>
            <a:xfrm>
              <a:off x="41936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B27CFA-A36E-CA95-9963-8FCDDD408C35}"/>
              </a:ext>
            </a:extLst>
          </p:cNvPr>
          <p:cNvGrpSpPr/>
          <p:nvPr/>
        </p:nvGrpSpPr>
        <p:grpSpPr>
          <a:xfrm>
            <a:off x="1321005" y="31425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EE7CB6-F1AA-10B8-D9DA-5005B8E61BCA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BB6E22-2FCC-C390-F56F-AECA75AAD42B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86DA8E-4EA7-407D-8D93-0C6FA72ACF77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3C8533-6EA8-5694-EE20-FAC50231DF04}"/>
              </a:ext>
            </a:extLst>
          </p:cNvPr>
          <p:cNvGrpSpPr/>
          <p:nvPr/>
        </p:nvGrpSpPr>
        <p:grpSpPr>
          <a:xfrm>
            <a:off x="1321005" y="4162414"/>
            <a:ext cx="4273796" cy="548640"/>
            <a:chOff x="2056730" y="1681655"/>
            <a:chExt cx="427379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11D830-4CF5-81B1-B588-51FD740D52A2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C3D2DB-A73F-06D3-580B-DD6B71364A2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ABE9EE-3C06-B13D-1371-18B301B64D91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8FFD9-7AB5-B715-F9AB-00317FD86142}"/>
              </a:ext>
            </a:extLst>
          </p:cNvPr>
          <p:cNvGrpSpPr/>
          <p:nvPr/>
        </p:nvGrpSpPr>
        <p:grpSpPr>
          <a:xfrm>
            <a:off x="1321005" y="5087222"/>
            <a:ext cx="5188196" cy="548640"/>
            <a:chOff x="2056730" y="1681655"/>
            <a:chExt cx="5188196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CBFD52-E76F-B408-B90E-0C80781CEC8C}"/>
                </a:ext>
              </a:extLst>
            </p:cNvPr>
            <p:cNvSpPr/>
            <p:nvPr/>
          </p:nvSpPr>
          <p:spPr>
            <a:xfrm>
              <a:off x="2364828" y="1681655"/>
              <a:ext cx="45720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87CEA8-5026-05A9-176A-EE4431D6992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8FB303-4949-7272-CA76-761E7C7381AA}"/>
                </a:ext>
              </a:extLst>
            </p:cNvPr>
            <p:cNvSpPr txBox="1"/>
            <p:nvPr/>
          </p:nvSpPr>
          <p:spPr>
            <a:xfrm>
              <a:off x="69368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2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1188-C4EB-E696-59C1-73F6A6C2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11BB49-3E56-92B1-76EB-B3C14357F43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2B28-842A-A04C-8041-896FC8DF6943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26D7C5-43F3-71E0-0067-C1BEBFC8E97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DBBE2-D5FA-5B7D-B825-447E34150840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C8050-EDC8-FD90-3BDE-BA043FA5711D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0C544-C3ED-B011-479C-56CEDF21B309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CBB6241-E645-4028-7FE8-2B4EB66A324F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D129C30-7313-CF52-393C-EECECF8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84A073-13E3-C7A7-1790-D8C0DA6D22BE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092CFA-CA9C-C9DC-283A-415E3E47A917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EB7C98-9136-FB1B-20EF-F925A7D6EC3C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B416-381F-A601-FE95-88EA907105DB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39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5543-C65C-723D-B038-EFB4D1AD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A405E0-C6B8-5C15-CABE-6BB5B91A6C5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2845-4C6A-21C9-4A21-D9BA8646E45A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65B67-3C00-0C42-F860-CD4D7BAF431B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EB819F-C2CC-23AB-2215-2ED9FBA5BC8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5FACC-0F1C-0E9F-4CD7-AAB6483FD006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F2F3DC-C482-9F28-334D-7EA6218CF58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3F642DC-12EE-2908-739B-D8B11090AE33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BF6D25B-A29A-4A65-2DAD-4CDD081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BB3304-C7C4-8000-CBA1-75ADA25DBF6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093C0-B194-9647-F10E-DC942906166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2F580-BD78-3491-09D4-6B3654DA928D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FC09-B869-1E94-7373-8511EE6361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40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C63F-C63F-DAB2-CC57-5A3A62B6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5B66C2-28A0-7E72-CCF2-AC6474676190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1471A-F666-A4EE-BCCD-02ADB895EE65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26EB9-A3B2-7D4F-5A3E-E9CDC235E0E1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253B44-FCEA-2021-FFDE-428A9F21835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937689-76E5-7A85-F60C-D5BFC61F566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3C0345-3176-E341-F28F-F6382161E8B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1D7203A-E725-DC38-3401-AF1EBBB65800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D4C225-2E77-DC3E-DE1C-B32F001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565BE8-FFC8-82DD-E641-AEF04B82F99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0BC941-3A99-E2B8-DDF2-D7C84F4C3DE0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B32A7-EFF9-4151-1969-9FF7A0108C47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87DF5-F39F-FCBE-D4EC-C0115BDA63D6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6D0E3-2912-B566-1016-DEB74CE84699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72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15B9-38EA-0B44-BEE4-EA7CCFCD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D77FE1-DA9C-1C67-241B-98E0A340A391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DD69-0890-8EBC-76D1-7E9BD2405BE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2ABB2-57CD-6AFC-5C7C-8F77EDA964C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93497-4B13-DD3C-B4B6-7C434C97C4B5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AAE245-8484-1756-C12C-3F13AF7F82A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0EABF-5582-48FA-047C-F7DC52E3EE58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E30E720-E41B-7B94-29AC-91C9A494B86D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9DB1B7-D0B9-2289-401D-CD9F38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B2EB6F-0676-F614-B6C5-3E67419B4349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D05130-F521-FFCE-36C3-D89506E99136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0C3C77-7227-0F3C-3B7A-9B758A2C46EF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4DC2C-B934-12D2-D8AA-EFE53BA0606A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65246-CAE1-E65A-2B9F-5E27885ADE16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8741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868C-2FB3-FC14-3A8B-840CEB28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7035C6-1A93-34F2-6ED1-DB95C9621AD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02DE1-200C-C6E8-C6E2-183D7DE17088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2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A89C8E-3637-84DA-DA8D-9F8AEEA22D38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D5F032-2B48-A52D-C197-6AE0666441EF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BBC187-638D-DE7C-9CE1-6993FAA4A28E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6C853-8879-BA0F-9DE4-03E25EF44F2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47B0954-BB14-8CE9-AE56-E23EB0A9A956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066FC6-B03C-F7B6-A504-C171F24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FC61F-0454-0794-004E-C2EC9A39A35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5D6758-032F-95F6-E45D-DB48FFE913C5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D3C80-8566-3CE9-544C-D18E67ADDB8A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50A3A-29C0-845A-4417-D6E7FAC02924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F8C1C5-1475-B31C-A168-2B38B8F6F88E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3CCAA-911F-34D3-D6C1-1752209CE363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66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16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558D-205C-0F1A-1DE5-FCF79387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6440ED-C660-AC12-F298-7B5B45532657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25F1-9FC6-E9ED-2E46-44B6F7E29391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0A7C-9412-6984-3B28-7836C7029F7C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AC4AB5-4C42-043C-55AC-947A768A4A9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FCC5E-46E5-87EC-A83D-D6D859906A4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FA8A2-1613-E9CC-EB37-3F53C3A795E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547F097-BAC6-A6F3-9EA5-872B0EF46314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273EC57-EB38-B498-965F-8BC3122B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B942E1-6807-4843-54A6-8D6957BC2D44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0038B-89AA-1BB6-8C23-25750C435FF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AAF8A-48F5-6E20-9BE0-49580523B351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6E89BE-29BC-303E-C360-044528ECCD63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96D44-20F4-0DF1-BF28-8835FA07EA65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619C4-9EEA-18BC-E7AF-B9CCC1EF74DF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1E619-8388-3DCF-BA7E-11EA55A9B7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67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519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5F2B-D406-14A0-F202-2DE16F41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150B-D380-43BB-19ED-A4AFC92BC04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776A-58BE-EA16-E0F3-D86B16E2E43B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28D2BF-58E9-3F9A-D0BF-888C9EF69264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A72B2-82DA-B1C2-4288-4A81A8B0D11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EF4D7E-18B7-7EC4-17D1-D318AA430588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46B75-18DE-2125-9CF1-80174160F82F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A2ED578-7647-7D6C-8074-D3D1D47F17D7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4044FD-3CEF-7ED1-0107-37E0C9F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4EC1D3-C930-9376-81E3-69D6BB045260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521815-CD91-05E3-14C7-8AF14E11BA52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FEAC2-3521-27F1-5CFF-AF1C81A46606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06430-A36F-EDA2-CDB3-03A860804188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51779-89F9-03A3-A9AC-319AC5E49336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599CD-C6E7-D8A5-200B-77C79442DE77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C4775-AEFB-51D3-C687-159BFF0A2B89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7C2CC-E6A1-843C-4C02-3658A58A3B94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979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606B8-CE7A-4612-BE8D-A8BD4DDC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6142F4-9950-7489-9A16-5AE9445BC206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4A164-4975-BC6C-2102-2C531DD3116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C2A3DA-BE31-370E-9842-FDCF3CAB3225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9FB0A-0F73-14F6-C50D-0B4CE6DE71F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CDBDA-9A88-7067-36D6-9B629E492B67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4AA4E-B94D-5C16-2EB4-B34431B6F24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CFD9E2-0120-C46A-AD6A-91806BD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F4D3BE-A75C-A167-2E01-519286B6DD4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8CA0B-C57D-BF59-232C-3DEE2AB122CF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8665F-254A-300A-1099-A50049423C43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4F0DF-49D4-B79E-952C-92CD1CA18ECE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6D4445-2CB0-5C6A-C25A-2350F78078CD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357B-0701-F231-0BEC-D71A5B66B882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C9B90C-64EA-4A0D-4BB5-50DC0400A1D1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FE713-94ED-80E0-7464-82CFE1A17B3E}"/>
              </a:ext>
            </a:extLst>
          </p:cNvPr>
          <p:cNvSpPr txBox="1"/>
          <p:nvPr/>
        </p:nvSpPr>
        <p:spPr>
          <a:xfrm>
            <a:off x="1573420" y="274796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36BF1-0BE7-3107-69AA-48040DEDB6C5}"/>
              </a:ext>
            </a:extLst>
          </p:cNvPr>
          <p:cNvSpPr txBox="1"/>
          <p:nvPr/>
        </p:nvSpPr>
        <p:spPr>
          <a:xfrm>
            <a:off x="8827018" y="437164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coins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9B84-DBA0-0D9A-F4BA-2F0E177CD7A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424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F83558-236F-2751-D50C-4F419035425F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7D315-D036-08C9-A135-686684D582BF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5DA8F-35AF-AA78-8408-0A4737A40809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2249C-650C-34D6-5686-DCD9647667FF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58FECD-5AD3-26D6-E876-FC067061CD75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0726B9-FEF5-B84C-7624-5644C05A5358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2E845-17E8-A395-8719-F60219E6D783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A57C46A-9B97-68B3-72BA-7768C93AE971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AD0C10-7F07-3D2C-F9E8-73FFED59B332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6B6F1-5259-3D3D-D924-675A8C2D237F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5E19B-07C9-BF8B-6425-C155E19522D5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F5401C6-97E4-7409-EFE1-19A3718DED9C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79BA0E-1C2B-1FDD-012A-F979304212E1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920308E3-581E-15ED-A8E3-C91D6227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262" y="4196158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5A0093-19C6-7AF6-8F4F-4F5906A419D2}"/>
              </a:ext>
            </a:extLst>
          </p:cNvPr>
          <p:cNvSpPr txBox="1"/>
          <p:nvPr/>
        </p:nvSpPr>
        <p:spPr>
          <a:xfrm>
            <a:off x="6652667" y="4319016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$0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7F9F3F8-A88B-8446-83C5-2D7CD93D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2142-0728-F368-C70C-8F7D1644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E24A51-7DE4-E707-6A5B-DFEE1F1DD7E6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30D5DA-D3D1-5D82-B34A-99F82314DA15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53C3C8-36C2-D7DD-71F4-2D29E5C4A8E4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6E42C-E75D-628D-99F4-5DCFE0008768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3F987-D4FA-EC68-E487-A5D9760422AD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543AE2-A6E7-4EAB-52BC-F51F5075BCD5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AB09F7-1379-5599-6A53-BE450E95F1AE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0CAD21E-8B35-8FF3-3D73-FEE6872AB64B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2F9899-B3A6-1896-3308-7983E828C3E0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47E91DE-B731-F4B1-22B8-F08AE93F11A3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115F3-6FE9-2AC9-4FB2-8BAF40A9BAE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64EE550-5884-0695-47A6-EA3A4DB57A4B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F5971-5139-D2AB-A73A-E6EE746C9D29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8ED66CEA-4BAF-6DD8-5AD9-2B46B7DB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063" y="32659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4B8A8D-C1E0-C4F5-84CC-6E3A6FE46255}"/>
              </a:ext>
            </a:extLst>
          </p:cNvPr>
          <p:cNvSpPr txBox="1"/>
          <p:nvPr/>
        </p:nvSpPr>
        <p:spPr>
          <a:xfrm>
            <a:off x="8481468" y="3388851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A29D-BEE1-A137-1B4A-9450C0D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CE95-4BB7-C482-5BAF-2E27E244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B268CC5-694D-0CD1-63DA-52B604A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78A396-DA6C-90E6-4DBA-D7D7A84B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6260"/>
              </p:ext>
            </p:extLst>
          </p:nvPr>
        </p:nvGraphicFramePr>
        <p:xfrm>
          <a:off x="609600" y="1271605"/>
          <a:ext cx="109728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C0CBBD2-CBDB-6461-66C0-BB8373B35A3F}"/>
              </a:ext>
            </a:extLst>
          </p:cNvPr>
          <p:cNvGrpSpPr/>
          <p:nvPr/>
        </p:nvGrpSpPr>
        <p:grpSpPr>
          <a:xfrm>
            <a:off x="301501" y="1534823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959BB-8E9F-07AB-E680-B301460D3C6B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A96415-552B-D19F-FEE1-B0470053294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38F720-86DF-A10F-36F4-EDB00BDB1A59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1F30F-1052-7456-E50E-190EC6E3D38E}"/>
              </a:ext>
            </a:extLst>
          </p:cNvPr>
          <p:cNvGrpSpPr/>
          <p:nvPr/>
        </p:nvGrpSpPr>
        <p:grpSpPr>
          <a:xfrm>
            <a:off x="3044367" y="216731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F45141-6D89-FFD4-3BB9-D00D8A65946F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FFC2C7-7D6C-35F3-FEA4-6A261ABF1AA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9C61E-78DE-EEA0-C6CC-FF8212D5AE65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E6A757-B583-3ED6-5095-7A9649E87BF9}"/>
              </a:ext>
            </a:extLst>
          </p:cNvPr>
          <p:cNvGrpSpPr/>
          <p:nvPr/>
        </p:nvGrpSpPr>
        <p:grpSpPr>
          <a:xfrm>
            <a:off x="4862989" y="28026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5A4EA-5B77-B7FE-AAC8-C66F555FE0C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C4F1C7-464D-5A5A-A9DD-A9D8523D9907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A1B73-9F16-42A9-D447-DF668B839D2B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DCE22-F335-71C2-6E9A-B28C2A2DD337}"/>
              </a:ext>
            </a:extLst>
          </p:cNvPr>
          <p:cNvGrpSpPr/>
          <p:nvPr/>
        </p:nvGrpSpPr>
        <p:grpSpPr>
          <a:xfrm>
            <a:off x="7621956" y="3452145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89F92A-08E4-3498-5A82-928F305B05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64366-EFD7-D32C-E984-EAC5605E54E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4586EB-F6E8-3656-CAE5-FE6BE935A09E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CF6D64-C510-0485-01CF-2A3705D61430}"/>
              </a:ext>
            </a:extLst>
          </p:cNvPr>
          <p:cNvGrpSpPr/>
          <p:nvPr/>
        </p:nvGrpSpPr>
        <p:grpSpPr>
          <a:xfrm>
            <a:off x="9307315" y="2798723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35626-2B6B-E0E6-5BEA-C9692EEFC3EC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3F4C8-89DF-E942-BC7F-739D01D4831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12A68-4A91-3AE4-5D09-3E228B01D62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C88C5F-6EA6-3606-CFAD-107E616FC364}"/>
              </a:ext>
            </a:extLst>
          </p:cNvPr>
          <p:cNvGrpSpPr/>
          <p:nvPr/>
        </p:nvGrpSpPr>
        <p:grpSpPr>
          <a:xfrm>
            <a:off x="3964356" y="410159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8FF650-C7C3-7D98-6220-4DF692AE2F26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BBF373-C13E-F39C-711F-3FDDBF79514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84BAE7-CE91-06B2-1EF3-968807E0E43C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D486E4-9B6A-9E45-82EB-41981E9A87C1}"/>
              </a:ext>
            </a:extLst>
          </p:cNvPr>
          <p:cNvGrpSpPr/>
          <p:nvPr/>
        </p:nvGrpSpPr>
        <p:grpSpPr>
          <a:xfrm>
            <a:off x="8516681" y="2167318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2744F-3592-AE7C-C45F-F6C2D93053C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95B31D-D446-54B4-7B65-BCDDDBF926C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DB4FC5-471E-42C9-86A1-2517DB558939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1C9F30-CAAD-CDD5-3C6E-9015169057BF}"/>
              </a:ext>
            </a:extLst>
          </p:cNvPr>
          <p:cNvGrpSpPr/>
          <p:nvPr/>
        </p:nvGrpSpPr>
        <p:grpSpPr>
          <a:xfrm>
            <a:off x="455550" y="4935004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C2803-4FE2-F5EF-96B1-3F4C03B67DF1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60F947-6BEE-0CF7-C7A7-A540EB962990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BD53F7-0D0F-9285-23B0-4108C6516885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34A378-B39F-92D6-0ED8-28E39FA8AD2E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7EE6E9-000E-5CF9-7363-D828C63ABD78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48FBE-E96A-7AD6-00A4-8B455BB7207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95E6B0-3731-6BD1-B79D-000E4ED2C32F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D47D-C4EE-0C3E-34D1-09F8EB8F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A59E84D-368A-DC03-029F-B6C5D851B2F2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13ECBF-9518-BBF7-FCC7-F04A7A950EE2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0E75A-DFC2-E82E-B2D4-C3E10346E241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AF830-8388-D839-52FB-EA5E681157DB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8A1E0-5A93-3CA1-2EE8-FDEDA8D1C076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8A4C165-314F-55CD-B953-4CDF9D001E64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B5644-9F0E-5DEE-623C-256A7C6BCBBC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D33FB2-49FE-6405-F3C8-960A0FB3B937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39BE6-0A35-2891-5CC5-727FC7580BA8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C78A27-B21C-0D98-000A-5284397DD122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24E1E-285B-197F-CC53-43FD775407C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FC0E00-BA3E-B09C-ECCF-2845CABC0D97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B1012E-A8DD-9C6B-C9BE-371EE460FA57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3D21788-AE70-8CA4-3197-8A261192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665" y="23515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0856EA-679C-D8EC-26D1-E600A3EEB638}"/>
              </a:ext>
            </a:extLst>
          </p:cNvPr>
          <p:cNvSpPr txBox="1"/>
          <p:nvPr/>
        </p:nvSpPr>
        <p:spPr>
          <a:xfrm>
            <a:off x="6061556" y="1730640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0FD02-572E-7E2F-1826-7C0A2D188BA4}"/>
              </a:ext>
            </a:extLst>
          </p:cNvPr>
          <p:cNvSpPr txBox="1"/>
          <p:nvPr/>
        </p:nvSpPr>
        <p:spPr>
          <a:xfrm>
            <a:off x="2239806" y="173064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solution: $12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8E99-D0B5-99CB-BC0B-80E4CFA3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ABF6-27E9-098D-229C-3D76EE72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80EF9-59A0-E31E-E65C-B9A158E868DE}"/>
              </a:ext>
            </a:extLst>
          </p:cNvPr>
          <p:cNvSpPr/>
          <p:nvPr/>
        </p:nvSpPr>
        <p:spPr>
          <a:xfrm>
            <a:off x="3259250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ED5B7-3192-62EF-4F4B-B837650C4657}"/>
              </a:ext>
            </a:extLst>
          </p:cNvPr>
          <p:cNvSpPr/>
          <p:nvPr/>
        </p:nvSpPr>
        <p:spPr>
          <a:xfrm>
            <a:off x="4746466" y="288036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9DE58-C3F9-9D89-2227-F1D420AA916D}"/>
              </a:ext>
            </a:extLst>
          </p:cNvPr>
          <p:cNvSpPr/>
          <p:nvPr/>
        </p:nvSpPr>
        <p:spPr>
          <a:xfrm>
            <a:off x="6416562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CAC5C-8E3B-F65C-F6A0-DFFAD12F3201}"/>
              </a:ext>
            </a:extLst>
          </p:cNvPr>
          <p:cNvSpPr/>
          <p:nvPr/>
        </p:nvSpPr>
        <p:spPr>
          <a:xfrm>
            <a:off x="7903778" y="2743200"/>
            <a:ext cx="1371600" cy="13716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74D90-9882-74EE-3A32-FC4656FE0D35}"/>
              </a:ext>
            </a:extLst>
          </p:cNvPr>
          <p:cNvSpPr txBox="1"/>
          <p:nvPr/>
        </p:nvSpPr>
        <p:spPr>
          <a:xfrm>
            <a:off x="2747595" y="84082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EAC0B9-0181-E2A5-BE92-2FABAB2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8071-1E58-C3D1-626F-AA89C78A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1A4227-7986-9F17-888B-17B7AE0BF588}"/>
              </a:ext>
            </a:extLst>
          </p:cNvPr>
          <p:cNvSpPr/>
          <p:nvPr/>
        </p:nvSpPr>
        <p:spPr>
          <a:xfrm>
            <a:off x="4961926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0C282D-B9DC-466B-F093-C9667DD89F37}"/>
              </a:ext>
            </a:extLst>
          </p:cNvPr>
          <p:cNvSpPr/>
          <p:nvPr/>
        </p:nvSpPr>
        <p:spPr>
          <a:xfrm>
            <a:off x="6449142" y="1501208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0F5426-5948-8D06-4A3D-62106136A7BC}"/>
              </a:ext>
            </a:extLst>
          </p:cNvPr>
          <p:cNvSpPr/>
          <p:nvPr/>
        </p:nvSpPr>
        <p:spPr>
          <a:xfrm>
            <a:off x="8119238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16BBA-6707-B2F4-2AB6-615BAFCD873F}"/>
              </a:ext>
            </a:extLst>
          </p:cNvPr>
          <p:cNvSpPr/>
          <p:nvPr/>
        </p:nvSpPr>
        <p:spPr>
          <a:xfrm>
            <a:off x="9606454" y="1364048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15463-CDD5-C02B-523E-45139A6CE648}"/>
              </a:ext>
            </a:extLst>
          </p:cNvPr>
          <p:cNvSpPr txBox="1"/>
          <p:nvPr/>
        </p:nvSpPr>
        <p:spPr>
          <a:xfrm>
            <a:off x="2747595" y="3563007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00C7E-F768-8AAC-05C3-F20AD3BF39C9}"/>
              </a:ext>
            </a:extLst>
          </p:cNvPr>
          <p:cNvSpPr/>
          <p:nvPr/>
        </p:nvSpPr>
        <p:spPr>
          <a:xfrm>
            <a:off x="30306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319B5-4FD4-6A12-AB29-1AB3F6713F6C}"/>
              </a:ext>
            </a:extLst>
          </p:cNvPr>
          <p:cNvSpPr/>
          <p:nvPr/>
        </p:nvSpPr>
        <p:spPr>
          <a:xfrm>
            <a:off x="37164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8D3842-5136-1E81-4B1A-A4AD94569A0D}"/>
              </a:ext>
            </a:extLst>
          </p:cNvPr>
          <p:cNvSpPr/>
          <p:nvPr/>
        </p:nvSpPr>
        <p:spPr>
          <a:xfrm>
            <a:off x="5239408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5CAD47-1D7A-8931-33AD-D7CEACBF7DAA}"/>
              </a:ext>
            </a:extLst>
          </p:cNvPr>
          <p:cNvSpPr/>
          <p:nvPr/>
        </p:nvSpPr>
        <p:spPr>
          <a:xfrm>
            <a:off x="6346166" y="4546250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AF6C5-15DC-5129-7D0F-0E6B437F57DA}"/>
              </a:ext>
            </a:extLst>
          </p:cNvPr>
          <p:cNvSpPr/>
          <p:nvPr/>
        </p:nvSpPr>
        <p:spPr>
          <a:xfrm>
            <a:off x="76358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DC6BEF-F8CF-0963-F3B2-40F40F32682C}"/>
              </a:ext>
            </a:extLst>
          </p:cNvPr>
          <p:cNvSpPr/>
          <p:nvPr/>
        </p:nvSpPr>
        <p:spPr>
          <a:xfrm>
            <a:off x="80930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2D98D7-335E-15F1-5EDE-880FBE0AC04F}"/>
              </a:ext>
            </a:extLst>
          </p:cNvPr>
          <p:cNvSpPr/>
          <p:nvPr/>
        </p:nvSpPr>
        <p:spPr>
          <a:xfrm>
            <a:off x="8551747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61291E1-F217-FCCB-D8E5-4DAE028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1444-7F5F-934D-856D-68069F82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0354EC-68C9-0C70-A07E-708E96A6A63A}"/>
              </a:ext>
            </a:extLst>
          </p:cNvPr>
          <p:cNvSpPr/>
          <p:nvPr/>
        </p:nvSpPr>
        <p:spPr>
          <a:xfrm>
            <a:off x="13812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6F5C96-ACBF-C7DD-F5CE-A20F32D22ECC}"/>
              </a:ext>
            </a:extLst>
          </p:cNvPr>
          <p:cNvSpPr/>
          <p:nvPr/>
        </p:nvSpPr>
        <p:spPr>
          <a:xfrm>
            <a:off x="273500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6B24D-B1B3-5D6E-551D-600784D81840}"/>
              </a:ext>
            </a:extLst>
          </p:cNvPr>
          <p:cNvSpPr/>
          <p:nvPr/>
        </p:nvSpPr>
        <p:spPr>
          <a:xfrm>
            <a:off x="40887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2EFB-AB3F-19CB-AE98-D567B2BE5F0B}"/>
              </a:ext>
            </a:extLst>
          </p:cNvPr>
          <p:cNvSpPr txBox="1"/>
          <p:nvPr/>
        </p:nvSpPr>
        <p:spPr>
          <a:xfrm>
            <a:off x="1381250" y="1007222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14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DAFCA1-CE43-CCDE-5EA3-7AD54AF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CBB4-E20C-95DC-B627-DA184FBFCF71}"/>
              </a:ext>
            </a:extLst>
          </p:cNvPr>
          <p:cNvSpPr txBox="1"/>
          <p:nvPr/>
        </p:nvSpPr>
        <p:spPr>
          <a:xfrm>
            <a:off x="1385738" y="3751669"/>
            <a:ext cx="193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Greedy 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BECAC-5F87-888A-412C-08BB72FA61DA}"/>
              </a:ext>
            </a:extLst>
          </p:cNvPr>
          <p:cNvSpPr/>
          <p:nvPr/>
        </p:nvSpPr>
        <p:spPr>
          <a:xfrm>
            <a:off x="3665391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150C09-4C87-39A8-5F82-1EAAE33D5469}"/>
              </a:ext>
            </a:extLst>
          </p:cNvPr>
          <p:cNvSpPr/>
          <p:nvPr/>
        </p:nvSpPr>
        <p:spPr>
          <a:xfrm>
            <a:off x="49262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0DAA45-5D83-0A02-3B8D-7D4E923544DB}"/>
              </a:ext>
            </a:extLst>
          </p:cNvPr>
          <p:cNvSpPr/>
          <p:nvPr/>
        </p:nvSpPr>
        <p:spPr>
          <a:xfrm>
            <a:off x="53834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9597C-B992-A822-9220-832E1AF0D474}"/>
              </a:ext>
            </a:extLst>
          </p:cNvPr>
          <p:cNvSpPr/>
          <p:nvPr/>
        </p:nvSpPr>
        <p:spPr>
          <a:xfrm>
            <a:off x="58406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075CF7-A1D0-92F2-D596-EC9063C29E5C}"/>
              </a:ext>
            </a:extLst>
          </p:cNvPr>
          <p:cNvSpPr/>
          <p:nvPr/>
        </p:nvSpPr>
        <p:spPr>
          <a:xfrm>
            <a:off x="62978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A8C9E-4C41-7EFB-DF64-C50356DC0CF8}"/>
              </a:ext>
            </a:extLst>
          </p:cNvPr>
          <p:cNvSpPr txBox="1"/>
          <p:nvPr/>
        </p:nvSpPr>
        <p:spPr>
          <a:xfrm>
            <a:off x="7643989" y="375166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5 coins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DB9EC-DD45-52E0-0A5B-BCC4658A1E5C}"/>
              </a:ext>
            </a:extLst>
          </p:cNvPr>
          <p:cNvSpPr txBox="1"/>
          <p:nvPr/>
        </p:nvSpPr>
        <p:spPr>
          <a:xfrm>
            <a:off x="1385738" y="508371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Optimal solution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59ACAC-4246-6CDA-CFB6-CBBF8EA6A4B9}"/>
              </a:ext>
            </a:extLst>
          </p:cNvPr>
          <p:cNvSpPr/>
          <p:nvPr/>
        </p:nvSpPr>
        <p:spPr>
          <a:xfrm>
            <a:off x="3649400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14E34-9F18-B767-637F-82F7A7C60F5B}"/>
              </a:ext>
            </a:extLst>
          </p:cNvPr>
          <p:cNvSpPr/>
          <p:nvPr/>
        </p:nvSpPr>
        <p:spPr>
          <a:xfrm>
            <a:off x="4122591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AE5F8-7CDB-1D57-A927-339546D9464E}"/>
              </a:ext>
            </a:extLst>
          </p:cNvPr>
          <p:cNvSpPr txBox="1"/>
          <p:nvPr/>
        </p:nvSpPr>
        <p:spPr>
          <a:xfrm>
            <a:off x="5510182" y="5083717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 coins</a:t>
            </a:r>
          </a:p>
        </p:txBody>
      </p:sp>
    </p:spTree>
    <p:extLst>
      <p:ext uri="{BB962C8B-B14F-4D97-AF65-F5344CB8AC3E}">
        <p14:creationId xmlns:p14="http://schemas.microsoft.com/office/powerpoint/2010/main" val="28076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76FC-47DC-109D-AA55-402BC7E5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AAFD2F-A2E3-FAEB-1605-5C6B805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E823E-C861-A5CE-BA33-083E7054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83755"/>
              </p:ext>
            </p:extLst>
          </p:nvPr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757636A-CF5F-38ED-0686-3FF83D112380}"/>
              </a:ext>
            </a:extLst>
          </p:cNvPr>
          <p:cNvGrpSpPr/>
          <p:nvPr/>
        </p:nvGrpSpPr>
        <p:grpSpPr>
          <a:xfrm>
            <a:off x="301501" y="4211848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464AA9-4BE9-7BA3-57A4-066EEC616CA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71B098-1B13-7B8C-5185-089F17121B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A9639-0CE5-B9E0-7450-EF0F9953F9AE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84862-6156-8D35-1429-A72AAF273620}"/>
              </a:ext>
            </a:extLst>
          </p:cNvPr>
          <p:cNvGrpSpPr/>
          <p:nvPr/>
        </p:nvGrpSpPr>
        <p:grpSpPr>
          <a:xfrm>
            <a:off x="3042073" y="2964026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AC7EC-E0E6-37EC-AD91-5BC6CD79BB12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F84AD-0C86-A56A-5A4F-E7B75D59E03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F74ED9-A418-74A3-208C-3149AC63279A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7CA12-BCE9-F1C2-66AA-3A1B4366CEB1}"/>
              </a:ext>
            </a:extLst>
          </p:cNvPr>
          <p:cNvGrpSpPr/>
          <p:nvPr/>
        </p:nvGrpSpPr>
        <p:grpSpPr>
          <a:xfrm>
            <a:off x="4875821" y="3600407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CF74C-25A6-EEF1-A785-0016A14EBE9E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3F5A3-6D2C-F560-FC4B-E2A3B6D763F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0F3530-CB40-2E27-5A6A-6A2E87B2B71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6BFA1B-2EAA-7A93-DAB1-7D783B94B9BA}"/>
              </a:ext>
            </a:extLst>
          </p:cNvPr>
          <p:cNvGrpSpPr/>
          <p:nvPr/>
        </p:nvGrpSpPr>
        <p:grpSpPr>
          <a:xfrm>
            <a:off x="7621956" y="2399200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0E431-D205-142B-F9C0-241FA9A87D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3A9F7-350F-70CB-8DED-A9AE4CA7DCC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5C86A3-1B69-7263-0EBF-3D901CD34AA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DFDFBD-8B27-8F59-D660-EF56DC02E5C1}"/>
              </a:ext>
            </a:extLst>
          </p:cNvPr>
          <p:cNvGrpSpPr/>
          <p:nvPr/>
        </p:nvGrpSpPr>
        <p:grpSpPr>
          <a:xfrm>
            <a:off x="9307315" y="1728515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B732E1-5829-FD46-3748-AFD08730269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907BA-6741-6097-4A1B-D4855175C14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AA47C-44D0-C90E-2CA6-3AED94FE1DA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3FFCA1-2560-E675-8361-EAB45CABEED4}"/>
              </a:ext>
            </a:extLst>
          </p:cNvPr>
          <p:cNvGrpSpPr/>
          <p:nvPr/>
        </p:nvGrpSpPr>
        <p:grpSpPr>
          <a:xfrm>
            <a:off x="3964356" y="486831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84ACAF-6C0D-D661-BB0B-DD7204AAEB68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17B9E1-7790-8EF5-D58D-7E7D01FFC3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D06CD-4AA7-B511-B193-AAD363CDF58A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2DA0A4-ACD3-B739-2299-BDB334D0CFB7}"/>
              </a:ext>
            </a:extLst>
          </p:cNvPr>
          <p:cNvGrpSpPr/>
          <p:nvPr/>
        </p:nvGrpSpPr>
        <p:grpSpPr>
          <a:xfrm>
            <a:off x="8516681" y="1095275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7DC0BD-459D-3048-6383-3FD433F7AE8D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5DF3C9-486B-78B6-B58A-BDAD6AB5EE4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0CBA62-C108-21BC-00CC-215FD6BEF98F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FA10FE-03E6-4239-EEFB-6553575CF7EF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A09180-7294-0EBB-8F37-C4F6BBE4CA2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969BA1-9448-AA0E-58D9-3C78938C0318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D4D2A4-078F-51E2-239E-2B74655EC0F0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259D07-A9AE-0A2A-8CF6-7E7767110D01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DA02F8-E01B-DC7F-8429-5D614668710F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D286CC-1901-9AB9-6F17-9D412D9FFF4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07E1E-0278-0E18-B6B2-01D0C2949FBC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F1CC-F11E-BCBB-B544-26A8D3B5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6A1B4-4F11-0103-E844-8CB1422A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4AA1BF-5711-54C3-E3B1-B03BEC523CE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0B413CD-B137-9007-A4A2-888D1A4B9B5F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5A697C-CDA3-D73A-23C7-A0D7F00E33F7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83E04-535F-179A-22A2-74D6F113D48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EF471-4239-C75B-3028-B0B02561B60A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B66A0-9357-6DC1-2B5E-BD2B059E8688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08650-9AF9-D587-5CBD-AC65A7EF73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FD5CC6-6516-D5B5-167D-F0F5BB4EC2C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47064-66FC-26B7-0CAD-F5F17FAEFA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662BFA-1182-DA45-DB5D-D6F5DB233150}"/>
              </a:ext>
            </a:extLst>
          </p:cNvPr>
          <p:cNvGrpSpPr/>
          <p:nvPr/>
        </p:nvGrpSpPr>
        <p:grpSpPr>
          <a:xfrm>
            <a:off x="4875819" y="3019679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CFD7A-F933-F1D7-8BB9-69DDA54BBF94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683E11-2756-018D-8F23-9929A0268A9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A4B8C8-4D9D-9C90-A897-A8E5CB1CDF08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0E04-CB3C-1BB7-ED66-0C9E43213C33}"/>
              </a:ext>
            </a:extLst>
          </p:cNvPr>
          <p:cNvGrpSpPr/>
          <p:nvPr/>
        </p:nvGrpSpPr>
        <p:grpSpPr>
          <a:xfrm>
            <a:off x="7621956" y="3657973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A1BDF2-6C03-2A54-A587-C3328E4D28F1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275367-2464-5DAE-F574-2D34D5E6B00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1A101-9FD2-E456-7ED8-F077E58D50AC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811128-FCD2-54BA-BA97-C8C096F75126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6A4C9-5413-B93E-CDC7-15442857F442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27F43E-A6CB-674C-4518-9AC2B6C02354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E014B9-C779-C7C6-90C4-B072867764F1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C0CBC-1310-D0CF-D17D-F7C9D0282CE8}"/>
              </a:ext>
            </a:extLst>
          </p:cNvPr>
          <p:cNvGrpSpPr/>
          <p:nvPr/>
        </p:nvGrpSpPr>
        <p:grpSpPr>
          <a:xfrm>
            <a:off x="3964356" y="237766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1C4AFBC-7A79-5BB3-DFB5-3BADD93CF88B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DE4EB0-A3E7-9A97-87C4-131797A3E74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7EA9CF-5CBA-8F0B-33FE-941C2B90F656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99B053-EE71-30EB-7953-C5211B69AE2F}"/>
              </a:ext>
            </a:extLst>
          </p:cNvPr>
          <p:cNvGrpSpPr/>
          <p:nvPr/>
        </p:nvGrpSpPr>
        <p:grpSpPr>
          <a:xfrm>
            <a:off x="8527191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21D4877-9203-9349-2B1F-273238C82ED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D1A626-F5C0-52A1-D70E-8DBE735A1F9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FFDDE9-F4D1-DF3D-9133-77E98ABFBCED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C2B464-5334-9A6F-0D1A-A8925AACACE8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FF9C0-FDB7-061C-F50F-571A6BDDD5D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7F7BF4-7E3F-8928-1021-F392176C342B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4398AB-864D-97AF-70B5-AD631DEA152D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133914-C84A-600C-A599-CA879B48737C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C52DB7-DC98-5458-2F2E-31AFEB55541B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31B6E2-FB28-BAEA-2252-7128B271E74B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F32E31-BB75-8148-D48F-BF0E134D9D5D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1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F2CE-67F2-A243-8EA2-0402F5609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FA54DB-D0D4-75F8-F538-6993390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1866E3-03CD-1DFF-706B-598BF05B717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518DA64-E289-2B85-9494-5900DA73293A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DAC9C-FB5C-2BC0-B612-DA44E0471E21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4129-3AE2-9284-DE5F-6E2EFA0602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93C5B-7D8C-8D96-48A5-CE87C88C9711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B72B6-9287-E4A1-993A-4D67CA2D301F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25C980-D505-D813-9FF0-63D255F25C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89D21-ACD0-E8D3-DBC5-498B41F6DA7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1B8FF8-164E-EC22-4277-C9E69AEE865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646F33-6643-DA5E-DDA8-265289B54B75}"/>
              </a:ext>
            </a:extLst>
          </p:cNvPr>
          <p:cNvGrpSpPr/>
          <p:nvPr/>
        </p:nvGrpSpPr>
        <p:grpSpPr>
          <a:xfrm>
            <a:off x="4865309" y="2371321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CECB09-4956-4CC2-2AA0-D4CD102F1F1D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B2A1F-E303-567E-1D15-1F51FE3198DD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27789D-7803-A5E2-1DEE-13D9FBA526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D936-FC89-E723-84F2-F83E9A8323AC}"/>
              </a:ext>
            </a:extLst>
          </p:cNvPr>
          <p:cNvGrpSpPr/>
          <p:nvPr/>
        </p:nvGrpSpPr>
        <p:grpSpPr>
          <a:xfrm>
            <a:off x="7614137" y="3013417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EFF93-A5E8-4C64-A486-88CD8AB5440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F1BB7-7783-3E23-85A1-24C4079AC34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3ACE25-99E5-9A14-978D-7898B29920D4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2DF515-CFDB-E3E8-9659-FB12ED1E06A4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215F69-2CCB-60B0-BE61-77CA09BFF477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BEB85-F2D2-FA47-B206-353247DD6EEF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7D0A5-237C-DE86-63EE-418C1EF2E7C0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DF779A-08AD-E3EF-F43C-F5018A94EF6A}"/>
              </a:ext>
            </a:extLst>
          </p:cNvPr>
          <p:cNvGrpSpPr/>
          <p:nvPr/>
        </p:nvGrpSpPr>
        <p:grpSpPr>
          <a:xfrm>
            <a:off x="3956537" y="367041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CC8249-BD43-5A17-3ACF-C0EFBDD73E51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AC09A6-2659-4502-C1B3-E0D616FA808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E0D11-6201-536C-AB59-CDD3A8991F11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8D8F9A-9D19-23DE-BB24-DFD360F2DC9C}"/>
              </a:ext>
            </a:extLst>
          </p:cNvPr>
          <p:cNvGrpSpPr/>
          <p:nvPr/>
        </p:nvGrpSpPr>
        <p:grpSpPr>
          <a:xfrm>
            <a:off x="8523953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74086A-6CD6-7574-E5D5-152947EC0DC9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6E6B9-060F-F4BB-1D97-5431C15CBE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FC351-F2C1-66E5-8B36-39850575B75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D83769-D3E6-F1E8-9B02-BB16B5DA9790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AF9DF2-7ADA-6068-F510-3F32D34B2F1C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DBEE88-FC0D-FFD9-4DC1-58241AC5670E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4697E0-0143-EFAF-58F9-D1E1543D83F4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5CD246F-7910-3BBA-C8C0-540FF1451FC3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E19ABA-6FA3-2E5F-95AC-DC3E536CFE03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5CCBF7-6B8F-3A9C-415E-FF3879209EAA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5076E9-CE4E-46A6-6F98-11C2D1413B14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C801-FB73-0780-4D19-ACFEBCE0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82A56E-766C-FE33-7C5C-BD4C585AB7D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5CF3-8B78-C1F7-CE1B-119B8881D0A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00446-BDCC-B6EE-4B0C-5588F208E62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ECE15-D5E5-DEB7-A0B3-DB63A5AA351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4A9A0B-A90C-EC13-7189-6BF7BB97A60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986A5-A81E-D2CB-768A-22030939A96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029DAC8-5078-ACFE-D3E1-4805E5E7F117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DA0927-B08F-3EF0-59A4-DB9E2FA7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E70-355C-78E7-0D6D-ECF9429EAACC}"/>
              </a:ext>
            </a:extLst>
          </p:cNvPr>
          <p:cNvSpPr txBox="1"/>
          <p:nvPr/>
        </p:nvSpPr>
        <p:spPr>
          <a:xfrm>
            <a:off x="1573420" y="2224748"/>
            <a:ext cx="155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56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DE7F-E5FA-2E95-2CDE-2494E01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A68B7E-89D0-6C90-5D3C-240D472D18B9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05D4-746B-8130-C162-362D8827895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43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0B884-336F-A8AD-937C-940A84C40C1F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A2430-084D-D4C4-BB77-2761A704831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366F96-87EF-372D-01B2-A7E13B30D29C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44D55B-3D9D-1914-C286-DEDDB988F0A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1347FB-1A59-B7C7-DA5B-C6B6F62AF83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89490BD-2D3D-EC61-C799-DB7FC9E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CF9E6F-2B26-20B3-51C8-D02D86E69F9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738E-326F-D91B-DAE8-52CBEAF2259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25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788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C2C9-FAC6-9C8D-FDEB-977215EC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67BA4-EA3F-D58C-9D84-EB1F032176A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30BB6-05A7-62B2-D411-69D8EA8C6536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228970-4411-641B-2422-D764676F267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CC071A-5A38-1873-A5E7-8FDCC2FF74F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31466-F9CC-8FDA-6103-EF197DC316B0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588767-B129-4F73-918A-3D7B61F5D0DC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7C13135-90CD-4816-8EC1-3F797054C4C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B5EEB0C-0E2F-ACC5-9AB3-971472E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2712E9-3080-7382-7559-E887E9F0302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5CA697-EFB2-5F77-DA3C-50FEA8BB7E69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80E9-5B6C-B66A-1AB5-959C566DA311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47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05D2-758C-D905-B45D-3B67E8C3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3F84AF-AEA0-998B-1F8C-678F33CD9F2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5ED3-9F1B-590F-27F3-4AE1D6D9C840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D7A8C7-B69F-2800-C3A4-2DF36C5CF6E9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8C2CE-D95E-4D96-D4C8-C84D56AEFECB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E9DD1-0053-D6BC-E0D5-4B321BBF3051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3CC8A8-0ACB-D878-BAD4-935630685DCD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C3DE792-5216-58F2-CE8F-BF8DC821D386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DB84680-999A-6EF1-C24C-484A31DB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CEE44C-1761-A6C1-8787-2D3A1614042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8810DC-82E6-8961-1CA6-634FDF4329CA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8675C-F440-56EC-ADE8-5343AA4665CF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477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596</Words>
  <Application>Microsoft Office PowerPoint</Application>
  <PresentationFormat>Widescreen</PresentationFormat>
  <Paragraphs>331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19</cp:revision>
  <dcterms:created xsi:type="dcterms:W3CDTF">2024-09-20T21:19:50Z</dcterms:created>
  <dcterms:modified xsi:type="dcterms:W3CDTF">2025-03-29T00:43:04Z</dcterms:modified>
</cp:coreProperties>
</file>