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301" r:id="rId2"/>
    <p:sldId id="355" r:id="rId3"/>
    <p:sldId id="32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A68"/>
    <a:srgbClr val="ADA069"/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4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E2E6-7260-FD6D-EB3E-D0FED13AF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3424C-7EA7-523F-B879-E7E140A6C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666CF-823B-54E1-F5C0-7ABA5BDEF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BA95-399C-7894-94BC-8DF49EA7D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2795752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Alexa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F1FA6E-E30F-3425-0593-D7D013B0DEE9}"/>
              </a:ext>
            </a:extLst>
          </p:cNvPr>
          <p:cNvSpPr/>
          <p:nvPr/>
        </p:nvSpPr>
        <p:spPr>
          <a:xfrm>
            <a:off x="3715407" y="241475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Brian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6F60B0-87CF-9B19-DF35-1C7DD89098D7}"/>
              </a:ext>
            </a:extLst>
          </p:cNvPr>
          <p:cNvSpPr/>
          <p:nvPr/>
        </p:nvSpPr>
        <p:spPr>
          <a:xfrm>
            <a:off x="37154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Chris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144261-5848-C4A3-A5FB-5E409519A6F4}"/>
              </a:ext>
            </a:extLst>
          </p:cNvPr>
          <p:cNvSpPr/>
          <p:nvPr/>
        </p:nvSpPr>
        <p:spPr>
          <a:xfrm>
            <a:off x="46298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Danny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E4276C-23E3-585B-DF9E-7BEAA0AB731C}"/>
              </a:ext>
            </a:extLst>
          </p:cNvPr>
          <p:cNvSpPr/>
          <p:nvPr/>
        </p:nvSpPr>
        <p:spPr>
          <a:xfrm>
            <a:off x="5544207" y="116940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Fred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F10BA6-40A5-924C-1F47-DEDDC5956269}"/>
              </a:ext>
            </a:extLst>
          </p:cNvPr>
          <p:cNvSpPr/>
          <p:nvPr/>
        </p:nvSpPr>
        <p:spPr>
          <a:xfrm>
            <a:off x="5544207" y="4926465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Ellen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2FD7DC4-4416-28D7-2E0C-8180F7CADAA3}"/>
              </a:ext>
            </a:extLst>
          </p:cNvPr>
          <p:cNvSpPr/>
          <p:nvPr/>
        </p:nvSpPr>
        <p:spPr>
          <a:xfrm>
            <a:off x="6458607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Gina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04AE7F-246B-F4C9-0D47-51D80CFA2BFA}"/>
              </a:ext>
            </a:extLst>
          </p:cNvPr>
          <p:cNvSpPr/>
          <p:nvPr/>
        </p:nvSpPr>
        <p:spPr>
          <a:xfrm>
            <a:off x="7373007" y="2438161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Helen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5140FD-1F6D-759D-90D9-97A85736C175}"/>
              </a:ext>
            </a:extLst>
          </p:cNvPr>
          <p:cNvSpPr/>
          <p:nvPr/>
        </p:nvSpPr>
        <p:spPr>
          <a:xfrm>
            <a:off x="8290035" y="3670608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Ian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CC08D5-7B3A-0227-5E55-642B7C87D039}"/>
              </a:ext>
            </a:extLst>
          </p:cNvPr>
          <p:cNvCxnSpPr>
            <a:stCxn id="19" idx="2"/>
            <a:endCxn id="2" idx="0"/>
          </p:cNvCxnSpPr>
          <p:nvPr/>
        </p:nvCxnSpPr>
        <p:spPr>
          <a:xfrm rot="5400000">
            <a:off x="4921535" y="1334879"/>
            <a:ext cx="330944" cy="182880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2B3DF9-5B48-0093-42C9-9968D241FF9A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16200000" flipH="1">
            <a:off x="6738630" y="1346584"/>
            <a:ext cx="354354" cy="18288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3AB7D9AD-3030-9094-8F03-66AC3A62760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3542052" y="3040052"/>
            <a:ext cx="341457" cy="9196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DAB5538-8B6C-9761-BF6E-499535971101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rot="16200000" flipH="1">
            <a:off x="4459079" y="3042679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2237CB-C6C1-1E80-AB36-C4D86990F192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 rot="5400000">
            <a:off x="44590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C7CC36B-72D5-31C7-00C7-CD5B29DCF593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 rot="16200000" flipH="1">
            <a:off x="5373479" y="4298536"/>
            <a:ext cx="34145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C368DF2-DEEE-999A-7FD3-4463456C4D50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5400000">
            <a:off x="7213984" y="3054384"/>
            <a:ext cx="318047" cy="9144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35DD97E-E52A-99CA-CC80-9998E115C584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rot="16200000" flipH="1">
            <a:off x="8129698" y="3053070"/>
            <a:ext cx="318047" cy="9170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726B-AFBA-AF0D-2913-14C04A38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DC953ED-6A3D-262A-EFF2-A4CDD5A9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A6BDDA-55D2-A5CA-3DF5-DD020F560F65}"/>
              </a:ext>
            </a:extLst>
          </p:cNvPr>
          <p:cNvSpPr/>
          <p:nvPr/>
        </p:nvSpPr>
        <p:spPr>
          <a:xfrm>
            <a:off x="5455920" y="1407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2A431F-1591-F5ED-4955-50A1705DC443}"/>
              </a:ext>
            </a:extLst>
          </p:cNvPr>
          <p:cNvSpPr/>
          <p:nvPr/>
        </p:nvSpPr>
        <p:spPr>
          <a:xfrm>
            <a:off x="3608223" y="2321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F3E455-FD4F-C1E2-2958-B6F9A247E87D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4388712" y="2187649"/>
            <a:ext cx="120111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8DCF13A-41F2-05B1-D765-78E810E193EE}"/>
              </a:ext>
            </a:extLst>
          </p:cNvPr>
          <p:cNvSpPr/>
          <p:nvPr/>
        </p:nvSpPr>
        <p:spPr>
          <a:xfrm>
            <a:off x="6388918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7BBB0C-4355-9545-EA33-456D70314519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7169407" y="31020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132731D-2E3C-8FED-9699-803761AE7B07}"/>
              </a:ext>
            </a:extLst>
          </p:cNvPr>
          <p:cNvSpPr/>
          <p:nvPr/>
        </p:nvSpPr>
        <p:spPr>
          <a:xfrm>
            <a:off x="7303318" y="2321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BAA1FA-EE78-8077-A17B-C116F624150B}"/>
              </a:ext>
            </a:extLst>
          </p:cNvPr>
          <p:cNvCxnSpPr>
            <a:cxnSpLocks/>
            <a:stCxn id="26" idx="5"/>
            <a:endCxn id="33" idx="1"/>
          </p:cNvCxnSpPr>
          <p:nvPr/>
        </p:nvCxnSpPr>
        <p:spPr>
          <a:xfrm>
            <a:off x="6236409" y="2187649"/>
            <a:ext cx="1200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AAA0289-27C5-956F-C584-AB0FE7CAD83E}"/>
              </a:ext>
            </a:extLst>
          </p:cNvPr>
          <p:cNvSpPr/>
          <p:nvPr/>
        </p:nvSpPr>
        <p:spPr>
          <a:xfrm>
            <a:off x="4518167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F7F17B-B121-C394-3382-CAEA0DEDAFA4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4388712" y="310204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67F4ED-375F-66DC-58B8-0038BD0252C5}"/>
              </a:ext>
            </a:extLst>
          </p:cNvPr>
          <p:cNvCxnSpPr>
            <a:cxnSpLocks/>
            <a:stCxn id="27" idx="3"/>
            <a:endCxn id="38" idx="7"/>
          </p:cNvCxnSpPr>
          <p:nvPr/>
        </p:nvCxnSpPr>
        <p:spPr>
          <a:xfrm flipH="1">
            <a:off x="3470314" y="310204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7DD27B8-D20B-4714-F886-0AE634FC6E1F}"/>
              </a:ext>
            </a:extLst>
          </p:cNvPr>
          <p:cNvSpPr/>
          <p:nvPr/>
        </p:nvSpPr>
        <p:spPr>
          <a:xfrm>
            <a:off x="2689825" y="32359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49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EA423-FDC4-729E-0389-4E764480FE94}"/>
              </a:ext>
            </a:extLst>
          </p:cNvPr>
          <p:cNvSpPr/>
          <p:nvPr/>
        </p:nvSpPr>
        <p:spPr>
          <a:xfrm>
            <a:off x="5460065" y="41503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1FF1BE9-033A-11D8-C304-679316955BB7}"/>
              </a:ext>
            </a:extLst>
          </p:cNvPr>
          <p:cNvSpPr/>
          <p:nvPr/>
        </p:nvSpPr>
        <p:spPr>
          <a:xfrm>
            <a:off x="7298862" y="41503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19B45F-B773-BBEA-D913-7D5777236B69}"/>
              </a:ext>
            </a:extLst>
          </p:cNvPr>
          <p:cNvCxnSpPr>
            <a:cxnSpLocks/>
            <a:stCxn id="31" idx="3"/>
            <a:endCxn id="39" idx="7"/>
          </p:cNvCxnSpPr>
          <p:nvPr/>
        </p:nvCxnSpPr>
        <p:spPr>
          <a:xfrm flipH="1">
            <a:off x="6240554" y="4016449"/>
            <a:ext cx="28227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BDA7EB-517D-BF9F-E6C1-981F1BF7C02A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>
          <a:xfrm>
            <a:off x="7169407" y="401644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9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</TotalTime>
  <Words>39</Words>
  <Application>Microsoft Office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31</cp:revision>
  <dcterms:created xsi:type="dcterms:W3CDTF">2024-09-20T21:19:50Z</dcterms:created>
  <dcterms:modified xsi:type="dcterms:W3CDTF">2025-04-27T17:07:36Z</dcterms:modified>
</cp:coreProperties>
</file>