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7" r:id="rId10"/>
    <p:sldId id="266" r:id="rId11"/>
    <p:sldId id="265" r:id="rId12"/>
    <p:sldId id="269" r:id="rId13"/>
    <p:sldId id="270" r:id="rId14"/>
    <p:sldId id="273" r:id="rId15"/>
    <p:sldId id="272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3" r:id="rId27"/>
    <p:sldId id="287" r:id="rId28"/>
    <p:sldId id="293" r:id="rId29"/>
    <p:sldId id="292" r:id="rId30"/>
    <p:sldId id="288" r:id="rId31"/>
    <p:sldId id="289" r:id="rId32"/>
    <p:sldId id="290" r:id="rId33"/>
    <p:sldId id="291" r:id="rId34"/>
    <p:sldId id="296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A54B44-F737-DB40-14E2-02B9222A3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83733"/>
              </p:ext>
            </p:extLst>
          </p:nvPr>
        </p:nvGraphicFramePr>
        <p:xfrm>
          <a:off x="975360" y="2788920"/>
          <a:ext cx="1024128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Watermelon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9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8548-F2E3-50FF-F9CA-1A62ACA4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26CE3D-790E-FA41-8FE1-40D38B6D56E5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5F2B04-43A1-9399-D953-C76A5C22E69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6CAC-E52D-5E0B-3B92-FA199493F563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F9DCDC-675B-17A9-72A6-A77360DDC20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B578C09-4A5E-7C05-B13D-ED67FD05A62C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273EED-B949-C3C0-68E9-004CFAA2C75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E1132E-1758-061F-158B-293D9FD31EF5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B084C-B496-1804-BE07-DFDECC02E78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F1F3F-5505-CC35-E1E8-F3C8B186893E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A011F0-4072-C32D-3F72-0233F7E7382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7AAF44B-BDA2-25EE-932F-815E81852767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1A3DAE-935E-9A94-9BBE-7B44F523E52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82BC7FB-AA18-97C5-9FC7-4A5880F2AE4B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C62EC-6CBC-D772-BB1D-36A90DCE6131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5B70E-FC76-7226-EC1D-5F94EDF9A7D8}"/>
              </a:ext>
            </a:extLst>
          </p:cNvPr>
          <p:cNvSpPr txBox="1"/>
          <p:nvPr/>
        </p:nvSpPr>
        <p:spPr>
          <a:xfrm>
            <a:off x="332058" y="4739954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5A2C7CC7-34A9-C160-0577-62FF8F586D66}"/>
              </a:ext>
            </a:extLst>
          </p:cNvPr>
          <p:cNvSpPr/>
          <p:nvPr/>
        </p:nvSpPr>
        <p:spPr>
          <a:xfrm>
            <a:off x="3605860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51ADE4FD-C78E-EC74-A540-8F1BD8011496}"/>
              </a:ext>
            </a:extLst>
          </p:cNvPr>
          <p:cNvSpPr/>
          <p:nvPr/>
        </p:nvSpPr>
        <p:spPr>
          <a:xfrm>
            <a:off x="6075791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3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88A4D-5286-C37B-DA40-ABF01ED4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A647AB-E110-5229-2178-93EE25B80488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B237D-53E5-6F62-922D-5F2156281DA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993B84-7FFA-7529-518E-9DA8C2686AF9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3051C-8689-AC8C-2319-10372F45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CD6C8-6340-94A2-A83A-616EFC3F5680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33BA2C-FCA3-114F-C0E2-56A7AD730CD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EF0BC-6FCC-9A76-1009-69E7CCD40874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5F907C-B315-B55B-37FC-7CF40A1593E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AD0DD40-9D4B-F4FD-948B-33B213CE9415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173AD3-9D71-8D28-BABA-45D8EC1CEE8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42457C8-02DD-4B75-F996-E6D616910E18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94DBB7-A7EA-624D-60A2-3634875ADE1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09B5883-6516-373D-1592-4E6691875B4D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CD2FF-0BFF-BAD9-5821-E6DAB99ECB77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37189-4EB8-8E69-EBBB-3B761787A2E5}"/>
              </a:ext>
            </a:extLst>
          </p:cNvPr>
          <p:cNvSpPr txBox="1"/>
          <p:nvPr/>
        </p:nvSpPr>
        <p:spPr>
          <a:xfrm>
            <a:off x="332058" y="4739954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816DBE9D-2640-640D-9CE9-910F8EBDF82C}"/>
              </a:ext>
            </a:extLst>
          </p:cNvPr>
          <p:cNvSpPr/>
          <p:nvPr/>
        </p:nvSpPr>
        <p:spPr>
          <a:xfrm>
            <a:off x="3605860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38F96A2-B89D-AA7C-D43E-5F05BACD194D}"/>
              </a:ext>
            </a:extLst>
          </p:cNvPr>
          <p:cNvSpPr/>
          <p:nvPr/>
        </p:nvSpPr>
        <p:spPr>
          <a:xfrm>
            <a:off x="6075791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405AA39-B821-3B87-F91E-5DCB1E32A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94" y="4007976"/>
            <a:ext cx="642324" cy="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088EF-E377-7FB7-4907-9B55CAE8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6FD14E-6C4B-5213-E59C-EB61DC1CD642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305B2A-FDF8-A3BA-E215-0429D95F08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AC921-7194-5B6A-6F75-46FD162B2A93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3B9F57-1767-139F-636C-9E1C66F0A02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CEFCDB2-C7BC-8A95-41B0-34505D1590CF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B48427-D6EF-20D2-6689-DB10A07E10C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64CEA8-DB3B-C341-6EC4-72D587BECFED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3B1113-3417-3BD2-3D25-0839258B5CD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AAE7BE3-678A-E0BB-065A-7A8BE04DF30F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8D43BD-5EF0-B44A-53A7-3B919E52BD4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76C7C3-8539-C295-B645-12AC5109D419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4950FB-CD0E-3848-C7C5-C3EB588E2BD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B90F2-EBB6-5E18-AE9B-2EB1B6DA2B87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B9671-B88D-1627-2EDD-5C81102796A9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</p:spTree>
    <p:extLst>
      <p:ext uri="{BB962C8B-B14F-4D97-AF65-F5344CB8AC3E}">
        <p14:creationId xmlns:p14="http://schemas.microsoft.com/office/powerpoint/2010/main" val="22431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6AE1-0DF9-EF59-7DAA-91EBFD0F8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A3004B-C141-A8A9-1B04-877B73553038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839A8-9FC7-0907-C8C4-0EE0B6AB602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28C8C-4371-2279-D0D8-129E97FC3610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410CE2-2A88-B491-1F6D-E48D5B06C8C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345CC-E4AC-727A-EEF8-6361D6CD4A95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D377A5-4437-4454-94B0-A7B87F636F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9B3EC9-E5AF-1A93-4A21-F92171E7BDAF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A93725-368A-79FD-A5E7-7ECF967AC89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65F6299-FEE9-4A09-4B3A-ABD3B6C68E43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2DFECB-91A5-63A5-C74F-25BA6976E6D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4CF6B27-8A93-6C00-391C-96A998C8086A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401949-5A5D-4236-C36F-6A3562A83F2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87E9E37-F4D5-F7A4-D3B0-28D7524126A0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32083-366C-3A53-F019-48DFD32C11DE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21F30-F7D7-9A82-1D63-9EA69ACC56A7}"/>
              </a:ext>
            </a:extLst>
          </p:cNvPr>
          <p:cNvSpPr txBox="1"/>
          <p:nvPr/>
        </p:nvSpPr>
        <p:spPr>
          <a:xfrm>
            <a:off x="132362" y="2528052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len(“Tangerine”) % 8 = 1</a:t>
            </a:r>
          </a:p>
        </p:txBody>
      </p:sp>
    </p:spTree>
    <p:extLst>
      <p:ext uri="{BB962C8B-B14F-4D97-AF65-F5344CB8AC3E}">
        <p14:creationId xmlns:p14="http://schemas.microsoft.com/office/powerpoint/2010/main" val="362063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51FA9-CCB0-774D-C06A-8F5D969F5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4B5C16-C1B2-7CBE-38FC-DD4961EB05AE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F151A-092B-7920-5A84-8862A875FD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37940-9DCA-8B1B-3E0C-CF0EA0184019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75D38B-8C07-E5A6-A93F-BB6DCE2E06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9C8BC-C198-6E12-8DFF-4F671AA50F65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940CE-C50A-960B-AB2C-CEC3E9C47CE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2F378-99DF-4923-85EE-33DE19C21B51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757EB-8FD2-F112-4EC9-D456E2DB33F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7FF5560-FB8E-95AA-3708-2ADD4A0CA3D2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2824C-33AA-EBC6-7488-2FDEEF02F0D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D28C6-6784-2139-C831-0EE37E2D2B51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7C4C32-C80B-FBE2-122D-C2B4AE2301D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ACB99E1-8CA1-F2E0-2F2E-379FDBF470B9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DA96-E688-DECF-FEEE-0B5FCA4E5D68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541C8-0AC0-B29B-0215-A5FB3D0AA787}"/>
              </a:ext>
            </a:extLst>
          </p:cNvPr>
          <p:cNvSpPr txBox="1"/>
          <p:nvPr/>
        </p:nvSpPr>
        <p:spPr>
          <a:xfrm>
            <a:off x="132362" y="2528052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len(“Tangerine”) % 8 = 1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D396EAE1-9FE3-0865-F794-68F61A734FEB}"/>
              </a:ext>
            </a:extLst>
          </p:cNvPr>
          <p:cNvSpPr/>
          <p:nvPr/>
        </p:nvSpPr>
        <p:spPr>
          <a:xfrm>
            <a:off x="3605860" y="2104897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8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B4D50-D8EB-7A07-AFA2-BD888DA6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D10A12-616D-3343-02C6-942BDB01F4D4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4E2479-8112-CE1A-CA2A-F1114EF1FD6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2C050-EF28-8BB6-8DCC-F3D597DF5E59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41BD7F-DE10-719E-D2EA-008D06825C3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C0F6E-31AA-5BF8-EA26-9FB3F1C54BFC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DE8BA8-FA05-70DC-577D-22DA5B0A3D5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57D49-6F9F-4819-F6C6-3BC07A6325DD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12A8CC-7A44-76CB-3163-FB6FD6691A8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C26BB70-F7F5-9D8F-F5AE-963EAAB96816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D184E6-851A-14A7-4D96-EC5E78C5EF7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45559E-7384-F48D-019E-2E7417AEEAC0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7D9991-75FC-3929-E058-3A5016136B1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AD11719-C853-444C-163A-55C47483214F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F98FC-985F-418F-20A4-9159D6AD5ADD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6E41F-C99D-F796-A620-5C2F05E9CF6D}"/>
              </a:ext>
            </a:extLst>
          </p:cNvPr>
          <p:cNvSpPr txBox="1"/>
          <p:nvPr/>
        </p:nvSpPr>
        <p:spPr>
          <a:xfrm>
            <a:off x="132362" y="2528052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len(“Tangerine”) % 8 = 1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5E951FB-B325-D8E9-450F-AB1A20DD66A9}"/>
              </a:ext>
            </a:extLst>
          </p:cNvPr>
          <p:cNvSpPr/>
          <p:nvPr/>
        </p:nvSpPr>
        <p:spPr>
          <a:xfrm>
            <a:off x="3605860" y="2104897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25CAFA3-70DE-6681-A1D4-73721AB46E5B}"/>
              </a:ext>
            </a:extLst>
          </p:cNvPr>
          <p:cNvSpPr/>
          <p:nvPr/>
        </p:nvSpPr>
        <p:spPr>
          <a:xfrm>
            <a:off x="5997521" y="2086982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2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79B17-B143-69EB-6E53-EFC2419DE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0443CF-78C0-E879-7980-DF9D2578A28B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D96B57-DB34-95AA-E4B3-72F5C211CC7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F4F7-312B-D182-CF98-26EBBFB72742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843457-981C-A1FD-9902-9EAE0AF5BFE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03DA8-3F43-EB08-2CB8-B423AEE4C1BF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7F526-8DA0-EDFC-9486-E041B7CF2AD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D0DDA-081B-9D19-3B3D-ADB69C01A6BC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221872-2DB6-B96D-C44E-B93F9AA4FDE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A33D12-07ED-1F24-52A3-9E502C5452F8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53EC7F-7250-1AD5-C6C0-4257AB0D128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06508F3-3C61-8F95-6EB5-638A3EFF6F51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F7D3E-0FA7-75F9-2BF3-9130FC00024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062947-7363-ED1C-529F-11F478185362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C37BC-BE52-5C6B-3233-E4EA287ADA11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DA9C-C69A-9CBE-A04E-50E84BE4D800}"/>
              </a:ext>
            </a:extLst>
          </p:cNvPr>
          <p:cNvSpPr txBox="1"/>
          <p:nvPr/>
        </p:nvSpPr>
        <p:spPr>
          <a:xfrm>
            <a:off x="132362" y="2528052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len(“Tangerine”) % 8 = 1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35D5D7A7-4A64-05F9-8338-AE85D33E25BC}"/>
              </a:ext>
            </a:extLst>
          </p:cNvPr>
          <p:cNvSpPr/>
          <p:nvPr/>
        </p:nvSpPr>
        <p:spPr>
          <a:xfrm>
            <a:off x="3605860" y="2104897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344829E-72CA-B004-6BCD-382BB89F3D72}"/>
              </a:ext>
            </a:extLst>
          </p:cNvPr>
          <p:cNvSpPr/>
          <p:nvPr/>
        </p:nvSpPr>
        <p:spPr>
          <a:xfrm>
            <a:off x="5997521" y="2086982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6DC9520-A846-6EF4-9C64-C9130FDE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72895" y="1983567"/>
            <a:ext cx="544485" cy="5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4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A2D5-7C8A-33F8-3A3F-EB592C422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F95193-015E-36C6-D6F0-17BF291A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36767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D41C6D-5CC3-0FBF-C251-DEE3B7FD5AE5}"/>
              </a:ext>
            </a:extLst>
          </p:cNvPr>
          <p:cNvSpPr txBox="1"/>
          <p:nvPr/>
        </p:nvSpPr>
        <p:spPr>
          <a:xfrm>
            <a:off x="792536" y="802598"/>
            <a:ext cx="207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“Grape”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AA3DB-C380-552A-8F27-B242DC438C7C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72BB86-7D23-BFAF-DAB0-7EDFFA129A06}"/>
              </a:ext>
            </a:extLst>
          </p:cNvPr>
          <p:cNvCxnSpPr>
            <a:cxnSpLocks/>
          </p:cNvCxnSpPr>
          <p:nvPr/>
        </p:nvCxnSpPr>
        <p:spPr>
          <a:xfrm flipV="1">
            <a:off x="8156028" y="4235669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75883A6B-2045-2524-C69C-9676F7B770AD}"/>
              </a:ext>
            </a:extLst>
          </p:cNvPr>
          <p:cNvSpPr/>
          <p:nvPr/>
        </p:nvSpPr>
        <p:spPr>
          <a:xfrm>
            <a:off x="8445326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5170C836-BB8D-0520-8014-46E218558D34}"/>
              </a:ext>
            </a:extLst>
          </p:cNvPr>
          <p:cNvSpPr/>
          <p:nvPr/>
        </p:nvSpPr>
        <p:spPr>
          <a:xfrm>
            <a:off x="9764374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2FCC254D-A367-52DA-105D-64516436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076" y="4175164"/>
            <a:ext cx="642324" cy="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4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86598-87B2-7811-592C-C2BC1F61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BAE476-0039-530A-6A6E-13B5FC075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62423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41BCBF-CAF1-58B9-02EF-9FF462397D13}"/>
              </a:ext>
            </a:extLst>
          </p:cNvPr>
          <p:cNvSpPr txBox="1"/>
          <p:nvPr/>
        </p:nvSpPr>
        <p:spPr>
          <a:xfrm>
            <a:off x="792536" y="802598"/>
            <a:ext cx="226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“Peach”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2CC49-7BCE-22A1-35D9-A38D1418C60D}"/>
              </a:ext>
            </a:extLst>
          </p:cNvPr>
          <p:cNvSpPr txBox="1"/>
          <p:nvPr/>
        </p:nvSpPr>
        <p:spPr>
          <a:xfrm>
            <a:off x="1267479" y="1657259"/>
            <a:ext cx="22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len(“Peach”) % 8 =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4F0BDC-F638-EA88-0952-D9FCF0FDF309}"/>
              </a:ext>
            </a:extLst>
          </p:cNvPr>
          <p:cNvCxnSpPr>
            <a:cxnSpLocks/>
          </p:cNvCxnSpPr>
          <p:nvPr/>
        </p:nvCxnSpPr>
        <p:spPr>
          <a:xfrm flipV="1">
            <a:off x="8156028" y="4235669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CC02FDCD-CDDC-09A1-182C-2143918BB3D6}"/>
              </a:ext>
            </a:extLst>
          </p:cNvPr>
          <p:cNvSpPr/>
          <p:nvPr/>
        </p:nvSpPr>
        <p:spPr>
          <a:xfrm>
            <a:off x="8445326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DECF6E50-7CFC-83AF-3509-4451A285BB2B}"/>
              </a:ext>
            </a:extLst>
          </p:cNvPr>
          <p:cNvSpPr/>
          <p:nvPr/>
        </p:nvSpPr>
        <p:spPr>
          <a:xfrm>
            <a:off x="9764374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70CE4A38-E7F1-9604-7084-60E73BB717C3}"/>
              </a:ext>
            </a:extLst>
          </p:cNvPr>
          <p:cNvSpPr/>
          <p:nvPr/>
        </p:nvSpPr>
        <p:spPr>
          <a:xfrm>
            <a:off x="11083422" y="4235668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DA7B8FDE-92FC-A3B1-A80C-D91D42894662}"/>
              </a:ext>
            </a:extLst>
          </p:cNvPr>
          <p:cNvSpPr/>
          <p:nvPr/>
        </p:nvSpPr>
        <p:spPr>
          <a:xfrm>
            <a:off x="163381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A96D9E9E-1A05-E51B-6C7F-CA318931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0186" y="4224082"/>
            <a:ext cx="544485" cy="5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19636-6645-FF6A-C56E-9878E84AE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DD823C-3A27-E03C-C7CF-289DA8D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61955"/>
              </p:ext>
            </p:extLst>
          </p:nvPr>
        </p:nvGraphicFramePr>
        <p:xfrm>
          <a:off x="335280" y="3085837"/>
          <a:ext cx="1152144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266674264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84748836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Watermelon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Cantaloupe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Grapefruit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2"/>
                          </a:solidFill>
                        </a:rPr>
                        <a:t>Strawberry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A84B56-7DEE-4333-E504-ABCFB201D652}"/>
              </a:ext>
            </a:extLst>
          </p:cNvPr>
          <p:cNvSpPr txBox="1"/>
          <p:nvPr/>
        </p:nvSpPr>
        <p:spPr>
          <a:xfrm>
            <a:off x="792536" y="802598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“Strawberry”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18548-E90C-7D7A-9A5E-CB488BF4536F}"/>
              </a:ext>
            </a:extLst>
          </p:cNvPr>
          <p:cNvSpPr txBox="1"/>
          <p:nvPr/>
        </p:nvSpPr>
        <p:spPr>
          <a:xfrm>
            <a:off x="1267479" y="1657259"/>
            <a:ext cx="26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len(“Strawberry”) % 9 =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349127-6402-A456-492E-9E819E9CF096}"/>
              </a:ext>
            </a:extLst>
          </p:cNvPr>
          <p:cNvCxnSpPr>
            <a:cxnSpLocks/>
          </p:cNvCxnSpPr>
          <p:nvPr/>
        </p:nvCxnSpPr>
        <p:spPr>
          <a:xfrm flipV="1">
            <a:off x="882648" y="4607962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94644519-C8B9-1295-14DB-FC6D10D894AA}"/>
              </a:ext>
            </a:extLst>
          </p:cNvPr>
          <p:cNvSpPr/>
          <p:nvPr/>
        </p:nvSpPr>
        <p:spPr>
          <a:xfrm>
            <a:off x="1199098" y="4638966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7AA865EA-44E7-0478-DBCF-377B8097A328}"/>
              </a:ext>
            </a:extLst>
          </p:cNvPr>
          <p:cNvSpPr/>
          <p:nvPr/>
        </p:nvSpPr>
        <p:spPr>
          <a:xfrm>
            <a:off x="1184025" y="4657354"/>
            <a:ext cx="4448468" cy="561774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03B5048-CE8D-8A01-3354-5F05280F7192}"/>
              </a:ext>
            </a:extLst>
          </p:cNvPr>
          <p:cNvSpPr/>
          <p:nvPr/>
        </p:nvSpPr>
        <p:spPr>
          <a:xfrm>
            <a:off x="1184024" y="4657354"/>
            <a:ext cx="10439365" cy="8163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87795-A90C-FB25-2DFD-4411262209B7}"/>
              </a:ext>
            </a:extLst>
          </p:cNvPr>
          <p:cNvSpPr txBox="1"/>
          <p:nvPr/>
        </p:nvSpPr>
        <p:spPr>
          <a:xfrm>
            <a:off x="2253936" y="44543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B4378-47C2-4F00-7C4C-7EC4048E764D}"/>
              </a:ext>
            </a:extLst>
          </p:cNvPr>
          <p:cNvSpPr txBox="1"/>
          <p:nvPr/>
        </p:nvSpPr>
        <p:spPr>
          <a:xfrm>
            <a:off x="5625770" y="44726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0CC52-6724-7080-F5D0-8F1AA3C9F04F}"/>
              </a:ext>
            </a:extLst>
          </p:cNvPr>
          <p:cNvSpPr txBox="1"/>
          <p:nvPr/>
        </p:nvSpPr>
        <p:spPr>
          <a:xfrm>
            <a:off x="11589879" y="4470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AAD0484A-FA9B-B8D4-02E3-8FEFEC3A0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8717" y="5039448"/>
            <a:ext cx="642324" cy="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EE3DD-82E9-CDC6-9F86-CE1CFCBB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8446864-4629-9465-D58C-1752E0E98AC5}"/>
              </a:ext>
            </a:extLst>
          </p:cNvPr>
          <p:cNvSpPr/>
          <p:nvPr/>
        </p:nvSpPr>
        <p:spPr>
          <a:xfrm>
            <a:off x="5183952" y="6858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Orange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F05BD8-A51A-350C-B88D-A7A090709527}"/>
              </a:ext>
            </a:extLst>
          </p:cNvPr>
          <p:cNvSpPr/>
          <p:nvPr/>
        </p:nvSpPr>
        <p:spPr>
          <a:xfrm>
            <a:off x="3355152" y="25146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915112-5103-28B3-17B7-2992AF508CF3}"/>
              </a:ext>
            </a:extLst>
          </p:cNvPr>
          <p:cNvSpPr/>
          <p:nvPr/>
        </p:nvSpPr>
        <p:spPr>
          <a:xfrm>
            <a:off x="1521647" y="43434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D73FE1-A4C7-F397-076C-52FAAF95909B}"/>
              </a:ext>
            </a:extLst>
          </p:cNvPr>
          <p:cNvSpPr/>
          <p:nvPr/>
        </p:nvSpPr>
        <p:spPr>
          <a:xfrm>
            <a:off x="5183952" y="43434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C88FA-8304-121D-0B5E-A0FF037BE237}"/>
              </a:ext>
            </a:extLst>
          </p:cNvPr>
          <p:cNvSpPr/>
          <p:nvPr/>
        </p:nvSpPr>
        <p:spPr>
          <a:xfrm>
            <a:off x="7012752" y="25146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C52C16-748D-435F-B6D6-97F8F0A1C027}"/>
              </a:ext>
            </a:extLst>
          </p:cNvPr>
          <p:cNvSpPr/>
          <p:nvPr/>
        </p:nvSpPr>
        <p:spPr>
          <a:xfrm>
            <a:off x="8841552" y="43434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D21BBD-6368-55F9-B8F0-5D839D56EC8F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4916130" y="2246778"/>
            <a:ext cx="535644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CD764-B833-D2BE-B675-196A185778DF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6744930" y="2246778"/>
            <a:ext cx="535644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ACD383-CB0D-6EF5-1B1F-83EDB2E8F468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082625" y="4075578"/>
            <a:ext cx="540349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DF7EF-A926-AB7C-7740-643C452DE4F5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916130" y="4075578"/>
            <a:ext cx="535644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1EE067-D503-8B96-DD36-55A004E5B77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573730" y="4075578"/>
            <a:ext cx="535644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1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1D5A-E9E1-A700-4BD6-81C13CFB2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E5AA32-70F9-BD49-9341-301F3A5CC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45505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43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DDB03-4A6A-B39A-33A1-661443EF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27D990-6AE1-04F4-C90B-01140559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47517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2EC3DB4-C28C-7457-620D-429BD86381CE}"/>
              </a:ext>
            </a:extLst>
          </p:cNvPr>
          <p:cNvCxnSpPr>
            <a:cxnSpLocks/>
          </p:cNvCxnSpPr>
          <p:nvPr/>
        </p:nvCxnSpPr>
        <p:spPr>
          <a:xfrm flipV="1">
            <a:off x="8156028" y="4235669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F3CF3EA4-7529-367F-4248-11F44FD076AA}"/>
              </a:ext>
            </a:extLst>
          </p:cNvPr>
          <p:cNvSpPr/>
          <p:nvPr/>
        </p:nvSpPr>
        <p:spPr>
          <a:xfrm>
            <a:off x="8445326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A0C5D509-CF22-A89D-C08C-931D35F4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27061" y="4192962"/>
            <a:ext cx="544485" cy="544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B3998-DF6E-552F-8B2C-B65FD5913BB5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1166-020E-E439-A31A-EE0A8B80CBA0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</p:spTree>
    <p:extLst>
      <p:ext uri="{BB962C8B-B14F-4D97-AF65-F5344CB8AC3E}">
        <p14:creationId xmlns:p14="http://schemas.microsoft.com/office/powerpoint/2010/main" val="126933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0947A-902B-2E0F-4F27-1A5ABB26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4D2D7-5EE7-9FF4-D83F-37DD3728A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5689"/>
              </p:ext>
            </p:extLst>
          </p:nvPr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FFC039-3D2A-16F5-C3A0-912F2E6593EE}"/>
              </a:ext>
            </a:extLst>
          </p:cNvPr>
          <p:cNvSpPr txBox="1"/>
          <p:nvPr/>
        </p:nvSpPr>
        <p:spPr>
          <a:xfrm>
            <a:off x="792536" y="802598"/>
            <a:ext cx="207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06FF5-9A11-EE85-73F8-8DD2D696ED01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</p:spTree>
    <p:extLst>
      <p:ext uri="{BB962C8B-B14F-4D97-AF65-F5344CB8AC3E}">
        <p14:creationId xmlns:p14="http://schemas.microsoft.com/office/powerpoint/2010/main" val="60519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A275E-1A6E-BAD2-1DEE-2BBA92E6F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5BFEC-C974-BF14-6326-92EF3EFBD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95915"/>
              </p:ext>
            </p:extLst>
          </p:nvPr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D9EF4C-F8F1-FD01-6A17-9B1F4E9B337A}"/>
              </a:ext>
            </a:extLst>
          </p:cNvPr>
          <p:cNvSpPr txBox="1"/>
          <p:nvPr/>
        </p:nvSpPr>
        <p:spPr>
          <a:xfrm>
            <a:off x="792536" y="802598"/>
            <a:ext cx="207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062C7-568F-77E0-E8FB-A678A1E00327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A25BEB-100D-9CBC-61F4-5E57D54627DA}"/>
              </a:ext>
            </a:extLst>
          </p:cNvPr>
          <p:cNvCxnSpPr>
            <a:cxnSpLocks/>
          </p:cNvCxnSpPr>
          <p:nvPr/>
        </p:nvCxnSpPr>
        <p:spPr>
          <a:xfrm flipV="1">
            <a:off x="8219090" y="4876801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23CD376A-7A3A-FB74-EAD2-1F67CB034415}"/>
              </a:ext>
            </a:extLst>
          </p:cNvPr>
          <p:cNvSpPr/>
          <p:nvPr/>
        </p:nvSpPr>
        <p:spPr>
          <a:xfrm>
            <a:off x="8508388" y="4876801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EBE5A923-FF7B-474F-633B-0573D8167D0B}"/>
              </a:ext>
            </a:extLst>
          </p:cNvPr>
          <p:cNvSpPr/>
          <p:nvPr/>
        </p:nvSpPr>
        <p:spPr>
          <a:xfrm>
            <a:off x="9690123" y="4874176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3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D7AF2-3566-467D-5E00-7532023AF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2530F-BF8D-024C-0A28-8BD833B4AD63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0DF2FA-E42D-8C3E-F768-7D4956A18C9C}"/>
              </a:ext>
            </a:extLst>
          </p:cNvPr>
          <p:cNvSpPr txBox="1"/>
          <p:nvPr/>
        </p:nvSpPr>
        <p:spPr>
          <a:xfrm>
            <a:off x="792536" y="802598"/>
            <a:ext cx="233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Delete “Orange”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5399C-98EC-C3AE-3365-998688D9D539}"/>
              </a:ext>
            </a:extLst>
          </p:cNvPr>
          <p:cNvSpPr txBox="1"/>
          <p:nvPr/>
        </p:nvSpPr>
        <p:spPr>
          <a:xfrm>
            <a:off x="1267479" y="1657259"/>
            <a:ext cx="229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len(“Orange”) % 8 = 6</a:t>
            </a:r>
          </a:p>
        </p:txBody>
      </p:sp>
    </p:spTree>
    <p:extLst>
      <p:ext uri="{BB962C8B-B14F-4D97-AF65-F5344CB8AC3E}">
        <p14:creationId xmlns:p14="http://schemas.microsoft.com/office/powerpoint/2010/main" val="379651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30090-250C-81BA-7BC2-4212F927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C89313-7FE7-8BFB-2400-1D3B382A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89732"/>
              </p:ext>
            </p:extLst>
          </p:nvPr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B2A612-B510-157E-9BDB-E73FEB48726C}"/>
              </a:ext>
            </a:extLst>
          </p:cNvPr>
          <p:cNvSpPr txBox="1"/>
          <p:nvPr/>
        </p:nvSpPr>
        <p:spPr>
          <a:xfrm>
            <a:off x="792536" y="802598"/>
            <a:ext cx="233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Delete “Orange”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D6FE-2F17-0198-A409-64F06CCC68D1}"/>
              </a:ext>
            </a:extLst>
          </p:cNvPr>
          <p:cNvSpPr txBox="1"/>
          <p:nvPr/>
        </p:nvSpPr>
        <p:spPr>
          <a:xfrm>
            <a:off x="1267479" y="1657259"/>
            <a:ext cx="229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len(“Orange”) % 8 = 6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0330FD-AB0B-69A8-33DC-47AB88620616}"/>
              </a:ext>
            </a:extLst>
          </p:cNvPr>
          <p:cNvCxnSpPr>
            <a:cxnSpLocks/>
          </p:cNvCxnSpPr>
          <p:nvPr/>
        </p:nvCxnSpPr>
        <p:spPr>
          <a:xfrm flipV="1">
            <a:off x="9522372" y="4845270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8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9F0ED-DEE7-26C4-FC6E-61CD83B4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F1A3B5-E17A-7105-E1CE-54EB89ED4B39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3D0233-4A6F-6A0F-6FE6-F3A2BFF8E556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93B90-8A89-EDCF-7C7F-6FC89D8B9BD1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</p:spTree>
    <p:extLst>
      <p:ext uri="{BB962C8B-B14F-4D97-AF65-F5344CB8AC3E}">
        <p14:creationId xmlns:p14="http://schemas.microsoft.com/office/powerpoint/2010/main" val="151048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B99AB-B14B-E0C6-2605-3D1D9714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DD8AF-095E-B01E-1C28-4558284604C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82D825-AC2D-8A13-4892-4D811C59ACBB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C42A-7F73-2475-5FA9-4832C57AB36B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AD0A0-C539-5579-738E-D7C2A89B20AC}"/>
              </a:ext>
            </a:extLst>
          </p:cNvPr>
          <p:cNvCxnSpPr>
            <a:cxnSpLocks/>
          </p:cNvCxnSpPr>
          <p:nvPr/>
        </p:nvCxnSpPr>
        <p:spPr>
          <a:xfrm flipV="1">
            <a:off x="8219090" y="4876801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71A8059D-8CDF-DFA0-87EE-BD88EF1606D4}"/>
              </a:ext>
            </a:extLst>
          </p:cNvPr>
          <p:cNvSpPr/>
          <p:nvPr/>
        </p:nvSpPr>
        <p:spPr>
          <a:xfrm>
            <a:off x="8508388" y="4876801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C913C76-74D1-8406-989A-8B7FB8DFC486}"/>
              </a:ext>
            </a:extLst>
          </p:cNvPr>
          <p:cNvSpPr/>
          <p:nvPr/>
        </p:nvSpPr>
        <p:spPr>
          <a:xfrm>
            <a:off x="9690123" y="4874176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9A27E661-988E-12C0-75AA-5C4CC6DF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8" y="4813671"/>
            <a:ext cx="642324" cy="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EEC23-1C8C-C9DE-36EE-F49930B38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24C7E4-9056-3C33-660D-CE6DC0E963F0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D126A8-462B-F0A1-A614-EE9F86EDECF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EA681E-5DEE-C88C-3D4A-644B42B08B81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271422-D8C7-6C3D-9A21-BF134454919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589BBA-6DEE-3F65-13FC-A38182B33A5A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C769-36B0-C577-E94B-F6F2AAAB6DFC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0.4</a:t>
            </a:r>
          </a:p>
          <a:p>
            <a:r>
              <a:rPr lang="en-US"/>
              <a:t>Max load factor = 1.0</a:t>
            </a:r>
          </a:p>
        </p:txBody>
      </p:sp>
    </p:spTree>
    <p:extLst>
      <p:ext uri="{BB962C8B-B14F-4D97-AF65-F5344CB8AC3E}">
        <p14:creationId xmlns:p14="http://schemas.microsoft.com/office/powerpoint/2010/main" val="20785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822BB-87C8-0619-4958-5AC7D15C1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6631A5-5B78-1A7D-C943-FE9ADF77E188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4EF08-B7EB-507B-7924-662D62D087C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C814566-3674-86BA-E494-2320181CAF3F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AEE2A-9B28-485F-F917-6E8A8E32F32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647122-1D89-46A4-8AF9-8E5E45D2F1B6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6AAE0-18C0-5830-7D31-0660A41CCEE0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0.6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2F97B-C1B9-98E5-3939-7FA9469FD7BA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</p:spTree>
    <p:extLst>
      <p:ext uri="{BB962C8B-B14F-4D97-AF65-F5344CB8AC3E}">
        <p14:creationId xmlns:p14="http://schemas.microsoft.com/office/powerpoint/2010/main" val="37821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C0343-DE41-635A-1BBD-98BB731C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57C797-B3E1-0AEA-B15C-1B97A6751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16502"/>
              </p:ext>
            </p:extLst>
          </p:nvPr>
        </p:nvGraphicFramePr>
        <p:xfrm>
          <a:off x="975360" y="3984073"/>
          <a:ext cx="1024128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Watermelon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E63397E-D308-8C96-5F6D-8CDFC22EEFD8}"/>
              </a:ext>
            </a:extLst>
          </p:cNvPr>
          <p:cNvSpPr txBox="1"/>
          <p:nvPr/>
        </p:nvSpPr>
        <p:spPr>
          <a:xfrm>
            <a:off x="975360" y="1247887"/>
            <a:ext cx="11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array[3]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9AFD6-BC8D-2E9A-C820-8117515C6A46}"/>
              </a:ext>
            </a:extLst>
          </p:cNvPr>
          <p:cNvSpPr txBox="1"/>
          <p:nvPr/>
        </p:nvSpPr>
        <p:spPr>
          <a:xfrm>
            <a:off x="975360" y="2018403"/>
            <a:ext cx="543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0x7fabcd0000 + 3 * sizeof(std::string) = 0x7fabcd0048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13151-2E9B-0D52-E933-6F66CE8CABBC}"/>
              </a:ext>
            </a:extLst>
          </p:cNvPr>
          <p:cNvSpPr txBox="1"/>
          <p:nvPr/>
        </p:nvSpPr>
        <p:spPr>
          <a:xfrm>
            <a:off x="975361" y="5480752"/>
            <a:ext cx="14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0x7fabcd0000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66B4B-180D-1308-C909-8BB8D14D1150}"/>
              </a:ext>
            </a:extLst>
          </p:cNvPr>
          <p:cNvSpPr txBox="1"/>
          <p:nvPr/>
        </p:nvSpPr>
        <p:spPr>
          <a:xfrm>
            <a:off x="2430781" y="5480752"/>
            <a:ext cx="14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0x7fabcd0018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5277-81EB-FCE3-0E50-59CB5D23156B}"/>
              </a:ext>
            </a:extLst>
          </p:cNvPr>
          <p:cNvSpPr txBox="1"/>
          <p:nvPr/>
        </p:nvSpPr>
        <p:spPr>
          <a:xfrm>
            <a:off x="3886201" y="5480752"/>
            <a:ext cx="14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0x7fabcd0030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6AA4F-DE19-B6DC-6BCD-36DFCCA8B187}"/>
              </a:ext>
            </a:extLst>
          </p:cNvPr>
          <p:cNvSpPr txBox="1"/>
          <p:nvPr/>
        </p:nvSpPr>
        <p:spPr>
          <a:xfrm>
            <a:off x="5341621" y="5480752"/>
            <a:ext cx="14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0x7fabcd0048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81240391-C398-F5A3-DB64-F0AB059472AE}"/>
              </a:ext>
            </a:extLst>
          </p:cNvPr>
          <p:cNvSpPr/>
          <p:nvPr/>
        </p:nvSpPr>
        <p:spPr>
          <a:xfrm>
            <a:off x="1667435" y="3091188"/>
            <a:ext cx="4507455" cy="892885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5800B-2218-FD2D-8593-17AEA3C52080}"/>
              </a:ext>
            </a:extLst>
          </p:cNvPr>
          <p:cNvSpPr txBox="1"/>
          <p:nvPr/>
        </p:nvSpPr>
        <p:spPr>
          <a:xfrm>
            <a:off x="6415183" y="3075057"/>
            <a:ext cx="1135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3507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075F-F239-4F64-5878-2537781A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B7E15D-72D2-1EA2-E3D4-C332FA35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50059"/>
              </p:ext>
            </p:extLst>
          </p:nvPr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D04BC7-2347-0A50-8C5F-22DA49F4E0B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7629C1-9D92-DA68-54EE-5696E4320DB1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8E4B86-FB53-36FB-4928-0B74981D95C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0CADA-20B8-98D0-70BD-90F6A0015FE4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F6F742-4597-BE60-0B2B-E481E823F9D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09630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D110F58-3756-C144-FF73-89BFD2D91035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7F45-BB50-CA25-E62B-30F757B31D0E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0.6</a:t>
            </a:r>
          </a:p>
          <a:p>
            <a:r>
              <a:rPr lang="en-US"/>
              <a:t>Max load factor = 1.0</a:t>
            </a:r>
          </a:p>
        </p:txBody>
      </p:sp>
    </p:spTree>
    <p:extLst>
      <p:ext uri="{BB962C8B-B14F-4D97-AF65-F5344CB8AC3E}">
        <p14:creationId xmlns:p14="http://schemas.microsoft.com/office/powerpoint/2010/main" val="2396907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3B831-6CFF-E4CC-1EA7-915CC74E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6B345E-CD82-6852-6DDF-3C515E6B9D37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7011E-53B5-7DDC-09B4-14542B3516D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6BCF80-78CD-1110-859D-53982E0DB0B1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ACE217-403F-7D1F-374F-DEEB814C323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EEADF97-12BE-8A87-E05E-1B4F6EF25AAE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4420EE-B014-8B2E-166E-945A9BC9DA1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09630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D50A0C-144E-8B56-BA47-B032462EBF86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B785D-E410-2771-F0E4-B0A118AE7613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0.8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09C3-52BC-5031-7C18-8A0033C0C869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</p:spTree>
    <p:extLst>
      <p:ext uri="{BB962C8B-B14F-4D97-AF65-F5344CB8AC3E}">
        <p14:creationId xmlns:p14="http://schemas.microsoft.com/office/powerpoint/2010/main" val="322504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072D-6B92-ACEB-07E6-03D4A0D6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47C2DC-CD68-C2D4-CDA1-1B5111696901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7CCA08-B37A-5481-0331-4466D0C61F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8EAEF5-40B3-6356-A5B7-4B8655E8D4C6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E476DA-8CDC-34A9-ACA8-EA9BDE8E741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E7ABBE-2C90-4272-1B79-2C69C418885F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6446E6-E034-2914-00D8-A2B6990BC73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09630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D2BBC6-A088-3135-1134-E7550286DC32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E3969-764F-ADEB-A011-8C63FA32B72A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0.8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34C1D-1E7A-56E6-1C4E-0DDF0C854256}"/>
              </a:ext>
            </a:extLst>
          </p:cNvPr>
          <p:cNvSpPr/>
          <p:nvPr/>
        </p:nvSpPr>
        <p:spPr>
          <a:xfrm>
            <a:off x="8698368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6D21B6-27FF-1318-D104-427B0C8FAF96}"/>
              </a:ext>
            </a:extLst>
          </p:cNvPr>
          <p:cNvCxnSpPr>
            <a:cxnSpLocks/>
          </p:cNvCxnSpPr>
          <p:nvPr/>
        </p:nvCxnSpPr>
        <p:spPr>
          <a:xfrm>
            <a:off x="7776959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41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82646-1660-A59B-0430-42BDE596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786DE2-F7E3-D5C3-EFCD-38DAEC7145F0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4A480-AA62-425D-4359-1789AA4B299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6D189-024B-CB92-2828-24B6DAF57B01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0B084A-C4A1-9290-7267-A8E3346CDBA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904E1A-530B-CC70-2E55-20055A3D2F12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6688FB-3A37-F775-CDF1-A81E0B0A14E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09630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DF85F9-4F6F-0065-96A7-22C9350C0D29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9BCB2-3C74-27EF-5A44-B39CBC78A535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</a:t>
            </a:r>
            <a:r>
              <a:rPr lang="en-US">
                <a:solidFill>
                  <a:schemeClr val="accent3"/>
                </a:solidFill>
              </a:rPr>
              <a:t>1.0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31E8E-16A5-27E7-0D9B-7BE1AF91D0A2}"/>
              </a:ext>
            </a:extLst>
          </p:cNvPr>
          <p:cNvSpPr/>
          <p:nvPr/>
        </p:nvSpPr>
        <p:spPr>
          <a:xfrm>
            <a:off x="8698368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A729B7-03FB-198E-4FFD-F19224313608}"/>
              </a:ext>
            </a:extLst>
          </p:cNvPr>
          <p:cNvCxnSpPr>
            <a:cxnSpLocks/>
          </p:cNvCxnSpPr>
          <p:nvPr/>
        </p:nvCxnSpPr>
        <p:spPr>
          <a:xfrm>
            <a:off x="7776959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ED1E7F3-09C3-1C26-3982-13C4372C6EDE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Strawberry</a:t>
            </a:r>
          </a:p>
        </p:txBody>
      </p:sp>
    </p:spTree>
    <p:extLst>
      <p:ext uri="{BB962C8B-B14F-4D97-AF65-F5344CB8AC3E}">
        <p14:creationId xmlns:p14="http://schemas.microsoft.com/office/powerpoint/2010/main" val="104975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0D9F2-034C-98D2-C16D-32D48C83C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1829F8-958F-DC4B-4055-7C6336B4468C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514397"/>
          <a:ext cx="1828800" cy="4572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32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06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0365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5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932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07C538-C318-3B47-83B0-345DCAEA58E9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0.5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3EC8A-C6CC-5019-9DEA-B0FF3AE9A41D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83EC6-F283-549C-A5F4-79CE039CA627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F6B20-AE07-9234-C760-AEA578043B82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D94C0-AAE2-56ED-B93A-93797FBF72D7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38D7C-5751-7987-BB6B-2509E968F3D4}"/>
              </a:ext>
            </a:extLst>
          </p:cNvPr>
          <p:cNvSpPr/>
          <p:nvPr/>
        </p:nvSpPr>
        <p:spPr>
          <a:xfrm>
            <a:off x="8698368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</p:spTree>
    <p:extLst>
      <p:ext uri="{BB962C8B-B14F-4D97-AF65-F5344CB8AC3E}">
        <p14:creationId xmlns:p14="http://schemas.microsoft.com/office/powerpoint/2010/main" val="132849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B370-66C8-322E-3A32-CAD085465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D18FC3-170A-3F9E-CE25-586BEBDF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94742"/>
              </p:ext>
            </p:extLst>
          </p:nvPr>
        </p:nvGraphicFramePr>
        <p:xfrm>
          <a:off x="1096580" y="514397"/>
          <a:ext cx="1828800" cy="4572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32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06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0365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5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932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10EB16-7284-B246-B491-2B424E33459D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0.5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1D00F-B24D-6739-92B4-8A3EE1178BC4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B4D1C-75A3-37C8-4BE9-92543EC78468}"/>
              </a:ext>
            </a:extLst>
          </p:cNvPr>
          <p:cNvSpPr/>
          <p:nvPr/>
        </p:nvSpPr>
        <p:spPr>
          <a:xfrm>
            <a:off x="3846789" y="276684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A4C6B-5545-662F-2E4C-57B4F0DBB4F5}"/>
              </a:ext>
            </a:extLst>
          </p:cNvPr>
          <p:cNvSpPr/>
          <p:nvPr/>
        </p:nvSpPr>
        <p:spPr>
          <a:xfrm>
            <a:off x="6414118" y="276684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8C8F1-A555-E9CC-C864-DF3E25A9220E}"/>
              </a:ext>
            </a:extLst>
          </p:cNvPr>
          <p:cNvSpPr/>
          <p:nvPr/>
        </p:nvSpPr>
        <p:spPr>
          <a:xfrm>
            <a:off x="3846787" y="455913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197AB-332C-D839-6EA8-8F49521A5C13}"/>
              </a:ext>
            </a:extLst>
          </p:cNvPr>
          <p:cNvSpPr/>
          <p:nvPr/>
        </p:nvSpPr>
        <p:spPr>
          <a:xfrm>
            <a:off x="3846789" y="220717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A2303-0D7D-D23A-C7B6-6A698BB212EC}"/>
              </a:ext>
            </a:extLst>
          </p:cNvPr>
          <p:cNvCxnSpPr>
            <a:cxnSpLocks/>
          </p:cNvCxnSpPr>
          <p:nvPr/>
        </p:nvCxnSpPr>
        <p:spPr>
          <a:xfrm>
            <a:off x="2925380" y="304116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78A2B-0EB3-B423-8A97-8FFA5A4101F0}"/>
              </a:ext>
            </a:extLst>
          </p:cNvPr>
          <p:cNvCxnSpPr>
            <a:cxnSpLocks/>
          </p:cNvCxnSpPr>
          <p:nvPr/>
        </p:nvCxnSpPr>
        <p:spPr>
          <a:xfrm>
            <a:off x="5492709" y="304116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4DBED-DFAB-CAF6-4438-068E97F5FF9D}"/>
              </a:ext>
            </a:extLst>
          </p:cNvPr>
          <p:cNvCxnSpPr>
            <a:cxnSpLocks/>
          </p:cNvCxnSpPr>
          <p:nvPr/>
        </p:nvCxnSpPr>
        <p:spPr>
          <a:xfrm>
            <a:off x="2925379" y="248149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AF777D-5D5F-F966-7B13-4DB1E832706B}"/>
              </a:ext>
            </a:extLst>
          </p:cNvPr>
          <p:cNvCxnSpPr>
            <a:cxnSpLocks/>
          </p:cNvCxnSpPr>
          <p:nvPr/>
        </p:nvCxnSpPr>
        <p:spPr>
          <a:xfrm>
            <a:off x="2925378" y="71049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45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898-B63B-8FB6-0EF3-6D051E229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6F48E5-A59F-895B-0044-3F75EB77EF3E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514397"/>
          <a:ext cx="1828800" cy="4572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32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06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0365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5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932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69767-3569-1A55-C8FD-101259514CA8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0.5</a:t>
            </a:r>
            <a:endParaRPr lang="en-US">
              <a:solidFill>
                <a:schemeClr val="accent3"/>
              </a:solidFill>
            </a:endParaRPr>
          </a:p>
          <a:p>
            <a:r>
              <a:rPr lang="en-US"/>
              <a:t>Max load factor =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7285A-FB9C-B4E0-B776-A7BDFF5DE6A8}"/>
              </a:ext>
            </a:extLst>
          </p:cNvPr>
          <p:cNvSpPr/>
          <p:nvPr/>
        </p:nvSpPr>
        <p:spPr>
          <a:xfrm>
            <a:off x="6414118" y="43617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B71CE-22B6-A439-82AC-2DC9386A673E}"/>
              </a:ext>
            </a:extLst>
          </p:cNvPr>
          <p:cNvSpPr/>
          <p:nvPr/>
        </p:nvSpPr>
        <p:spPr>
          <a:xfrm>
            <a:off x="3846789" y="276684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F8C11-CA28-DEEC-7C23-E06763386B79}"/>
              </a:ext>
            </a:extLst>
          </p:cNvPr>
          <p:cNvSpPr/>
          <p:nvPr/>
        </p:nvSpPr>
        <p:spPr>
          <a:xfrm>
            <a:off x="6414118" y="276684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B6AA-2DE9-9DD6-12C3-A84064D15E5A}"/>
              </a:ext>
            </a:extLst>
          </p:cNvPr>
          <p:cNvSpPr/>
          <p:nvPr/>
        </p:nvSpPr>
        <p:spPr>
          <a:xfrm>
            <a:off x="3846787" y="455913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0735B-7BF0-E5CE-3F2F-7FBD75465448}"/>
              </a:ext>
            </a:extLst>
          </p:cNvPr>
          <p:cNvSpPr/>
          <p:nvPr/>
        </p:nvSpPr>
        <p:spPr>
          <a:xfrm>
            <a:off x="3846789" y="220717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09556-7CE3-DAA4-E834-A9E8C400B0CC}"/>
              </a:ext>
            </a:extLst>
          </p:cNvPr>
          <p:cNvCxnSpPr>
            <a:cxnSpLocks/>
          </p:cNvCxnSpPr>
          <p:nvPr/>
        </p:nvCxnSpPr>
        <p:spPr>
          <a:xfrm>
            <a:off x="2925380" y="304116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78725-FF0C-8F31-9DED-5E4C801D3A63}"/>
              </a:ext>
            </a:extLst>
          </p:cNvPr>
          <p:cNvCxnSpPr>
            <a:cxnSpLocks/>
          </p:cNvCxnSpPr>
          <p:nvPr/>
        </p:nvCxnSpPr>
        <p:spPr>
          <a:xfrm>
            <a:off x="5492709" y="304116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80909F-1D0B-79EA-DB6E-2107F5D1F8B1}"/>
              </a:ext>
            </a:extLst>
          </p:cNvPr>
          <p:cNvCxnSpPr>
            <a:cxnSpLocks/>
          </p:cNvCxnSpPr>
          <p:nvPr/>
        </p:nvCxnSpPr>
        <p:spPr>
          <a:xfrm>
            <a:off x="2925379" y="248149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107E1-C15F-0961-EB40-F5084E2E5DFB}"/>
              </a:ext>
            </a:extLst>
          </p:cNvPr>
          <p:cNvCxnSpPr>
            <a:cxnSpLocks/>
          </p:cNvCxnSpPr>
          <p:nvPr/>
        </p:nvCxnSpPr>
        <p:spPr>
          <a:xfrm>
            <a:off x="2925378" y="71049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E5DB23-ACBD-36B2-09FB-332D8EA786CC}"/>
              </a:ext>
            </a:extLst>
          </p:cNvPr>
          <p:cNvCxnSpPr>
            <a:cxnSpLocks/>
          </p:cNvCxnSpPr>
          <p:nvPr/>
        </p:nvCxnSpPr>
        <p:spPr>
          <a:xfrm>
            <a:off x="5492709" y="71049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7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4739-8375-AAD1-377B-23C8852F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FC475C-F3AC-672D-2C9E-04F92863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43198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26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0C99-E381-36AA-8E16-8F60C4A8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06BBA0-68B3-F982-15F9-618BFBE9CF9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8C8E7B-F370-EE74-FD2E-96BD6873783D}"/>
              </a:ext>
            </a:extLst>
          </p:cNvPr>
          <p:cNvSpPr txBox="1"/>
          <p:nvPr/>
        </p:nvSpPr>
        <p:spPr>
          <a:xfrm>
            <a:off x="609600" y="1083355"/>
            <a:ext cx="260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“Pineapple”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76E35-25FD-7230-5A8B-8834386BA7DD}"/>
              </a:ext>
            </a:extLst>
          </p:cNvPr>
          <p:cNvSpPr txBox="1"/>
          <p:nvPr/>
        </p:nvSpPr>
        <p:spPr>
          <a:xfrm>
            <a:off x="3568262" y="1545021"/>
            <a:ext cx="3144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9 % len(arr) = 9 % 8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F2169-70D9-5375-A657-A994A0623B90}"/>
              </a:ext>
            </a:extLst>
          </p:cNvPr>
          <p:cNvSpPr txBox="1"/>
          <p:nvPr/>
        </p:nvSpPr>
        <p:spPr>
          <a:xfrm>
            <a:off x="3568262" y="1083356"/>
            <a:ext cx="5575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hash(“Pineapple”) = len(“Pineapple”) =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1B265-3F9A-FBD0-18EE-46BD65E5534F}"/>
              </a:ext>
            </a:extLst>
          </p:cNvPr>
          <p:cNvSpPr txBox="1"/>
          <p:nvPr/>
        </p:nvSpPr>
        <p:spPr>
          <a:xfrm>
            <a:off x="1903210" y="531298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Pineapple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E922A51-73E0-A0F1-14AC-6EAE33A1E6BA}"/>
              </a:ext>
            </a:extLst>
          </p:cNvPr>
          <p:cNvSpPr/>
          <p:nvPr/>
        </p:nvSpPr>
        <p:spPr>
          <a:xfrm>
            <a:off x="2430830" y="421895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02E81-7C7E-65DB-BCCB-9F6D4A69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153F8-D49C-75E3-6C7D-AE8ABBA5A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34066"/>
              </p:ext>
            </p:extLst>
          </p:nvPr>
        </p:nvGraphicFramePr>
        <p:xfrm>
          <a:off x="1495973" y="1308012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EBC1B3-F283-8E61-74FE-82860434CED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41694" y="2124139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33711-B173-47E0-1867-BF4E57326456}"/>
              </a:ext>
            </a:extLst>
          </p:cNvPr>
          <p:cNvSpPr/>
          <p:nvPr/>
        </p:nvSpPr>
        <p:spPr>
          <a:xfrm>
            <a:off x="3963103" y="184981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4407C5-5515-9729-2742-DBA05941144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041694" y="3787402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EFDA8-D09A-BE27-6297-1EF4DAF19A3C}"/>
              </a:ext>
            </a:extLst>
          </p:cNvPr>
          <p:cNvSpPr/>
          <p:nvPr/>
        </p:nvSpPr>
        <p:spPr>
          <a:xfrm>
            <a:off x="3963103" y="3513082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70C03-18E5-34D0-1EED-2B7C0C20288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41694" y="4336042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0C223-A545-195B-AA8A-CD84CF962492}"/>
              </a:ext>
            </a:extLst>
          </p:cNvPr>
          <p:cNvSpPr/>
          <p:nvPr/>
        </p:nvSpPr>
        <p:spPr>
          <a:xfrm>
            <a:off x="3963103" y="4061722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6C3373-9EE3-351F-2323-CCF1204BD38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041694" y="48846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B824B8-5527-2EED-D8F3-F742EB468391}"/>
              </a:ext>
            </a:extLst>
          </p:cNvPr>
          <p:cNvSpPr/>
          <p:nvPr/>
        </p:nvSpPr>
        <p:spPr>
          <a:xfrm>
            <a:off x="3963103" y="46103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4F5447-D140-4946-099D-0D94692FAAE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609023" y="4336042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F817A04-8AF7-4E68-7CF8-8A27ECC16B3B}"/>
              </a:ext>
            </a:extLst>
          </p:cNvPr>
          <p:cNvSpPr/>
          <p:nvPr/>
        </p:nvSpPr>
        <p:spPr>
          <a:xfrm>
            <a:off x="6530432" y="4061722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158458-231B-7019-287D-7BD6D7E0CE5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6352" y="433604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BC7BD91-FFA9-1878-D951-15419359DC50}"/>
              </a:ext>
            </a:extLst>
          </p:cNvPr>
          <p:cNvSpPr/>
          <p:nvPr/>
        </p:nvSpPr>
        <p:spPr>
          <a:xfrm>
            <a:off x="9097761" y="406172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</p:spTree>
    <p:extLst>
      <p:ext uri="{BB962C8B-B14F-4D97-AF65-F5344CB8AC3E}">
        <p14:creationId xmlns:p14="http://schemas.microsoft.com/office/powerpoint/2010/main" val="113383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8953-B023-A72B-FFCB-95B94E4B5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BA7964-AE5D-02F2-1465-AC545A096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94181"/>
              </p:ext>
            </p:extLst>
          </p:nvPr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B0123F-0262-8805-6CB4-F41D9560C7C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712E8-069C-AFFC-179D-0B2B98F77786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869694-C4B7-B51E-F4DC-963A2B1AAF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343F65-C969-FB1F-5CC3-7DFD8B4E36F8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1EAE00-6D6C-A4B9-DB29-BBDB905E2AF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0847E-63DC-C346-0F59-CE837233DEDF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A7124-41EE-E1C7-83E4-C69EC63E712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9D7D2-573F-81F2-93E7-59D2E5342D86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35A5D-658C-2D6A-F2A3-6832D87CA2F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18560-0077-2A32-CA4B-B935D6D661DC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94AA54-FFC3-1902-C562-0A35B2E1536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89716-60CF-C66D-0B1A-B4EF7ED7630A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A5688-0507-E873-8405-A718DAD75640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</p:spTree>
    <p:extLst>
      <p:ext uri="{BB962C8B-B14F-4D97-AF65-F5344CB8AC3E}">
        <p14:creationId xmlns:p14="http://schemas.microsoft.com/office/powerpoint/2010/main" val="262240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B281E-8B4E-D7B4-C9BC-80D4A473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F1539A-02F3-D0CE-0712-D4E3624D9EB3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63C5BF-1EF7-4CDD-6194-D613DAB8272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B5298-CA1E-08C3-CA75-CA75A672A6E7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E3DD6A-3ABC-1CA2-AAA2-431E3F1B354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1A8A9-7C6F-FCE5-B528-7D85B5F2E2BB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BE1153-C253-4D8B-C3B9-C3BBB62E6B4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C6CDB6-D512-C387-896C-393D75F45F33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23362-5CBA-8CB9-A445-3467EF98817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517BC62-C2ED-82C3-BBEA-B0E879891F4D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8E784F-8A6A-DF58-CB26-6B07231A4EA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63CA5-179B-9DFF-0FA0-4954029CA4F0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325F40-5458-DC49-DD00-152BA507260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2D6F034-97E7-F426-9560-024D5F000ED5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DDDA8-4817-EF03-E12A-E2D721741A21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5F86A-1A38-92B0-FC07-95E3F0409156}"/>
              </a:ext>
            </a:extLst>
          </p:cNvPr>
          <p:cNvSpPr txBox="1"/>
          <p:nvPr/>
        </p:nvSpPr>
        <p:spPr>
          <a:xfrm>
            <a:off x="332058" y="4739954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</p:spTree>
    <p:extLst>
      <p:ext uri="{BB962C8B-B14F-4D97-AF65-F5344CB8AC3E}">
        <p14:creationId xmlns:p14="http://schemas.microsoft.com/office/powerpoint/2010/main" val="345569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A8E9-64E5-85E7-110E-E9EA797EA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2FABC4-41E1-0E10-3733-8E5CF2CA71C0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E6AFF-A710-A479-1727-9E67BCD2DCA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B761F-8BCC-7358-6C45-93EBAD76BA42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462173-868D-4AD5-E953-15D12FD39D5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56EF11-8D4F-8B35-8D20-24346CCEB891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69605C-2DA7-E4BA-6700-6E1087DBE41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F54E9-BF71-0552-FFA5-F0D192E81402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00CB45-E361-EF38-576A-86814DE6F80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F6625D1-C6CA-C878-16E8-E91D5223463E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CF8605-6270-7301-61D9-E0B8FDB521F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34D388A-C45B-CFA5-C8D2-AC1B05332CFE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7F913-380C-6991-B696-D4429E519F4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19709-8A95-AE7E-6FDA-01B4FC05C145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86508-2DF0-F75D-443E-556F61B8B7B2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696A4-3E5D-E21C-1F61-F4D0ED4B358B}"/>
              </a:ext>
            </a:extLst>
          </p:cNvPr>
          <p:cNvSpPr txBox="1"/>
          <p:nvPr/>
        </p:nvSpPr>
        <p:spPr>
          <a:xfrm>
            <a:off x="332058" y="4739954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5ED28792-2189-992F-4FEF-37AF7738C43B}"/>
              </a:ext>
            </a:extLst>
          </p:cNvPr>
          <p:cNvSpPr/>
          <p:nvPr/>
        </p:nvSpPr>
        <p:spPr>
          <a:xfrm>
            <a:off x="3605860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5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854</Words>
  <Application>Microsoft Office PowerPoint</Application>
  <PresentationFormat>Widescreen</PresentationFormat>
  <Paragraphs>551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15</cp:revision>
  <dcterms:created xsi:type="dcterms:W3CDTF">2024-09-20T21:19:50Z</dcterms:created>
  <dcterms:modified xsi:type="dcterms:W3CDTF">2025-02-23T18:43:31Z</dcterms:modified>
</cp:coreProperties>
</file>