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21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shade val="82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shade val="82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shade val="82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2C960F-DAE2-5BE4-44BF-78046D30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55118"/>
              </p:ext>
            </p:extLst>
          </p:nvPr>
        </p:nvGraphicFramePr>
        <p:xfrm>
          <a:off x="5943600" y="2286000"/>
          <a:ext cx="2743200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20025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361724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20034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Heap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23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248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2181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22275-90BA-E984-6AB0-8615A896FE10}"/>
              </a:ext>
            </a:extLst>
          </p:cNvPr>
          <p:cNvCxnSpPr/>
          <p:nvPr/>
        </p:nvCxnSpPr>
        <p:spPr>
          <a:xfrm>
            <a:off x="7315200" y="3222473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7F517-D52B-0E19-B478-045F36A298F3}"/>
              </a:ext>
            </a:extLst>
          </p:cNvPr>
          <p:cNvCxnSpPr>
            <a:cxnSpLocks/>
          </p:cNvCxnSpPr>
          <p:nvPr/>
        </p:nvCxnSpPr>
        <p:spPr>
          <a:xfrm flipV="1">
            <a:off x="7315200" y="50292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7</cp:revision>
  <dcterms:created xsi:type="dcterms:W3CDTF">2024-09-20T21:19:50Z</dcterms:created>
  <dcterms:modified xsi:type="dcterms:W3CDTF">2024-11-23T22:00:47Z</dcterms:modified>
</cp:coreProperties>
</file>