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0"/>
  </p:notesMasterIdLst>
  <p:sldIdLst>
    <p:sldId id="365" r:id="rId2"/>
    <p:sldId id="2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288" r:id="rId25"/>
    <p:sldId id="387" r:id="rId26"/>
    <p:sldId id="388" r:id="rId27"/>
    <p:sldId id="389" r:id="rId28"/>
    <p:sldId id="390" r:id="rId29"/>
    <p:sldId id="391" r:id="rId30"/>
    <p:sldId id="412" r:id="rId31"/>
    <p:sldId id="392" r:id="rId32"/>
    <p:sldId id="394" r:id="rId33"/>
    <p:sldId id="393" r:id="rId34"/>
    <p:sldId id="395" r:id="rId35"/>
    <p:sldId id="396" r:id="rId36"/>
    <p:sldId id="397" r:id="rId37"/>
    <p:sldId id="413" r:id="rId38"/>
    <p:sldId id="398" r:id="rId39"/>
    <p:sldId id="399" r:id="rId40"/>
    <p:sldId id="400" r:id="rId41"/>
    <p:sldId id="486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4" r:id="rId52"/>
    <p:sldId id="410" r:id="rId53"/>
    <p:sldId id="411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318" r:id="rId74"/>
    <p:sldId id="335" r:id="rId75"/>
    <p:sldId id="455" r:id="rId76"/>
    <p:sldId id="456" r:id="rId77"/>
    <p:sldId id="457" r:id="rId78"/>
    <p:sldId id="458" r:id="rId79"/>
    <p:sldId id="459" r:id="rId80"/>
    <p:sldId id="460" r:id="rId81"/>
    <p:sldId id="461" r:id="rId82"/>
    <p:sldId id="462" r:id="rId83"/>
    <p:sldId id="463" r:id="rId84"/>
    <p:sldId id="464" r:id="rId85"/>
    <p:sldId id="465" r:id="rId86"/>
    <p:sldId id="466" r:id="rId87"/>
    <p:sldId id="467" r:id="rId88"/>
    <p:sldId id="468" r:id="rId89"/>
    <p:sldId id="469" r:id="rId90"/>
    <p:sldId id="470" r:id="rId91"/>
    <p:sldId id="471" r:id="rId92"/>
    <p:sldId id="472" r:id="rId93"/>
    <p:sldId id="473" r:id="rId94"/>
    <p:sldId id="474" r:id="rId95"/>
    <p:sldId id="475" r:id="rId96"/>
    <p:sldId id="476" r:id="rId97"/>
    <p:sldId id="477" r:id="rId98"/>
    <p:sldId id="478" r:id="rId99"/>
    <p:sldId id="479" r:id="rId100"/>
    <p:sldId id="480" r:id="rId101"/>
    <p:sldId id="481" r:id="rId102"/>
    <p:sldId id="482" r:id="rId103"/>
    <p:sldId id="483" r:id="rId104"/>
    <p:sldId id="484" r:id="rId105"/>
    <p:sldId id="485" r:id="rId106"/>
    <p:sldId id="319" r:id="rId107"/>
    <p:sldId id="436" r:id="rId108"/>
    <p:sldId id="437" r:id="rId109"/>
    <p:sldId id="440" r:id="rId110"/>
    <p:sldId id="439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336" r:id="rId122"/>
    <p:sldId id="337" r:id="rId123"/>
    <p:sldId id="338" r:id="rId124"/>
    <p:sldId id="339" r:id="rId125"/>
    <p:sldId id="340" r:id="rId126"/>
    <p:sldId id="341" r:id="rId127"/>
    <p:sldId id="342" r:id="rId128"/>
    <p:sldId id="343" r:id="rId129"/>
    <p:sldId id="344" r:id="rId130"/>
    <p:sldId id="345" r:id="rId131"/>
    <p:sldId id="346" r:id="rId132"/>
    <p:sldId id="347" r:id="rId133"/>
    <p:sldId id="348" r:id="rId134"/>
    <p:sldId id="349" r:id="rId135"/>
    <p:sldId id="350" r:id="rId136"/>
    <p:sldId id="351" r:id="rId137"/>
    <p:sldId id="352" r:id="rId138"/>
    <p:sldId id="353" r:id="rId139"/>
    <p:sldId id="354" r:id="rId140"/>
    <p:sldId id="355" r:id="rId141"/>
    <p:sldId id="356" r:id="rId142"/>
    <p:sldId id="357" r:id="rId143"/>
    <p:sldId id="358" r:id="rId144"/>
    <p:sldId id="362" r:id="rId145"/>
    <p:sldId id="363" r:id="rId146"/>
    <p:sldId id="364" r:id="rId147"/>
    <p:sldId id="360" r:id="rId148"/>
    <p:sldId id="361" r:id="rId1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B27D2-F9BD-4730-B7C5-6356F071401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509B3-F8A8-4FE8-BB55-B37F5BCD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2BC8B-D106-CBA6-E18C-F7844600E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B27CA-E7E5-7213-FBD7-083733A3FD7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24C18-25F9-2FA6-B960-4BF033AB2ED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CDF49-FEE3-DCA5-B122-283168F6793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B59D1-3B82-9B3B-DACD-3976BC980FC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3B758-884B-E86D-B34C-7FF4662672A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4D0A-E9CE-890D-7FE5-83CA89BC5AA8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79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754E-88EA-5F71-E401-F5EFDA397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89769362-D7A5-50A9-FC92-7DEA66273C77}"/>
              </a:ext>
            </a:extLst>
          </p:cNvPr>
          <p:cNvSpPr/>
          <p:nvPr/>
        </p:nvSpPr>
        <p:spPr>
          <a:xfrm>
            <a:off x="6534576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06884BC-9B73-DC6E-13F7-8B3F1EA55220}"/>
              </a:ext>
            </a:extLst>
          </p:cNvPr>
          <p:cNvSpPr/>
          <p:nvPr/>
        </p:nvSpPr>
        <p:spPr>
          <a:xfrm>
            <a:off x="6534577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4052-A21D-84DF-5597-4CD9C15C5BC3}"/>
              </a:ext>
            </a:extLst>
          </p:cNvPr>
          <p:cNvSpPr txBox="1"/>
          <p:nvPr/>
        </p:nvSpPr>
        <p:spPr>
          <a:xfrm>
            <a:off x="6495405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FBAAA-166D-7B3A-C848-6A9CCD7E379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B37DB9-EE04-C5FD-A39A-40F32498286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153FC8-7B28-3B57-6417-58BF8E9D3B86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B4A14-6922-756D-C973-77C2B5F0241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7714F-CCBE-BF4E-FE44-C1D681D17A7A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82B9F-35D1-D6C6-92BB-EE2127FAA0B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4663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8D54-27F8-D3F6-937D-BD38BA0A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9DCDDC-A248-B677-D8D3-2BBCA356F27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5B89B-6D28-CC3F-25C6-A8A22893BC6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6B710-7E3E-074F-2EB1-908F06559F4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AB9DC-AD50-6A35-1851-C05C3247ED0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EB3BF-728D-FC2D-E3DF-4C6E4C60F9A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5662B4-1B6C-23F4-803A-2828E14D6B9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237B7-5528-9E1F-6705-7CB749B3979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DF8CE-870E-DD09-5E27-5FA157DBB3C8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758064-1D96-D180-D703-B8C8499F66B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04450" y="22784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40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743D-058E-C022-128B-5231F4E4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55A3D-E842-4EE8-2556-99366DA203F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CB8AD-1816-D4E7-30BB-61DD2DB79FAC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C43C1-741A-7791-C45E-FE1517C29B2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7E43E-14EB-1F12-A96B-71BF4DAD5D9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83720-5B39-30DF-0290-317153F9BD5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C08BD-F9D4-4CB9-F0A5-9FEB1E5A8A0D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B0D47-B0B6-0BD0-B1E5-B365D8D0A9F1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A82AD-9E13-F3E9-2011-1210CE861A39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16D331-284C-C02F-94E0-09DE2A182A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04450" y="22784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10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DD27-1214-6415-6A0D-0CCA00F4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3F30B2-03E5-A064-5F08-3F080E06DC4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4D65E-283B-59F5-E76A-0CF2E0AF4DF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335E8-9BAA-2B40-AA7C-F82B8AA585A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20667-8460-FE3F-E55D-A026D51BE42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A8E6-0FAB-D54B-3B59-7E81B245211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063C8-81EE-BD2E-9E27-07590EA32A5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7C806-024B-82AD-7ABF-739E8BC7AE51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C9454-75F4-AD5D-42CB-4F75648D0D2C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911FAB3-6C19-8C55-0E5D-E3BCA5A209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28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5606-1945-F489-5DE0-DF6147B56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31DA07-4F87-A806-9816-B063940ED5F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1C0BD4-DC41-3CDA-7702-03B72B6ABC8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21175-48C1-73D3-AC4C-407DD726E0F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37C800-9095-A68E-5298-FB47D475317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EA2DA-1E25-8B62-81D3-D9E949B606A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30B5-82E5-4C1D-B677-4C2F1FBDC33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E6429-219C-169B-A1E4-7B4A6F651A6E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86792-2DA5-EF75-CA6C-E1C9A52F335E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D97C53-C007-A319-4490-45EE5A8B3F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28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1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007B-CD4E-BC44-23BD-64E5AD54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FB43C-6DD7-AB69-D645-3157BE85F4A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205327-0EE3-FE7B-76F2-FDF5F5936A4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4BAD7-5737-1054-C663-96335186178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39D34-E1D5-D344-22B0-135D0B7B8E0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E040E-52C3-3457-61F9-8A8C9F4EAC1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59443-15EF-4B63-0F12-7BD7284E92D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BE9CD-80BC-1787-0EC2-8C5CE90BA4B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7A4F5-2A9E-E318-6E8F-8E1DF9D7A8D3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823C057-5904-B105-9B4A-5A2EA2276E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12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20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39DAC-D11D-1987-E5A4-6B977FB9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3E2B9-84D9-1839-8FFE-4EEF9B34F79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58F64A-96A4-BA2B-39C3-B86E612E894E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7F87E-E373-2327-D44C-B300E2CEFFC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67604-8E20-C7A0-6250-B4C666BEB02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50EF1-7BEB-EF0D-A266-C8A0B2F611C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19D72C-83FF-C13C-703B-8C027F6D2FD0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8CECB-0A94-E822-D3C7-3FCF83EC11B5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A86DE-0B9B-62AA-6A27-8747FF6DBEE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0343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C4DFA-BE04-3D99-4DF0-C346777D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E6E457C-5196-2040-D0D9-DBFED0616E70}"/>
              </a:ext>
            </a:extLst>
          </p:cNvPr>
          <p:cNvGrpSpPr/>
          <p:nvPr/>
        </p:nvGrpSpPr>
        <p:grpSpPr>
          <a:xfrm>
            <a:off x="4267200" y="450891"/>
            <a:ext cx="3657600" cy="457200"/>
            <a:chOff x="4267200" y="450891"/>
            <a:chExt cx="3657600" cy="4572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44ABCA3-FD35-B049-FCC1-A6599AE4BB80}"/>
                </a:ext>
              </a:extLst>
            </p:cNvPr>
            <p:cNvGrpSpPr/>
            <p:nvPr/>
          </p:nvGrpSpPr>
          <p:grpSpPr>
            <a:xfrm>
              <a:off x="4267200" y="450891"/>
              <a:ext cx="1828800" cy="457200"/>
              <a:chOff x="4267200" y="450891"/>
              <a:chExt cx="1828800" cy="4572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11F642-C932-E062-28FB-34E36AF1D9C1}"/>
                  </a:ext>
                </a:extLst>
              </p:cNvPr>
              <p:cNvGrpSpPr/>
              <p:nvPr/>
            </p:nvGrpSpPr>
            <p:grpSpPr>
              <a:xfrm>
                <a:off x="5181600" y="450891"/>
                <a:ext cx="914400" cy="457200"/>
                <a:chOff x="5181600" y="450891"/>
                <a:chExt cx="914400" cy="4572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57E52C0-959B-348F-FFF6-0A44664FAB97}"/>
                    </a:ext>
                  </a:extLst>
                </p:cNvPr>
                <p:cNvSpPr/>
                <p:nvPr/>
              </p:nvSpPr>
              <p:spPr>
                <a:xfrm>
                  <a:off x="51816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12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846F278-FC86-D0E2-ABAD-02AB2AD2769B}"/>
                    </a:ext>
                  </a:extLst>
                </p:cNvPr>
                <p:cNvSpPr/>
                <p:nvPr/>
              </p:nvSpPr>
              <p:spPr>
                <a:xfrm>
                  <a:off x="56388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2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139752B-3E45-1E1B-CD9F-493CB8E37A9C}"/>
                  </a:ext>
                </a:extLst>
              </p:cNvPr>
              <p:cNvGrpSpPr/>
              <p:nvPr/>
            </p:nvGrpSpPr>
            <p:grpSpPr>
              <a:xfrm>
                <a:off x="4267200" y="450891"/>
                <a:ext cx="914400" cy="457200"/>
                <a:chOff x="4267200" y="450891"/>
                <a:chExt cx="914400" cy="4572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C7895F0-3541-612A-0DE4-D16F005DDD07}"/>
                    </a:ext>
                  </a:extLst>
                </p:cNvPr>
                <p:cNvSpPr/>
                <p:nvPr/>
              </p:nvSpPr>
              <p:spPr>
                <a:xfrm>
                  <a:off x="47244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A4870CE-C550-F1B1-BDD8-3FDC476BA948}"/>
                    </a:ext>
                  </a:extLst>
                </p:cNvPr>
                <p:cNvSpPr/>
                <p:nvPr/>
              </p:nvSpPr>
              <p:spPr>
                <a:xfrm>
                  <a:off x="42672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4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B727486-441B-6DE4-F13B-3FE599F3EBCD}"/>
                </a:ext>
              </a:extLst>
            </p:cNvPr>
            <p:cNvGrpSpPr/>
            <p:nvPr/>
          </p:nvGrpSpPr>
          <p:grpSpPr>
            <a:xfrm>
              <a:off x="6096000" y="450891"/>
              <a:ext cx="1828800" cy="457200"/>
              <a:chOff x="6096000" y="450891"/>
              <a:chExt cx="1828800" cy="4572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461986C-275A-CFE0-9AF1-76447A40FFC9}"/>
                  </a:ext>
                </a:extLst>
              </p:cNvPr>
              <p:cNvGrpSpPr/>
              <p:nvPr/>
            </p:nvGrpSpPr>
            <p:grpSpPr>
              <a:xfrm>
                <a:off x="6096000" y="450891"/>
                <a:ext cx="914400" cy="457200"/>
                <a:chOff x="6096000" y="450891"/>
                <a:chExt cx="914400" cy="4572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3A025D2-7E83-815B-B007-97B77B7833EA}"/>
                    </a:ext>
                  </a:extLst>
                </p:cNvPr>
                <p:cNvSpPr/>
                <p:nvPr/>
              </p:nvSpPr>
              <p:spPr>
                <a:xfrm>
                  <a:off x="65532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937A462-6634-251C-322A-54DF7A029818}"/>
                    </a:ext>
                  </a:extLst>
                </p:cNvPr>
                <p:cNvSpPr/>
                <p:nvPr/>
              </p:nvSpPr>
              <p:spPr>
                <a:xfrm>
                  <a:off x="60960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9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3664D08-5FBF-56CF-B30C-C865D0D49857}"/>
                  </a:ext>
                </a:extLst>
              </p:cNvPr>
              <p:cNvGrpSpPr/>
              <p:nvPr/>
            </p:nvGrpSpPr>
            <p:grpSpPr>
              <a:xfrm>
                <a:off x="7010400" y="450891"/>
                <a:ext cx="914400" cy="457200"/>
                <a:chOff x="7010400" y="450891"/>
                <a:chExt cx="914400" cy="4572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21051A9-C734-ED8D-9BCD-521B8EE72AC6}"/>
                    </a:ext>
                  </a:extLst>
                </p:cNvPr>
                <p:cNvSpPr/>
                <p:nvPr/>
              </p:nvSpPr>
              <p:spPr>
                <a:xfrm>
                  <a:off x="70104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1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CAB248-DC70-0F5D-6C7C-9449DB668AC8}"/>
                    </a:ext>
                  </a:extLst>
                </p:cNvPr>
                <p:cNvSpPr/>
                <p:nvPr/>
              </p:nvSpPr>
              <p:spPr>
                <a:xfrm>
                  <a:off x="74676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5</a:t>
                  </a: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EB723B-ABCE-C782-934D-034DCA4A8FAE}"/>
              </a:ext>
            </a:extLst>
          </p:cNvPr>
          <p:cNvGrpSpPr/>
          <p:nvPr/>
        </p:nvGrpSpPr>
        <p:grpSpPr>
          <a:xfrm>
            <a:off x="3352800" y="1369142"/>
            <a:ext cx="1828800" cy="457200"/>
            <a:chOff x="4267200" y="450891"/>
            <a:chExt cx="1828800" cy="4572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3AB9FF4-D0F1-DC1A-1243-E804A12D5DC4}"/>
                </a:ext>
              </a:extLst>
            </p:cNvPr>
            <p:cNvGrpSpPr/>
            <p:nvPr/>
          </p:nvGrpSpPr>
          <p:grpSpPr>
            <a:xfrm>
              <a:off x="5181600" y="450891"/>
              <a:ext cx="914400" cy="457200"/>
              <a:chOff x="5181600" y="450891"/>
              <a:chExt cx="914400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34CB32-4024-0B73-698A-B3BFCCE86D8C}"/>
                  </a:ext>
                </a:extLst>
              </p:cNvPr>
              <p:cNvSpPr/>
              <p:nvPr/>
            </p:nvSpPr>
            <p:spPr>
              <a:xfrm>
                <a:off x="51816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12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B61ADA-B7B3-DC05-0BD6-7C8F7D3BA05A}"/>
                  </a:ext>
                </a:extLst>
              </p:cNvPr>
              <p:cNvSpPr/>
              <p:nvPr/>
            </p:nvSpPr>
            <p:spPr>
              <a:xfrm>
                <a:off x="56388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2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21A3698-61E3-4A4A-2D99-A316455B8B45}"/>
                </a:ext>
              </a:extLst>
            </p:cNvPr>
            <p:cNvGrpSpPr/>
            <p:nvPr/>
          </p:nvGrpSpPr>
          <p:grpSpPr>
            <a:xfrm>
              <a:off x="4267200" y="450891"/>
              <a:ext cx="914400" cy="457200"/>
              <a:chOff x="4267200" y="450891"/>
              <a:chExt cx="914400" cy="4572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39C5DA9-2731-954A-F6D7-B46F3865E068}"/>
                  </a:ext>
                </a:extLst>
              </p:cNvPr>
              <p:cNvSpPr/>
              <p:nvPr/>
            </p:nvSpPr>
            <p:spPr>
              <a:xfrm>
                <a:off x="47244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3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66562-0A89-6D13-22D8-AF64522809D1}"/>
                  </a:ext>
                </a:extLst>
              </p:cNvPr>
              <p:cNvSpPr/>
              <p:nvPr/>
            </p:nvSpPr>
            <p:spPr>
              <a:xfrm>
                <a:off x="42672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4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2ED9D-B99E-79C9-6948-AB7C8A700883}"/>
              </a:ext>
            </a:extLst>
          </p:cNvPr>
          <p:cNvGrpSpPr/>
          <p:nvPr/>
        </p:nvGrpSpPr>
        <p:grpSpPr>
          <a:xfrm>
            <a:off x="7010400" y="1369142"/>
            <a:ext cx="1828800" cy="457200"/>
            <a:chOff x="6096000" y="450891"/>
            <a:chExt cx="1828800" cy="4572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B46F02-C7B6-9747-8455-ECB635C597A0}"/>
                </a:ext>
              </a:extLst>
            </p:cNvPr>
            <p:cNvGrpSpPr/>
            <p:nvPr/>
          </p:nvGrpSpPr>
          <p:grpSpPr>
            <a:xfrm>
              <a:off x="6096000" y="450891"/>
              <a:ext cx="914400" cy="457200"/>
              <a:chOff x="6096000" y="450891"/>
              <a:chExt cx="914400" cy="4572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7C8D881-1E38-6CEC-E858-4321F9DDD15C}"/>
                  </a:ext>
                </a:extLst>
              </p:cNvPr>
              <p:cNvSpPr/>
              <p:nvPr/>
            </p:nvSpPr>
            <p:spPr>
              <a:xfrm>
                <a:off x="65532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7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5075B1-839C-74D4-0AED-24F410CF261F}"/>
                  </a:ext>
                </a:extLst>
              </p:cNvPr>
              <p:cNvSpPr/>
              <p:nvPr/>
            </p:nvSpPr>
            <p:spPr>
              <a:xfrm>
                <a:off x="60960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9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E18ADC-6D85-A012-71AC-97F6A4697EAB}"/>
                </a:ext>
              </a:extLst>
            </p:cNvPr>
            <p:cNvGrpSpPr/>
            <p:nvPr/>
          </p:nvGrpSpPr>
          <p:grpSpPr>
            <a:xfrm>
              <a:off x="7010400" y="450891"/>
              <a:ext cx="914400" cy="457200"/>
              <a:chOff x="7010400" y="450891"/>
              <a:chExt cx="9144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442A43-9875-5951-CF99-E270C621C26C}"/>
                  </a:ext>
                </a:extLst>
              </p:cNvPr>
              <p:cNvSpPr/>
              <p:nvPr/>
            </p:nvSpPr>
            <p:spPr>
              <a:xfrm>
                <a:off x="70104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7E39D3-B940-DA44-EF3B-40B393FF1E70}"/>
                  </a:ext>
                </a:extLst>
              </p:cNvPr>
              <p:cNvSpPr/>
              <p:nvPr/>
            </p:nvSpPr>
            <p:spPr>
              <a:xfrm>
                <a:off x="74676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7DFD54-6924-F4DA-5DF7-B309DC9E5113}"/>
              </a:ext>
            </a:extLst>
          </p:cNvPr>
          <p:cNvGrpSpPr/>
          <p:nvPr/>
        </p:nvGrpSpPr>
        <p:grpSpPr>
          <a:xfrm>
            <a:off x="4678680" y="2287393"/>
            <a:ext cx="914400" cy="457200"/>
            <a:chOff x="5181600" y="450891"/>
            <a:chExt cx="914400" cy="4572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A643D92-4CFC-C536-E30D-557260011859}"/>
                </a:ext>
              </a:extLst>
            </p:cNvPr>
            <p:cNvSpPr/>
            <p:nvPr/>
          </p:nvSpPr>
          <p:spPr>
            <a:xfrm>
              <a:off x="51816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54CB38-FB88-1AE7-30C4-8F10CD425622}"/>
                </a:ext>
              </a:extLst>
            </p:cNvPr>
            <p:cNvSpPr/>
            <p:nvPr/>
          </p:nvSpPr>
          <p:spPr>
            <a:xfrm>
              <a:off x="56388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39FECE-183D-3C15-0D84-A85AB221533F}"/>
              </a:ext>
            </a:extLst>
          </p:cNvPr>
          <p:cNvGrpSpPr/>
          <p:nvPr/>
        </p:nvGrpSpPr>
        <p:grpSpPr>
          <a:xfrm>
            <a:off x="2895600" y="2287393"/>
            <a:ext cx="914400" cy="457200"/>
            <a:chOff x="4267200" y="450891"/>
            <a:chExt cx="914400" cy="457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68F4CB-1830-CB68-B03A-3EFE09266C48}"/>
                </a:ext>
              </a:extLst>
            </p:cNvPr>
            <p:cNvSpPr/>
            <p:nvPr/>
          </p:nvSpPr>
          <p:spPr>
            <a:xfrm>
              <a:off x="47244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4FF0DE-4B28-EEE8-2A70-C20A825107C5}"/>
                </a:ext>
              </a:extLst>
            </p:cNvPr>
            <p:cNvSpPr/>
            <p:nvPr/>
          </p:nvSpPr>
          <p:spPr>
            <a:xfrm>
              <a:off x="42672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74AF9-B577-6BF6-E6F0-DFC6BDA645CE}"/>
              </a:ext>
            </a:extLst>
          </p:cNvPr>
          <p:cNvGrpSpPr/>
          <p:nvPr/>
        </p:nvGrpSpPr>
        <p:grpSpPr>
          <a:xfrm>
            <a:off x="6553200" y="2287393"/>
            <a:ext cx="914400" cy="457200"/>
            <a:chOff x="6096000" y="450891"/>
            <a:chExt cx="914400" cy="4572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04CC80-A009-EE80-91D3-80C1A33F524C}"/>
                </a:ext>
              </a:extLst>
            </p:cNvPr>
            <p:cNvSpPr/>
            <p:nvPr/>
          </p:nvSpPr>
          <p:spPr>
            <a:xfrm>
              <a:off x="65532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D2E525D-D02A-6FD4-7FD5-BABAEFF1AD9D}"/>
                </a:ext>
              </a:extLst>
            </p:cNvPr>
            <p:cNvSpPr/>
            <p:nvPr/>
          </p:nvSpPr>
          <p:spPr>
            <a:xfrm>
              <a:off x="60960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9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AB2751-1E88-E6F5-1885-E6D5A90D4F41}"/>
              </a:ext>
            </a:extLst>
          </p:cNvPr>
          <p:cNvGrpSpPr/>
          <p:nvPr/>
        </p:nvGrpSpPr>
        <p:grpSpPr>
          <a:xfrm>
            <a:off x="8382000" y="2287393"/>
            <a:ext cx="914400" cy="457200"/>
            <a:chOff x="7010400" y="450891"/>
            <a:chExt cx="914400" cy="457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D14C84-3BDA-7A06-0073-1A805B16D12F}"/>
                </a:ext>
              </a:extLst>
            </p:cNvPr>
            <p:cNvSpPr/>
            <p:nvPr/>
          </p:nvSpPr>
          <p:spPr>
            <a:xfrm>
              <a:off x="70104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803F6E-1611-0A4C-D117-1B895D9B63E6}"/>
                </a:ext>
              </a:extLst>
            </p:cNvPr>
            <p:cNvSpPr/>
            <p:nvPr/>
          </p:nvSpPr>
          <p:spPr>
            <a:xfrm>
              <a:off x="74676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5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9F1B1F7-E976-3894-8FC1-12169B90B273}"/>
              </a:ext>
            </a:extLst>
          </p:cNvPr>
          <p:cNvSpPr/>
          <p:nvPr/>
        </p:nvSpPr>
        <p:spPr>
          <a:xfrm>
            <a:off x="3581398" y="3200400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693CD5-A1DB-D8CD-A6EF-B05B405D2047}"/>
              </a:ext>
            </a:extLst>
          </p:cNvPr>
          <p:cNvSpPr/>
          <p:nvPr/>
        </p:nvSpPr>
        <p:spPr>
          <a:xfrm>
            <a:off x="2669537" y="3200400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3E44A7-28DC-EF3B-70FA-D9460C508FD7}"/>
              </a:ext>
            </a:extLst>
          </p:cNvPr>
          <p:cNvSpPr/>
          <p:nvPr/>
        </p:nvSpPr>
        <p:spPr>
          <a:xfrm>
            <a:off x="4495799" y="3200400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6CD8E4-8E26-94DF-0D47-5D6D05C54EA6}"/>
              </a:ext>
            </a:extLst>
          </p:cNvPr>
          <p:cNvSpPr/>
          <p:nvPr/>
        </p:nvSpPr>
        <p:spPr>
          <a:xfrm>
            <a:off x="5410200" y="3200072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19951E-B1D4-A3EB-4AED-06753A101BD2}"/>
              </a:ext>
            </a:extLst>
          </p:cNvPr>
          <p:cNvSpPr/>
          <p:nvPr/>
        </p:nvSpPr>
        <p:spPr>
          <a:xfrm>
            <a:off x="7259320" y="3200072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EAFA60-7C47-ADC3-7935-E2C31843D5DD}"/>
              </a:ext>
            </a:extLst>
          </p:cNvPr>
          <p:cNvSpPr/>
          <p:nvPr/>
        </p:nvSpPr>
        <p:spPr>
          <a:xfrm>
            <a:off x="6324599" y="3200400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B4DE1AD-54DB-5606-5DF8-F33D5E35296B}"/>
              </a:ext>
            </a:extLst>
          </p:cNvPr>
          <p:cNvSpPr/>
          <p:nvPr/>
        </p:nvSpPr>
        <p:spPr>
          <a:xfrm>
            <a:off x="8153400" y="3200072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75965D-C865-F701-FA15-E0B5EB21F97E}"/>
              </a:ext>
            </a:extLst>
          </p:cNvPr>
          <p:cNvSpPr/>
          <p:nvPr/>
        </p:nvSpPr>
        <p:spPr>
          <a:xfrm>
            <a:off x="9075423" y="3200400"/>
            <a:ext cx="457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444C26-797F-55AF-B7E6-5AF75AF0C030}"/>
              </a:ext>
            </a:extLst>
          </p:cNvPr>
          <p:cNvGrpSpPr/>
          <p:nvPr/>
        </p:nvGrpSpPr>
        <p:grpSpPr>
          <a:xfrm>
            <a:off x="2895600" y="4113407"/>
            <a:ext cx="914400" cy="457200"/>
            <a:chOff x="4267200" y="450891"/>
            <a:chExt cx="914400" cy="4572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DED987-16A0-2C77-98DB-14B0787D855C}"/>
                </a:ext>
              </a:extLst>
            </p:cNvPr>
            <p:cNvSpPr/>
            <p:nvPr/>
          </p:nvSpPr>
          <p:spPr>
            <a:xfrm>
              <a:off x="47244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BF85A0-2519-D52D-B6D5-88166BAE174B}"/>
                </a:ext>
              </a:extLst>
            </p:cNvPr>
            <p:cNvSpPr/>
            <p:nvPr/>
          </p:nvSpPr>
          <p:spPr>
            <a:xfrm>
              <a:off x="42672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BF378A-CF95-0839-ABFC-1F4275C690C5}"/>
              </a:ext>
            </a:extLst>
          </p:cNvPr>
          <p:cNvGrpSpPr/>
          <p:nvPr/>
        </p:nvGrpSpPr>
        <p:grpSpPr>
          <a:xfrm>
            <a:off x="4678680" y="4123895"/>
            <a:ext cx="914400" cy="457200"/>
            <a:chOff x="5181600" y="450891"/>
            <a:chExt cx="914400" cy="4572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0ED27-0E16-B81F-5CFD-9733A550DA5D}"/>
                </a:ext>
              </a:extLst>
            </p:cNvPr>
            <p:cNvSpPr/>
            <p:nvPr/>
          </p:nvSpPr>
          <p:spPr>
            <a:xfrm>
              <a:off x="51816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30E157F-C81F-5AB0-A872-9788FF39BB78}"/>
                </a:ext>
              </a:extLst>
            </p:cNvPr>
            <p:cNvSpPr/>
            <p:nvPr/>
          </p:nvSpPr>
          <p:spPr>
            <a:xfrm>
              <a:off x="56388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9DCD02F-4281-A4FF-9437-B4D11970D83F}"/>
              </a:ext>
            </a:extLst>
          </p:cNvPr>
          <p:cNvGrpSpPr/>
          <p:nvPr/>
        </p:nvGrpSpPr>
        <p:grpSpPr>
          <a:xfrm>
            <a:off x="6553200" y="4123895"/>
            <a:ext cx="914400" cy="457200"/>
            <a:chOff x="5181600" y="450891"/>
            <a:chExt cx="914400" cy="4572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A8D90D0-4983-66D6-AD24-2B5820B3F704}"/>
                </a:ext>
              </a:extLst>
            </p:cNvPr>
            <p:cNvSpPr/>
            <p:nvPr/>
          </p:nvSpPr>
          <p:spPr>
            <a:xfrm>
              <a:off x="51816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30D43E6-AE60-9C6D-CB5C-AE5732CEF8D3}"/>
                </a:ext>
              </a:extLst>
            </p:cNvPr>
            <p:cNvSpPr/>
            <p:nvPr/>
          </p:nvSpPr>
          <p:spPr>
            <a:xfrm>
              <a:off x="56388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C6D619-0EC7-73DE-5551-F4C927926AA6}"/>
              </a:ext>
            </a:extLst>
          </p:cNvPr>
          <p:cNvGrpSpPr/>
          <p:nvPr/>
        </p:nvGrpSpPr>
        <p:grpSpPr>
          <a:xfrm>
            <a:off x="8382000" y="4123895"/>
            <a:ext cx="914400" cy="457200"/>
            <a:chOff x="5181600" y="450891"/>
            <a:chExt cx="914400" cy="457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7054705-8A71-0ADB-1E4F-B55642AF6700}"/>
                </a:ext>
              </a:extLst>
            </p:cNvPr>
            <p:cNvSpPr/>
            <p:nvPr/>
          </p:nvSpPr>
          <p:spPr>
            <a:xfrm>
              <a:off x="51816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B442ED-6735-76B2-32DD-BAB917777BB0}"/>
                </a:ext>
              </a:extLst>
            </p:cNvPr>
            <p:cNvSpPr/>
            <p:nvPr/>
          </p:nvSpPr>
          <p:spPr>
            <a:xfrm>
              <a:off x="5638800" y="450891"/>
              <a:ext cx="457200" cy="457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5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4E2E2F-FC7C-DA14-5CEE-10B9299DF60B}"/>
              </a:ext>
            </a:extLst>
          </p:cNvPr>
          <p:cNvGrpSpPr/>
          <p:nvPr/>
        </p:nvGrpSpPr>
        <p:grpSpPr>
          <a:xfrm>
            <a:off x="3352800" y="5026414"/>
            <a:ext cx="1828800" cy="457200"/>
            <a:chOff x="4267200" y="450891"/>
            <a:chExt cx="1828800" cy="4572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B69F50-5A86-66F3-0087-6BE8499A2FCF}"/>
                </a:ext>
              </a:extLst>
            </p:cNvPr>
            <p:cNvGrpSpPr/>
            <p:nvPr/>
          </p:nvGrpSpPr>
          <p:grpSpPr>
            <a:xfrm>
              <a:off x="5181600" y="450891"/>
              <a:ext cx="914400" cy="457200"/>
              <a:chOff x="5181600" y="450891"/>
              <a:chExt cx="914400" cy="4572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D95FDEC-9D29-CBB6-E449-83D239F7A25E}"/>
                  </a:ext>
                </a:extLst>
              </p:cNvPr>
              <p:cNvSpPr/>
              <p:nvPr/>
            </p:nvSpPr>
            <p:spPr>
              <a:xfrm>
                <a:off x="51816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4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9AE11FF-9B12-0906-BA3B-B31489E1B618}"/>
                  </a:ext>
                </a:extLst>
              </p:cNvPr>
              <p:cNvSpPr/>
              <p:nvPr/>
            </p:nvSpPr>
            <p:spPr>
              <a:xfrm>
                <a:off x="56388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12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ADA7A8-8736-2CBA-4C0B-5010EAA6A369}"/>
                </a:ext>
              </a:extLst>
            </p:cNvPr>
            <p:cNvGrpSpPr/>
            <p:nvPr/>
          </p:nvGrpSpPr>
          <p:grpSpPr>
            <a:xfrm>
              <a:off x="4267200" y="450891"/>
              <a:ext cx="914400" cy="457200"/>
              <a:chOff x="4267200" y="450891"/>
              <a:chExt cx="914400" cy="4572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578139F-A348-5BE2-FEF5-452B2557AE3D}"/>
                  </a:ext>
                </a:extLst>
              </p:cNvPr>
              <p:cNvSpPr/>
              <p:nvPr/>
            </p:nvSpPr>
            <p:spPr>
              <a:xfrm>
                <a:off x="47244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06D10E4-D9EC-1E6B-0DBB-503F3F8BFEC1}"/>
                  </a:ext>
                </a:extLst>
              </p:cNvPr>
              <p:cNvSpPr/>
              <p:nvPr/>
            </p:nvSpPr>
            <p:spPr>
              <a:xfrm>
                <a:off x="42672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B28E9D-A3CB-2199-7486-D4BA2F759FBF}"/>
              </a:ext>
            </a:extLst>
          </p:cNvPr>
          <p:cNvGrpSpPr/>
          <p:nvPr/>
        </p:nvGrpSpPr>
        <p:grpSpPr>
          <a:xfrm>
            <a:off x="7010400" y="5026414"/>
            <a:ext cx="1828800" cy="457200"/>
            <a:chOff x="6096000" y="450891"/>
            <a:chExt cx="1828800" cy="4572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C89D05-3B25-6F3D-3676-9A4F68A2906A}"/>
                </a:ext>
              </a:extLst>
            </p:cNvPr>
            <p:cNvGrpSpPr/>
            <p:nvPr/>
          </p:nvGrpSpPr>
          <p:grpSpPr>
            <a:xfrm>
              <a:off x="6096000" y="450891"/>
              <a:ext cx="914400" cy="457200"/>
              <a:chOff x="6096000" y="450891"/>
              <a:chExt cx="914400" cy="4572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972466D-724E-E78A-4DED-2F51E12449A3}"/>
                  </a:ext>
                </a:extLst>
              </p:cNvPr>
              <p:cNvSpPr/>
              <p:nvPr/>
            </p:nvSpPr>
            <p:spPr>
              <a:xfrm>
                <a:off x="65532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5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7738FF1-DF50-3772-102D-3C9620668744}"/>
                  </a:ext>
                </a:extLst>
              </p:cNvPr>
              <p:cNvSpPr/>
              <p:nvPr/>
            </p:nvSpPr>
            <p:spPr>
              <a:xfrm>
                <a:off x="60960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F8934DD-72E8-28FA-BFA6-2CC38CCA9605}"/>
                </a:ext>
              </a:extLst>
            </p:cNvPr>
            <p:cNvGrpSpPr/>
            <p:nvPr/>
          </p:nvGrpSpPr>
          <p:grpSpPr>
            <a:xfrm>
              <a:off x="7010400" y="450891"/>
              <a:ext cx="914400" cy="457200"/>
              <a:chOff x="7010400" y="450891"/>
              <a:chExt cx="914400" cy="4572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2386DE4-A4FE-6E28-7095-71F2F2809828}"/>
                  </a:ext>
                </a:extLst>
              </p:cNvPr>
              <p:cNvSpPr/>
              <p:nvPr/>
            </p:nvSpPr>
            <p:spPr>
              <a:xfrm>
                <a:off x="70104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7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882BB4D-B168-BF23-EB67-7F204A4B2E17}"/>
                  </a:ext>
                </a:extLst>
              </p:cNvPr>
              <p:cNvSpPr/>
              <p:nvPr/>
            </p:nvSpPr>
            <p:spPr>
              <a:xfrm>
                <a:off x="7467600" y="45089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9</a:t>
                </a: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16DDEC3-856F-2610-ED22-B85F11F76D74}"/>
              </a:ext>
            </a:extLst>
          </p:cNvPr>
          <p:cNvGrpSpPr/>
          <p:nvPr/>
        </p:nvGrpSpPr>
        <p:grpSpPr>
          <a:xfrm>
            <a:off x="4267200" y="5928933"/>
            <a:ext cx="3657600" cy="457200"/>
            <a:chOff x="4267200" y="450891"/>
            <a:chExt cx="3657600" cy="45720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EC8CFC4-D517-C522-FDA2-27EB141A4009}"/>
                </a:ext>
              </a:extLst>
            </p:cNvPr>
            <p:cNvGrpSpPr/>
            <p:nvPr/>
          </p:nvGrpSpPr>
          <p:grpSpPr>
            <a:xfrm>
              <a:off x="4267200" y="450891"/>
              <a:ext cx="1828800" cy="457200"/>
              <a:chOff x="4267200" y="450891"/>
              <a:chExt cx="1828800" cy="45720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3CE6516-673B-829F-8E48-DA2FD553E571}"/>
                  </a:ext>
                </a:extLst>
              </p:cNvPr>
              <p:cNvGrpSpPr/>
              <p:nvPr/>
            </p:nvGrpSpPr>
            <p:grpSpPr>
              <a:xfrm>
                <a:off x="5181600" y="450891"/>
                <a:ext cx="914400" cy="457200"/>
                <a:chOff x="5181600" y="450891"/>
                <a:chExt cx="914400" cy="45720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E983EE8-58BF-7815-7B05-192631D13AC5}"/>
                    </a:ext>
                  </a:extLst>
                </p:cNvPr>
                <p:cNvSpPr/>
                <p:nvPr/>
              </p:nvSpPr>
              <p:spPr>
                <a:xfrm>
                  <a:off x="51816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3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33A8A3FB-38F7-7345-52D6-9FB5A122115D}"/>
                    </a:ext>
                  </a:extLst>
                </p:cNvPr>
                <p:cNvSpPr/>
                <p:nvPr/>
              </p:nvSpPr>
              <p:spPr>
                <a:xfrm>
                  <a:off x="56388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4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1C904F5-1861-CF9F-7952-BAF09B31EA2A}"/>
                  </a:ext>
                </a:extLst>
              </p:cNvPr>
              <p:cNvGrpSpPr/>
              <p:nvPr/>
            </p:nvGrpSpPr>
            <p:grpSpPr>
              <a:xfrm>
                <a:off x="4267200" y="450891"/>
                <a:ext cx="914400" cy="457200"/>
                <a:chOff x="4267200" y="450891"/>
                <a:chExt cx="914400" cy="457200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FCDF550-821E-E25C-4D63-2479BDECB350}"/>
                    </a:ext>
                  </a:extLst>
                </p:cNvPr>
                <p:cNvSpPr/>
                <p:nvPr/>
              </p:nvSpPr>
              <p:spPr>
                <a:xfrm>
                  <a:off x="47244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2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030221F-6885-1B0B-92B8-B3E430EC4653}"/>
                    </a:ext>
                  </a:extLst>
                </p:cNvPr>
                <p:cNvSpPr/>
                <p:nvPr/>
              </p:nvSpPr>
              <p:spPr>
                <a:xfrm>
                  <a:off x="42672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1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97E34B2-3482-7A32-6D1A-E18F869E9651}"/>
                </a:ext>
              </a:extLst>
            </p:cNvPr>
            <p:cNvGrpSpPr/>
            <p:nvPr/>
          </p:nvGrpSpPr>
          <p:grpSpPr>
            <a:xfrm>
              <a:off x="6096000" y="450891"/>
              <a:ext cx="1828800" cy="457200"/>
              <a:chOff x="6096000" y="450891"/>
              <a:chExt cx="1828800" cy="4572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8146F28-5F79-3D14-0414-3F366FC40546}"/>
                  </a:ext>
                </a:extLst>
              </p:cNvPr>
              <p:cNvGrpSpPr/>
              <p:nvPr/>
            </p:nvGrpSpPr>
            <p:grpSpPr>
              <a:xfrm>
                <a:off x="6096000" y="450891"/>
                <a:ext cx="914400" cy="457200"/>
                <a:chOff x="6096000" y="450891"/>
                <a:chExt cx="914400" cy="457200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767EEA0-852B-A55C-2E83-321142E8DF0A}"/>
                    </a:ext>
                  </a:extLst>
                </p:cNvPr>
                <p:cNvSpPr/>
                <p:nvPr/>
              </p:nvSpPr>
              <p:spPr>
                <a:xfrm>
                  <a:off x="65532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7</a:t>
                  </a: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FCA90EB-D826-45CE-B2CE-4C6C30BEFBD7}"/>
                    </a:ext>
                  </a:extLst>
                </p:cNvPr>
                <p:cNvSpPr/>
                <p:nvPr/>
              </p:nvSpPr>
              <p:spPr>
                <a:xfrm>
                  <a:off x="60960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5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425EBAAE-BFD8-9A3D-3125-775CD618E9F6}"/>
                  </a:ext>
                </a:extLst>
              </p:cNvPr>
              <p:cNvGrpSpPr/>
              <p:nvPr/>
            </p:nvGrpSpPr>
            <p:grpSpPr>
              <a:xfrm>
                <a:off x="7010400" y="450891"/>
                <a:ext cx="914400" cy="457200"/>
                <a:chOff x="7010400" y="450891"/>
                <a:chExt cx="914400" cy="45720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112817DB-F59F-3BFE-34D9-24AE56A94D2A}"/>
                    </a:ext>
                  </a:extLst>
                </p:cNvPr>
                <p:cNvSpPr/>
                <p:nvPr/>
              </p:nvSpPr>
              <p:spPr>
                <a:xfrm>
                  <a:off x="70104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9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006B114-B45C-CA8C-60DD-8AEC3C4D8AB9}"/>
                    </a:ext>
                  </a:extLst>
                </p:cNvPr>
                <p:cNvSpPr/>
                <p:nvPr/>
              </p:nvSpPr>
              <p:spPr>
                <a:xfrm>
                  <a:off x="7467600" y="450891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12</a:t>
                  </a:r>
                </a:p>
              </p:txBody>
            </p:sp>
          </p:grpSp>
        </p:grp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199D7C-2161-4741-54B6-68225473D11E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953000" y="908091"/>
            <a:ext cx="914400" cy="46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453491-2C22-510E-F7C6-8877EBA0A47D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6324600" y="908091"/>
            <a:ext cx="914400" cy="46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3ACB23-C0A0-DEF7-70DE-89FA6637EDC7}"/>
              </a:ext>
            </a:extLst>
          </p:cNvPr>
          <p:cNvCxnSpPr>
            <a:cxnSpLocks/>
            <a:stCxn id="34" idx="2"/>
            <a:endCxn id="54" idx="0"/>
          </p:cNvCxnSpPr>
          <p:nvPr/>
        </p:nvCxnSpPr>
        <p:spPr>
          <a:xfrm>
            <a:off x="8153400" y="1826342"/>
            <a:ext cx="457200" cy="46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296B80-8303-FF08-F998-7188DBA89DA9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flipH="1">
            <a:off x="7239000" y="1826342"/>
            <a:ext cx="457200" cy="46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FA75705-C5D0-667F-B8A2-23387F0475A1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 flipH="1">
            <a:off x="6553199" y="2744593"/>
            <a:ext cx="228601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E9DEF36-CD3A-CC55-5696-45E7B211C0D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7239000" y="2744593"/>
            <a:ext cx="248920" cy="455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89FDBD-518D-859E-69EC-684AFCFE73FC}"/>
              </a:ext>
            </a:extLst>
          </p:cNvPr>
          <p:cNvCxnSpPr>
            <a:cxnSpLocks/>
            <a:stCxn id="54" idx="2"/>
            <a:endCxn id="68" idx="0"/>
          </p:cNvCxnSpPr>
          <p:nvPr/>
        </p:nvCxnSpPr>
        <p:spPr>
          <a:xfrm flipH="1">
            <a:off x="8382000" y="2744593"/>
            <a:ext cx="228600" cy="455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0B5B0F2-F01E-82FB-4E06-138E90FB837A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9067800" y="2744593"/>
            <a:ext cx="236223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E78AAF2-B3D8-87F5-4BC4-5F1ADE582D58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3581400" y="1826342"/>
            <a:ext cx="457200" cy="46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3FE5346-1EA9-C823-E27A-69AAF5B48EF0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4495800" y="1826342"/>
            <a:ext cx="411480" cy="4610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F4615B5-8F55-1836-A646-19380E29F0FB}"/>
              </a:ext>
            </a:extLst>
          </p:cNvPr>
          <p:cNvCxnSpPr>
            <a:cxnSpLocks/>
            <a:stCxn id="48" idx="2"/>
            <a:endCxn id="60" idx="0"/>
          </p:cNvCxnSpPr>
          <p:nvPr/>
        </p:nvCxnSpPr>
        <p:spPr>
          <a:xfrm flipH="1">
            <a:off x="2898137" y="2744593"/>
            <a:ext cx="226063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CD22D5-D82B-DB8C-11E3-2875FD6CCA8B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>
            <a:off x="3581400" y="2744593"/>
            <a:ext cx="228598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E820621-642C-9FB3-E60A-4953C5B657D1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 flipH="1">
            <a:off x="4724399" y="2744593"/>
            <a:ext cx="182881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77660D5-C536-3B0C-6DE1-26656EB8846E}"/>
              </a:ext>
            </a:extLst>
          </p:cNvPr>
          <p:cNvCxnSpPr>
            <a:cxnSpLocks/>
            <a:stCxn id="50" idx="2"/>
            <a:endCxn id="63" idx="0"/>
          </p:cNvCxnSpPr>
          <p:nvPr/>
        </p:nvCxnSpPr>
        <p:spPr>
          <a:xfrm>
            <a:off x="5364480" y="2744593"/>
            <a:ext cx="274320" cy="45547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596033-E4DC-B60A-241E-C9ECD3622DBF}"/>
              </a:ext>
            </a:extLst>
          </p:cNvPr>
          <p:cNvCxnSpPr>
            <a:cxnSpLocks/>
            <a:stCxn id="63" idx="2"/>
            <a:endCxn id="75" idx="0"/>
          </p:cNvCxnSpPr>
          <p:nvPr/>
        </p:nvCxnSpPr>
        <p:spPr>
          <a:xfrm flipH="1">
            <a:off x="5364480" y="3657272"/>
            <a:ext cx="274320" cy="4666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F5C0D2D-19B1-AFBC-5F49-E041622019D4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>
            <a:off x="4724399" y="3657600"/>
            <a:ext cx="182881" cy="4662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CF8E1CF-1D49-0164-8A54-10098D4062E9}"/>
              </a:ext>
            </a:extLst>
          </p:cNvPr>
          <p:cNvCxnSpPr>
            <a:cxnSpLocks/>
            <a:stCxn id="60" idx="2"/>
            <a:endCxn id="72" idx="0"/>
          </p:cNvCxnSpPr>
          <p:nvPr/>
        </p:nvCxnSpPr>
        <p:spPr>
          <a:xfrm>
            <a:off x="2898137" y="3657600"/>
            <a:ext cx="226063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696439E-3794-665F-8195-2202567FCA2D}"/>
              </a:ext>
            </a:extLst>
          </p:cNvPr>
          <p:cNvCxnSpPr>
            <a:cxnSpLocks/>
            <a:stCxn id="59" idx="2"/>
            <a:endCxn id="71" idx="0"/>
          </p:cNvCxnSpPr>
          <p:nvPr/>
        </p:nvCxnSpPr>
        <p:spPr>
          <a:xfrm flipH="1">
            <a:off x="3581400" y="3657600"/>
            <a:ext cx="228598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D4722F-45A0-FFDF-53C5-F2C1C4392AA2}"/>
              </a:ext>
            </a:extLst>
          </p:cNvPr>
          <p:cNvCxnSpPr>
            <a:cxnSpLocks/>
            <a:stCxn id="66" idx="2"/>
            <a:endCxn id="77" idx="0"/>
          </p:cNvCxnSpPr>
          <p:nvPr/>
        </p:nvCxnSpPr>
        <p:spPr>
          <a:xfrm>
            <a:off x="6553199" y="3657600"/>
            <a:ext cx="228601" cy="4662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6EA0C3B-3E0F-5438-35D6-844CFE3C1FB8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 flipH="1">
            <a:off x="7239000" y="3657272"/>
            <a:ext cx="248920" cy="4666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8B5D239-A254-A0ED-839A-0CFA4DDFD8B5}"/>
              </a:ext>
            </a:extLst>
          </p:cNvPr>
          <p:cNvCxnSpPr>
            <a:cxnSpLocks/>
            <a:stCxn id="68" idx="2"/>
            <a:endCxn id="80" idx="0"/>
          </p:cNvCxnSpPr>
          <p:nvPr/>
        </p:nvCxnSpPr>
        <p:spPr>
          <a:xfrm>
            <a:off x="8382000" y="3657272"/>
            <a:ext cx="228600" cy="4666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F60A8F4-EBB3-3F95-E173-35A80E6C14D3}"/>
              </a:ext>
            </a:extLst>
          </p:cNvPr>
          <p:cNvCxnSpPr>
            <a:cxnSpLocks/>
            <a:stCxn id="69" idx="2"/>
            <a:endCxn id="81" idx="0"/>
          </p:cNvCxnSpPr>
          <p:nvPr/>
        </p:nvCxnSpPr>
        <p:spPr>
          <a:xfrm flipH="1">
            <a:off x="9067800" y="3657600"/>
            <a:ext cx="236223" cy="4662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3231B66-CFC1-8A2B-E341-40788F3C85D6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 flipH="1">
            <a:off x="8153400" y="4581095"/>
            <a:ext cx="457200" cy="4453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1024849-3FD6-3D6C-B24D-5D8399F51EC6}"/>
              </a:ext>
            </a:extLst>
          </p:cNvPr>
          <p:cNvCxnSpPr>
            <a:cxnSpLocks/>
            <a:stCxn id="78" idx="2"/>
            <a:endCxn id="94" idx="0"/>
          </p:cNvCxnSpPr>
          <p:nvPr/>
        </p:nvCxnSpPr>
        <p:spPr>
          <a:xfrm>
            <a:off x="7239000" y="4581095"/>
            <a:ext cx="457200" cy="4453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5C1665E-D7FA-969A-A5F2-B282B9B975F2}"/>
              </a:ext>
            </a:extLst>
          </p:cNvPr>
          <p:cNvCxnSpPr>
            <a:cxnSpLocks/>
            <a:stCxn id="74" idx="2"/>
            <a:endCxn id="87" idx="0"/>
          </p:cNvCxnSpPr>
          <p:nvPr/>
        </p:nvCxnSpPr>
        <p:spPr>
          <a:xfrm flipH="1">
            <a:off x="4495800" y="4581095"/>
            <a:ext cx="411480" cy="4453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50A119E-9D75-8F45-882F-F492830EF5C3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>
            <a:off x="3581400" y="4570607"/>
            <a:ext cx="457200" cy="4558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644118F-0632-21ED-D974-81C0D8CAD4F3}"/>
              </a:ext>
            </a:extLst>
          </p:cNvPr>
          <p:cNvCxnSpPr>
            <a:cxnSpLocks/>
            <a:stCxn id="88" idx="2"/>
            <a:endCxn id="110" idx="0"/>
          </p:cNvCxnSpPr>
          <p:nvPr/>
        </p:nvCxnSpPr>
        <p:spPr>
          <a:xfrm>
            <a:off x="4953000" y="5483614"/>
            <a:ext cx="914400" cy="4453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838DAD1-3E5A-526B-DEA1-9B96613CD148}"/>
              </a:ext>
            </a:extLst>
          </p:cNvPr>
          <p:cNvCxnSpPr>
            <a:cxnSpLocks/>
            <a:stCxn id="94" idx="2"/>
            <a:endCxn id="104" idx="0"/>
          </p:cNvCxnSpPr>
          <p:nvPr/>
        </p:nvCxnSpPr>
        <p:spPr>
          <a:xfrm flipH="1">
            <a:off x="6324600" y="5483614"/>
            <a:ext cx="1371600" cy="4453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190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D0EE-D8F4-6B99-3368-8ED5E715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DF51837-5B5A-8B10-AD98-4F6FE7F3D45A}"/>
              </a:ext>
            </a:extLst>
          </p:cNvPr>
          <p:cNvGrpSpPr/>
          <p:nvPr/>
        </p:nvGrpSpPr>
        <p:grpSpPr>
          <a:xfrm>
            <a:off x="3352800" y="859708"/>
            <a:ext cx="2743200" cy="685800"/>
            <a:chOff x="2261420" y="2162769"/>
            <a:chExt cx="2743200" cy="685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28F18D-64F4-2A9D-88E3-66D33D509DD0}"/>
                </a:ext>
              </a:extLst>
            </p:cNvPr>
            <p:cNvSpPr/>
            <p:nvPr/>
          </p:nvSpPr>
          <p:spPr>
            <a:xfrm>
              <a:off x="36330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8FA5B9-DEA4-0048-990E-5A992FFA1943}"/>
                </a:ext>
              </a:extLst>
            </p:cNvPr>
            <p:cNvSpPr/>
            <p:nvPr/>
          </p:nvSpPr>
          <p:spPr>
            <a:xfrm>
              <a:off x="43188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6F1BD-5DB7-4180-9F74-A1075630E362}"/>
                </a:ext>
              </a:extLst>
            </p:cNvPr>
            <p:cNvSpPr/>
            <p:nvPr/>
          </p:nvSpPr>
          <p:spPr>
            <a:xfrm>
              <a:off x="29472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3DD0A9-AE09-EAF8-CC49-B209B31A8AB4}"/>
                </a:ext>
              </a:extLst>
            </p:cNvPr>
            <p:cNvSpPr/>
            <p:nvPr/>
          </p:nvSpPr>
          <p:spPr>
            <a:xfrm>
              <a:off x="22614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B98F9F-7AFD-C3A2-3D20-4CB1EFD7D252}"/>
              </a:ext>
            </a:extLst>
          </p:cNvPr>
          <p:cNvGrpSpPr/>
          <p:nvPr/>
        </p:nvGrpSpPr>
        <p:grpSpPr>
          <a:xfrm>
            <a:off x="6096000" y="859708"/>
            <a:ext cx="2743200" cy="685800"/>
            <a:chOff x="5004620" y="2162769"/>
            <a:chExt cx="2743200" cy="685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51ADA2-35E9-F75B-6033-A2D864DC8FD4}"/>
                </a:ext>
              </a:extLst>
            </p:cNvPr>
            <p:cNvSpPr/>
            <p:nvPr/>
          </p:nvSpPr>
          <p:spPr>
            <a:xfrm>
              <a:off x="56904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9E9929-A1D8-873F-9159-78A8A9422172}"/>
                </a:ext>
              </a:extLst>
            </p:cNvPr>
            <p:cNvSpPr/>
            <p:nvPr/>
          </p:nvSpPr>
          <p:spPr>
            <a:xfrm>
              <a:off x="50046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9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3A6371-5C54-E7EA-8356-D38465B15ED7}"/>
                </a:ext>
              </a:extLst>
            </p:cNvPr>
            <p:cNvSpPr/>
            <p:nvPr/>
          </p:nvSpPr>
          <p:spPr>
            <a:xfrm>
              <a:off x="63762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AEBD9-0A40-66D0-2FD2-20400F8851C9}"/>
                </a:ext>
              </a:extLst>
            </p:cNvPr>
            <p:cNvSpPr/>
            <p:nvPr/>
          </p:nvSpPr>
          <p:spPr>
            <a:xfrm>
              <a:off x="70620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067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A406-CB70-C550-87D5-03B810963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86229-BE79-24EC-C686-1C06B2FE0EB6}"/>
              </a:ext>
            </a:extLst>
          </p:cNvPr>
          <p:cNvGrpSpPr/>
          <p:nvPr/>
        </p:nvGrpSpPr>
        <p:grpSpPr>
          <a:xfrm>
            <a:off x="2438400" y="859708"/>
            <a:ext cx="2743200" cy="685800"/>
            <a:chOff x="2261420" y="2162769"/>
            <a:chExt cx="2743200" cy="685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DDB70C-B069-120D-1708-7BE75C590B49}"/>
                </a:ext>
              </a:extLst>
            </p:cNvPr>
            <p:cNvSpPr/>
            <p:nvPr/>
          </p:nvSpPr>
          <p:spPr>
            <a:xfrm>
              <a:off x="36330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AA49E2-B56A-71EB-B624-FC823834B113}"/>
                </a:ext>
              </a:extLst>
            </p:cNvPr>
            <p:cNvSpPr/>
            <p:nvPr/>
          </p:nvSpPr>
          <p:spPr>
            <a:xfrm>
              <a:off x="43188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604975-7B22-1D87-38CD-8BD26CEE817D}"/>
                </a:ext>
              </a:extLst>
            </p:cNvPr>
            <p:cNvSpPr/>
            <p:nvPr/>
          </p:nvSpPr>
          <p:spPr>
            <a:xfrm>
              <a:off x="29472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6FBBF6-7BC4-39E9-3946-1CC68D2BC7FC}"/>
                </a:ext>
              </a:extLst>
            </p:cNvPr>
            <p:cNvSpPr/>
            <p:nvPr/>
          </p:nvSpPr>
          <p:spPr>
            <a:xfrm>
              <a:off x="22614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42B1B3-61DC-6543-F0F7-A271FBAC9853}"/>
              </a:ext>
            </a:extLst>
          </p:cNvPr>
          <p:cNvGrpSpPr/>
          <p:nvPr/>
        </p:nvGrpSpPr>
        <p:grpSpPr>
          <a:xfrm>
            <a:off x="7010402" y="859708"/>
            <a:ext cx="2743200" cy="685800"/>
            <a:chOff x="5004620" y="2162769"/>
            <a:chExt cx="2743200" cy="685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457117-1944-C257-D31D-B8F330787BA4}"/>
                </a:ext>
              </a:extLst>
            </p:cNvPr>
            <p:cNvSpPr/>
            <p:nvPr/>
          </p:nvSpPr>
          <p:spPr>
            <a:xfrm>
              <a:off x="56904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F29116-70DC-120C-20A4-B18BBC0A5C45}"/>
                </a:ext>
              </a:extLst>
            </p:cNvPr>
            <p:cNvSpPr/>
            <p:nvPr/>
          </p:nvSpPr>
          <p:spPr>
            <a:xfrm>
              <a:off x="50046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9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1F75FC-99F5-64C3-78EB-08B966B93F81}"/>
                </a:ext>
              </a:extLst>
            </p:cNvPr>
            <p:cNvSpPr/>
            <p:nvPr/>
          </p:nvSpPr>
          <p:spPr>
            <a:xfrm>
              <a:off x="63762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850A26-E30D-99DD-4CBA-DAF96C9B2ADC}"/>
                </a:ext>
              </a:extLst>
            </p:cNvPr>
            <p:cNvSpPr/>
            <p:nvPr/>
          </p:nvSpPr>
          <p:spPr>
            <a:xfrm>
              <a:off x="70620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5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B52D7-E749-9060-7519-ED2FA4111CB2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B3A6B1-EED7-5806-E714-33F816A98EDC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20244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E37B5-E49D-29DA-2E7F-711F65FE2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869902-99C8-31FB-D45C-C7D21BA50458}"/>
              </a:ext>
            </a:extLst>
          </p:cNvPr>
          <p:cNvGrpSpPr/>
          <p:nvPr/>
        </p:nvGrpSpPr>
        <p:grpSpPr>
          <a:xfrm>
            <a:off x="2439629" y="2514600"/>
            <a:ext cx="2743200" cy="685800"/>
            <a:chOff x="2261420" y="2162769"/>
            <a:chExt cx="2743200" cy="685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293637-1585-E2C0-991A-050762BAAB10}"/>
                </a:ext>
              </a:extLst>
            </p:cNvPr>
            <p:cNvSpPr/>
            <p:nvPr/>
          </p:nvSpPr>
          <p:spPr>
            <a:xfrm>
              <a:off x="36330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DB36A3-E1ED-0312-316E-25B5F1D567F6}"/>
                </a:ext>
              </a:extLst>
            </p:cNvPr>
            <p:cNvSpPr/>
            <p:nvPr/>
          </p:nvSpPr>
          <p:spPr>
            <a:xfrm>
              <a:off x="43188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FA6E81-2C1A-9BF0-160E-39358A211296}"/>
                </a:ext>
              </a:extLst>
            </p:cNvPr>
            <p:cNvSpPr/>
            <p:nvPr/>
          </p:nvSpPr>
          <p:spPr>
            <a:xfrm>
              <a:off x="29472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B53F38-E04E-E826-AC3F-AE4B49B15FB1}"/>
                </a:ext>
              </a:extLst>
            </p:cNvPr>
            <p:cNvSpPr/>
            <p:nvPr/>
          </p:nvSpPr>
          <p:spPr>
            <a:xfrm>
              <a:off x="22614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076A4-9E3F-EEF8-D5BF-3A3094B1B1F6}"/>
              </a:ext>
            </a:extLst>
          </p:cNvPr>
          <p:cNvGrpSpPr/>
          <p:nvPr/>
        </p:nvGrpSpPr>
        <p:grpSpPr>
          <a:xfrm>
            <a:off x="7011629" y="2514600"/>
            <a:ext cx="2743200" cy="685800"/>
            <a:chOff x="5004620" y="2162769"/>
            <a:chExt cx="2743200" cy="685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844B55-6EC1-0A44-00E0-580DE3B5166A}"/>
                </a:ext>
              </a:extLst>
            </p:cNvPr>
            <p:cNvSpPr/>
            <p:nvPr/>
          </p:nvSpPr>
          <p:spPr>
            <a:xfrm>
              <a:off x="56904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7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CC6FF6-EED7-8429-4708-7385C83F4AD0}"/>
                </a:ext>
              </a:extLst>
            </p:cNvPr>
            <p:cNvSpPr/>
            <p:nvPr/>
          </p:nvSpPr>
          <p:spPr>
            <a:xfrm>
              <a:off x="50046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9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FD74BD-9919-E238-FF2E-A204EC1D48BC}"/>
                </a:ext>
              </a:extLst>
            </p:cNvPr>
            <p:cNvSpPr/>
            <p:nvPr/>
          </p:nvSpPr>
          <p:spPr>
            <a:xfrm>
              <a:off x="63762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513A5D-D492-D4BD-65CA-51BC3FCCE220}"/>
                </a:ext>
              </a:extLst>
            </p:cNvPr>
            <p:cNvSpPr/>
            <p:nvPr/>
          </p:nvSpPr>
          <p:spPr>
            <a:xfrm>
              <a:off x="7062020" y="2162769"/>
              <a:ext cx="685800" cy="6858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5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830681-D5C8-7E54-4715-2FC290E25AE7}"/>
              </a:ext>
            </a:extLst>
          </p:cNvPr>
          <p:cNvSpPr/>
          <p:nvPr/>
        </p:nvSpPr>
        <p:spPr>
          <a:xfrm>
            <a:off x="38100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219F3-9A46-E6C6-C5BD-671B43A1BA4B}"/>
              </a:ext>
            </a:extLst>
          </p:cNvPr>
          <p:cNvSpPr/>
          <p:nvPr/>
        </p:nvSpPr>
        <p:spPr>
          <a:xfrm>
            <a:off x="44958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81BB1B-D8D5-0441-FA98-9C8EC7D9BC1A}"/>
              </a:ext>
            </a:extLst>
          </p:cNvPr>
          <p:cNvSpPr/>
          <p:nvPr/>
        </p:nvSpPr>
        <p:spPr>
          <a:xfrm>
            <a:off x="31242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B3345-E5A3-0F5E-7D82-A001BE2FC8FF}"/>
              </a:ext>
            </a:extLst>
          </p:cNvPr>
          <p:cNvSpPr/>
          <p:nvPr/>
        </p:nvSpPr>
        <p:spPr>
          <a:xfrm>
            <a:off x="24384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416C9-86B6-1E6B-9FC9-CCA36ABA8E66}"/>
              </a:ext>
            </a:extLst>
          </p:cNvPr>
          <p:cNvSpPr/>
          <p:nvPr/>
        </p:nvSpPr>
        <p:spPr>
          <a:xfrm>
            <a:off x="76962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CFE5D8-4E3E-51AC-5AF0-516F047A05A6}"/>
              </a:ext>
            </a:extLst>
          </p:cNvPr>
          <p:cNvSpPr/>
          <p:nvPr/>
        </p:nvSpPr>
        <p:spPr>
          <a:xfrm>
            <a:off x="70104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D8320-B46E-F683-5332-D98BBA146B0E}"/>
              </a:ext>
            </a:extLst>
          </p:cNvPr>
          <p:cNvSpPr/>
          <p:nvPr/>
        </p:nvSpPr>
        <p:spPr>
          <a:xfrm>
            <a:off x="83820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471DC-6B0D-F97D-FB2A-4495DF39CC2E}"/>
              </a:ext>
            </a:extLst>
          </p:cNvPr>
          <p:cNvSpPr/>
          <p:nvPr/>
        </p:nvSpPr>
        <p:spPr>
          <a:xfrm>
            <a:off x="9067800" y="25146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5D9EE-437D-1F79-FB9B-8CAB85D15076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6204BC-F709-1108-6708-8D539AA758DF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43104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B83E-0ED9-CEBC-3A59-6D2DB7724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6A867CF8-47AC-4D6D-0845-9252DE0DE3F7}"/>
              </a:ext>
            </a:extLst>
          </p:cNvPr>
          <p:cNvSpPr/>
          <p:nvPr/>
        </p:nvSpPr>
        <p:spPr>
          <a:xfrm>
            <a:off x="7911093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9C1CD12-6193-5C67-32E4-150980DF13BD}"/>
              </a:ext>
            </a:extLst>
          </p:cNvPr>
          <p:cNvSpPr/>
          <p:nvPr/>
        </p:nvSpPr>
        <p:spPr>
          <a:xfrm>
            <a:off x="6534577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C4FB6-492E-01A5-4EF8-EA3037F1B827}"/>
              </a:ext>
            </a:extLst>
          </p:cNvPr>
          <p:cNvSpPr txBox="1"/>
          <p:nvPr/>
        </p:nvSpPr>
        <p:spPr>
          <a:xfrm>
            <a:off x="6495405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058CF-7483-BBFA-17DD-3A1EC80E4B9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97DC4-BCA5-47CA-435B-5B741094548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2C75C-87DF-D4EC-91E1-6DC1875005B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5AED-B7CC-0E2D-60A6-30CAF5705A2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E543-3463-57CC-9F4B-8947E9C03C6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4905A0-6FBB-0A4A-C9E8-07CA9EA0763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0163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61DF-6A8E-8447-DEA9-70BD1A7F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B4A45C-5E54-3165-AD3F-4B4BB362D666}"/>
              </a:ext>
            </a:extLst>
          </p:cNvPr>
          <p:cNvSpPr/>
          <p:nvPr/>
        </p:nvSpPr>
        <p:spPr>
          <a:xfrm>
            <a:off x="3810000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76319-90C1-9B20-94F5-17F4139C2A45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4237B-5859-C456-BE23-CE90D9616478}"/>
              </a:ext>
            </a:extLst>
          </p:cNvPr>
          <p:cNvSpPr/>
          <p:nvPr/>
        </p:nvSpPr>
        <p:spPr>
          <a:xfrm>
            <a:off x="3124200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CD938-092C-9465-5424-A5C3D19832C0}"/>
              </a:ext>
            </a:extLst>
          </p:cNvPr>
          <p:cNvSpPr/>
          <p:nvPr/>
        </p:nvSpPr>
        <p:spPr>
          <a:xfrm>
            <a:off x="2438400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7ADF9-C90E-5C7A-1811-42776D2915E8}"/>
              </a:ext>
            </a:extLst>
          </p:cNvPr>
          <p:cNvSpPr/>
          <p:nvPr/>
        </p:nvSpPr>
        <p:spPr>
          <a:xfrm>
            <a:off x="7696202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BDCDA-CF0F-B007-E202-713CBED08561}"/>
              </a:ext>
            </a:extLst>
          </p:cNvPr>
          <p:cNvSpPr/>
          <p:nvPr/>
        </p:nvSpPr>
        <p:spPr>
          <a:xfrm>
            <a:off x="7010402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9737E-D2BE-518A-9D33-2CC083F09C79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16B4E-EF2B-2C7A-D275-ADD3CFC68A46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B5574-9D69-D54E-7FC4-191F50A86B32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C91DD-7970-9B0D-71DA-4D5202B0BB73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81420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5F8BE-756E-0489-D952-31684981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E9AD2D-01C0-309F-E356-746EA2329775}"/>
              </a:ext>
            </a:extLst>
          </p:cNvPr>
          <p:cNvSpPr/>
          <p:nvPr/>
        </p:nvSpPr>
        <p:spPr>
          <a:xfrm>
            <a:off x="38100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A938C-29CE-A30B-89D0-6049DA8A45DD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EA736-226E-B28A-8431-FC8DE71E420E}"/>
              </a:ext>
            </a:extLst>
          </p:cNvPr>
          <p:cNvSpPr/>
          <p:nvPr/>
        </p:nvSpPr>
        <p:spPr>
          <a:xfrm>
            <a:off x="31242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A0CE2-BF76-74AE-D871-8E9233E6C009}"/>
              </a:ext>
            </a:extLst>
          </p:cNvPr>
          <p:cNvSpPr/>
          <p:nvPr/>
        </p:nvSpPr>
        <p:spPr>
          <a:xfrm>
            <a:off x="24384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FC6D6F-F9C2-C7B3-495D-CBA20592F6E1}"/>
              </a:ext>
            </a:extLst>
          </p:cNvPr>
          <p:cNvSpPr/>
          <p:nvPr/>
        </p:nvSpPr>
        <p:spPr>
          <a:xfrm>
            <a:off x="76962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926F9-19CE-2F85-A047-BD8B45BE5D8C}"/>
              </a:ext>
            </a:extLst>
          </p:cNvPr>
          <p:cNvSpPr/>
          <p:nvPr/>
        </p:nvSpPr>
        <p:spPr>
          <a:xfrm>
            <a:off x="70104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FE2E5-48DC-6557-00B1-EFC6F30E90E9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221DE1-3F65-909E-27FC-1090C2082217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8B3090-F39D-62D0-EC0F-BD42BC77D746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AFBA1-3FB9-E547-6116-B61DDA6BEE1D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0110A6A6-6FEF-98C4-BAB2-060A4540DB75}"/>
              </a:ext>
            </a:extLst>
          </p:cNvPr>
          <p:cNvSpPr/>
          <p:nvPr/>
        </p:nvSpPr>
        <p:spPr>
          <a:xfrm>
            <a:off x="25389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AEDD936-A8A9-4B1A-C1E1-C1555D35AAFB}"/>
              </a:ext>
            </a:extLst>
          </p:cNvPr>
          <p:cNvSpPr/>
          <p:nvPr/>
        </p:nvSpPr>
        <p:spPr>
          <a:xfrm>
            <a:off x="71109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4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5C48B-A68C-3CFA-EE05-0759FB17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BFD25-BAAD-CB2E-5029-C1798474C3EE}"/>
              </a:ext>
            </a:extLst>
          </p:cNvPr>
          <p:cNvSpPr/>
          <p:nvPr/>
        </p:nvSpPr>
        <p:spPr>
          <a:xfrm>
            <a:off x="38100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82CED-BC5B-BC6B-4055-02B41C2A2E5F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AFAC2-9F42-B6F3-BFB6-E4565AAF7CFC}"/>
              </a:ext>
            </a:extLst>
          </p:cNvPr>
          <p:cNvSpPr/>
          <p:nvPr/>
        </p:nvSpPr>
        <p:spPr>
          <a:xfrm>
            <a:off x="31242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3C156-7A3C-EA14-3833-9BF9900D4A68}"/>
              </a:ext>
            </a:extLst>
          </p:cNvPr>
          <p:cNvSpPr/>
          <p:nvPr/>
        </p:nvSpPr>
        <p:spPr>
          <a:xfrm>
            <a:off x="24384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53C45-02B8-42A5-D101-609704C78CFD}"/>
              </a:ext>
            </a:extLst>
          </p:cNvPr>
          <p:cNvSpPr/>
          <p:nvPr/>
        </p:nvSpPr>
        <p:spPr>
          <a:xfrm>
            <a:off x="76962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91C00-E640-FACF-7FFB-10027930C2E2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A78A2-D836-3C93-0707-CFFF3EA10AAC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90D38-CF53-CC8F-9FDF-8FF125247517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54112-98AB-A522-FB7C-DA0A12AA9DF6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914CC-D1B5-5157-AEA1-DE36B226BD32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6D270382-A259-67F2-C2FF-D03E75235B34}"/>
              </a:ext>
            </a:extLst>
          </p:cNvPr>
          <p:cNvSpPr/>
          <p:nvPr/>
        </p:nvSpPr>
        <p:spPr>
          <a:xfrm>
            <a:off x="25389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982845BA-89F3-7409-998C-AA0ACDF292E4}"/>
              </a:ext>
            </a:extLst>
          </p:cNvPr>
          <p:cNvSpPr/>
          <p:nvPr/>
        </p:nvSpPr>
        <p:spPr>
          <a:xfrm>
            <a:off x="77967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5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A2B82-E2CB-754F-6AAC-6D7C4397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CA8370-2502-7F1C-1697-AD0748DB10E6}"/>
              </a:ext>
            </a:extLst>
          </p:cNvPr>
          <p:cNvSpPr/>
          <p:nvPr/>
        </p:nvSpPr>
        <p:spPr>
          <a:xfrm>
            <a:off x="38100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5984D-088D-0734-DBC3-D5B91D5FDD53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C88BB-D0A5-C4F0-5BBE-470406BF2430}"/>
              </a:ext>
            </a:extLst>
          </p:cNvPr>
          <p:cNvSpPr/>
          <p:nvPr/>
        </p:nvSpPr>
        <p:spPr>
          <a:xfrm>
            <a:off x="31242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1B324-9706-9723-F17F-9F61E30E7249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45ABB-0A5F-442A-14A4-9B6F03F0C80E}"/>
              </a:ext>
            </a:extLst>
          </p:cNvPr>
          <p:cNvSpPr/>
          <p:nvPr/>
        </p:nvSpPr>
        <p:spPr>
          <a:xfrm>
            <a:off x="76962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5B71F-08F2-F761-5DB5-B71DB32225CB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E43A8-3E3E-0F01-2D00-55EE05463C7B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69EC81-8EAA-651A-0381-C142ADA63351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556DD-4E61-685E-74A5-B630DDD7096A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FE16B-258D-8C40-E653-079B0E0295A5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A5AE999-BDCE-2D98-1B3B-118D535D3ADF}"/>
              </a:ext>
            </a:extLst>
          </p:cNvPr>
          <p:cNvSpPr/>
          <p:nvPr/>
        </p:nvSpPr>
        <p:spPr>
          <a:xfrm>
            <a:off x="32247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93A8048-B15D-029C-B66F-7CA0E89B8417}"/>
              </a:ext>
            </a:extLst>
          </p:cNvPr>
          <p:cNvSpPr/>
          <p:nvPr/>
        </p:nvSpPr>
        <p:spPr>
          <a:xfrm>
            <a:off x="77967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6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BB69-F473-7D45-DDEE-FAA727E2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804D68-6C14-6EB8-0E19-6739520C6419}"/>
              </a:ext>
            </a:extLst>
          </p:cNvPr>
          <p:cNvSpPr/>
          <p:nvPr/>
        </p:nvSpPr>
        <p:spPr>
          <a:xfrm>
            <a:off x="38100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C95DA-AE13-4A6D-2806-9628FB8DAF39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A34DBB-F6BA-5DEF-92D1-B2067F69B888}"/>
              </a:ext>
            </a:extLst>
          </p:cNvPr>
          <p:cNvSpPr/>
          <p:nvPr/>
        </p:nvSpPr>
        <p:spPr>
          <a:xfrm>
            <a:off x="4724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ED592-F655-8B78-8297-092E09ADEE30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133CF-A8DD-B96C-7851-89C95EB05BF0}"/>
              </a:ext>
            </a:extLst>
          </p:cNvPr>
          <p:cNvSpPr/>
          <p:nvPr/>
        </p:nvSpPr>
        <p:spPr>
          <a:xfrm>
            <a:off x="76962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D89CF-F84E-42E6-853C-011228ABE9F5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19F0F-735E-750D-34F7-F611CC680FBB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F3ECF-750C-BCCA-0FFE-C1A3A344BD56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9B77B-E516-B64C-C0B3-9921721FC8C1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2C428-0C6E-D91D-143E-AA4C35403E64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80477FE-3F79-49A3-9789-23E8D8212F5A}"/>
              </a:ext>
            </a:extLst>
          </p:cNvPr>
          <p:cNvSpPr/>
          <p:nvPr/>
        </p:nvSpPr>
        <p:spPr>
          <a:xfrm>
            <a:off x="39105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1435713-DE19-2676-1D0F-7C935AD98605}"/>
              </a:ext>
            </a:extLst>
          </p:cNvPr>
          <p:cNvSpPr/>
          <p:nvPr/>
        </p:nvSpPr>
        <p:spPr>
          <a:xfrm>
            <a:off x="77967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1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CC1AA-75BF-958A-238F-596273AF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0D839-0D3B-FECB-54E7-0A227272EE69}"/>
              </a:ext>
            </a:extLst>
          </p:cNvPr>
          <p:cNvSpPr/>
          <p:nvPr/>
        </p:nvSpPr>
        <p:spPr>
          <a:xfrm>
            <a:off x="54102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483F5-F1A2-0042-F34C-34C039ACF00B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4D424-2932-8EC2-0945-F7C3E6790B91}"/>
              </a:ext>
            </a:extLst>
          </p:cNvPr>
          <p:cNvSpPr/>
          <p:nvPr/>
        </p:nvSpPr>
        <p:spPr>
          <a:xfrm>
            <a:off x="4724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D27C9-3FC5-8113-BE85-DB8D012424D9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E3950-4753-D85D-8626-935B079BD4AB}"/>
              </a:ext>
            </a:extLst>
          </p:cNvPr>
          <p:cNvSpPr/>
          <p:nvPr/>
        </p:nvSpPr>
        <p:spPr>
          <a:xfrm>
            <a:off x="76962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12E5C-9F19-6C7E-5FC2-958E4F4C6D57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BADD1-0A1E-3334-16B2-27CC437A6E76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A5EB1-51F4-E66E-043A-46878F719F7F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B406E-4511-BBEA-8148-2D407430A9A2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45925-53B3-8198-1116-9369523CEC98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FD56C8D-D5BA-FFF9-6094-B0C20C71B6AB}"/>
              </a:ext>
            </a:extLst>
          </p:cNvPr>
          <p:cNvSpPr/>
          <p:nvPr/>
        </p:nvSpPr>
        <p:spPr>
          <a:xfrm>
            <a:off x="45963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0067EB5-D09D-0509-2926-4A87A392FB73}"/>
              </a:ext>
            </a:extLst>
          </p:cNvPr>
          <p:cNvSpPr/>
          <p:nvPr/>
        </p:nvSpPr>
        <p:spPr>
          <a:xfrm>
            <a:off x="77967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3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C7073-B2F2-D9D4-8BA4-A807E281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BFD283-A218-723E-FB41-65FF71A44CDC}"/>
              </a:ext>
            </a:extLst>
          </p:cNvPr>
          <p:cNvSpPr/>
          <p:nvPr/>
        </p:nvSpPr>
        <p:spPr>
          <a:xfrm>
            <a:off x="54102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63667-581F-7004-0194-AEA2476FB230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427C9-E5AD-6B59-2DCB-87AE5276466F}"/>
              </a:ext>
            </a:extLst>
          </p:cNvPr>
          <p:cNvSpPr/>
          <p:nvPr/>
        </p:nvSpPr>
        <p:spPr>
          <a:xfrm>
            <a:off x="4724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022B5-A7A2-89A5-69A6-64B9B213B479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F2F8A-D04D-6110-5550-041E73A88E89}"/>
              </a:ext>
            </a:extLst>
          </p:cNvPr>
          <p:cNvSpPr/>
          <p:nvPr/>
        </p:nvSpPr>
        <p:spPr>
          <a:xfrm>
            <a:off x="60960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8FE9B-2F06-AB45-6F1D-16E6E7CD3DC8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87883-1BF7-BF36-0957-F5B59A4BF401}"/>
              </a:ext>
            </a:extLst>
          </p:cNvPr>
          <p:cNvSpPr/>
          <p:nvPr/>
        </p:nvSpPr>
        <p:spPr>
          <a:xfrm>
            <a:off x="83820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A6DFC-FF30-3E8D-8F2B-5AE56AE05B01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2C1E8-D86A-3299-A7C2-BC51107E5804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C7444-9043-EBCB-DCF5-68BA06623141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3E08CE7-B227-ABF8-1D5A-C5D5F4C81145}"/>
              </a:ext>
            </a:extLst>
          </p:cNvPr>
          <p:cNvSpPr/>
          <p:nvPr/>
        </p:nvSpPr>
        <p:spPr>
          <a:xfrm>
            <a:off x="45963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6F72E7E-7A38-5E32-2FDF-8C462CFE67C6}"/>
              </a:ext>
            </a:extLst>
          </p:cNvPr>
          <p:cNvSpPr/>
          <p:nvPr/>
        </p:nvSpPr>
        <p:spPr>
          <a:xfrm>
            <a:off x="84825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0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088BC-AA56-64A2-043D-A6DA526B8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D42B9D-25F6-5386-8D02-65F28EEA374D}"/>
              </a:ext>
            </a:extLst>
          </p:cNvPr>
          <p:cNvSpPr/>
          <p:nvPr/>
        </p:nvSpPr>
        <p:spPr>
          <a:xfrm>
            <a:off x="54102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FE5D88-7E70-677A-D69F-AAC2A8B49313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FA2932-6603-AAC4-7921-1944B4A93560}"/>
              </a:ext>
            </a:extLst>
          </p:cNvPr>
          <p:cNvSpPr/>
          <p:nvPr/>
        </p:nvSpPr>
        <p:spPr>
          <a:xfrm>
            <a:off x="4724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47DF1-0820-5CE8-E157-B4CAB145C5FA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3A7F8-D73D-AFB2-9BFA-6009EC9D478F}"/>
              </a:ext>
            </a:extLst>
          </p:cNvPr>
          <p:cNvSpPr/>
          <p:nvPr/>
        </p:nvSpPr>
        <p:spPr>
          <a:xfrm>
            <a:off x="60960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154E-D319-9333-AA39-0BFFA5593819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002E90-363C-DFD3-18E6-C75814880F5A}"/>
              </a:ext>
            </a:extLst>
          </p:cNvPr>
          <p:cNvSpPr/>
          <p:nvPr/>
        </p:nvSpPr>
        <p:spPr>
          <a:xfrm>
            <a:off x="6781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7678C5-7FFF-88D0-A386-D7789E3CFA6E}"/>
              </a:ext>
            </a:extLst>
          </p:cNvPr>
          <p:cNvSpPr/>
          <p:nvPr/>
        </p:nvSpPr>
        <p:spPr>
          <a:xfrm>
            <a:off x="9067802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0D6C5-30F5-DFE6-C06C-7D2751624890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67A0E-B364-46BB-A497-FA3455D52809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F8E0644-57AB-DFE2-DC9B-271951AC62D2}"/>
              </a:ext>
            </a:extLst>
          </p:cNvPr>
          <p:cNvSpPr/>
          <p:nvPr/>
        </p:nvSpPr>
        <p:spPr>
          <a:xfrm>
            <a:off x="45963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3907B1E-821E-56BF-A454-D5A9DE09AEFD}"/>
              </a:ext>
            </a:extLst>
          </p:cNvPr>
          <p:cNvSpPr/>
          <p:nvPr/>
        </p:nvSpPr>
        <p:spPr>
          <a:xfrm>
            <a:off x="9168386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83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9FE99-B102-C16B-1D75-A07DCC91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7E4BC4-EA8F-2C2F-00DA-7588B868AD38}"/>
              </a:ext>
            </a:extLst>
          </p:cNvPr>
          <p:cNvSpPr/>
          <p:nvPr/>
        </p:nvSpPr>
        <p:spPr>
          <a:xfrm>
            <a:off x="54102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D68AB-3AEA-4A7E-20F9-51FFBDBFD87E}"/>
              </a:ext>
            </a:extLst>
          </p:cNvPr>
          <p:cNvSpPr/>
          <p:nvPr/>
        </p:nvSpPr>
        <p:spPr>
          <a:xfrm>
            <a:off x="4495800" y="3823520"/>
            <a:ext cx="68580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28196-8133-FC90-B163-F9EFA5928455}"/>
              </a:ext>
            </a:extLst>
          </p:cNvPr>
          <p:cNvSpPr/>
          <p:nvPr/>
        </p:nvSpPr>
        <p:spPr>
          <a:xfrm>
            <a:off x="4724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52DDB-B35C-B865-9AEB-9AA2F54B01D5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BE77E-2FBF-0A8D-6578-FA04DE0988AA}"/>
              </a:ext>
            </a:extLst>
          </p:cNvPr>
          <p:cNvSpPr/>
          <p:nvPr/>
        </p:nvSpPr>
        <p:spPr>
          <a:xfrm>
            <a:off x="60960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BADD6-1BE6-38D1-ED38-D1D7BACF65F9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5AEEC-4B37-4197-F754-AD426E8A8836}"/>
              </a:ext>
            </a:extLst>
          </p:cNvPr>
          <p:cNvSpPr/>
          <p:nvPr/>
        </p:nvSpPr>
        <p:spPr>
          <a:xfrm>
            <a:off x="6781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5615A-6D5F-DC7B-2D8B-B32DC3FDF414}"/>
              </a:ext>
            </a:extLst>
          </p:cNvPr>
          <p:cNvSpPr/>
          <p:nvPr/>
        </p:nvSpPr>
        <p:spPr>
          <a:xfrm>
            <a:off x="7467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C517A-D99B-74FD-DF40-CD8CC268775F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15A8C-ECAC-D241-3F42-452DFE729FAC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9419441-51BF-A8B7-E03B-05B52996381C}"/>
              </a:ext>
            </a:extLst>
          </p:cNvPr>
          <p:cNvSpPr/>
          <p:nvPr/>
        </p:nvSpPr>
        <p:spPr>
          <a:xfrm>
            <a:off x="4596384" y="4654960"/>
            <a:ext cx="484632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8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EC31-29F1-76A7-DD97-37B2444E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F33D4-ECDE-AA9F-8315-C6232283C9BB}"/>
              </a:ext>
            </a:extLst>
          </p:cNvPr>
          <p:cNvSpPr/>
          <p:nvPr/>
        </p:nvSpPr>
        <p:spPr>
          <a:xfrm>
            <a:off x="54102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0F7B2-F902-07D5-2EB3-E6D77BE68432}"/>
              </a:ext>
            </a:extLst>
          </p:cNvPr>
          <p:cNvSpPr/>
          <p:nvPr/>
        </p:nvSpPr>
        <p:spPr>
          <a:xfrm>
            <a:off x="8153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3CD478-B60B-6E53-0BAD-396E6A9143B1}"/>
              </a:ext>
            </a:extLst>
          </p:cNvPr>
          <p:cNvSpPr/>
          <p:nvPr/>
        </p:nvSpPr>
        <p:spPr>
          <a:xfrm>
            <a:off x="47244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B937-4E4C-7ACF-933A-7FD6C1D7F91D}"/>
              </a:ext>
            </a:extLst>
          </p:cNvPr>
          <p:cNvSpPr/>
          <p:nvPr/>
        </p:nvSpPr>
        <p:spPr>
          <a:xfrm>
            <a:off x="4038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0269D-7D6A-7BDA-67B5-823B94DB2C5C}"/>
              </a:ext>
            </a:extLst>
          </p:cNvPr>
          <p:cNvSpPr/>
          <p:nvPr/>
        </p:nvSpPr>
        <p:spPr>
          <a:xfrm>
            <a:off x="60960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DC9D0-BAC2-FF04-E2EB-FC9F0A074BC4}"/>
              </a:ext>
            </a:extLst>
          </p:cNvPr>
          <p:cNvSpPr/>
          <p:nvPr/>
        </p:nvSpPr>
        <p:spPr>
          <a:xfrm>
            <a:off x="3352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8CF00-8200-DF9B-75D2-8533A066A625}"/>
              </a:ext>
            </a:extLst>
          </p:cNvPr>
          <p:cNvSpPr/>
          <p:nvPr/>
        </p:nvSpPr>
        <p:spPr>
          <a:xfrm>
            <a:off x="67818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325E6-3E44-FB29-11FC-47E6BCD95D63}"/>
              </a:ext>
            </a:extLst>
          </p:cNvPr>
          <p:cNvSpPr/>
          <p:nvPr/>
        </p:nvSpPr>
        <p:spPr>
          <a:xfrm>
            <a:off x="7467600" y="5486400"/>
            <a:ext cx="685800" cy="685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67E79-25DB-0C70-9037-FA057FEA39B9}"/>
              </a:ext>
            </a:extLst>
          </p:cNvPr>
          <p:cNvSpPr/>
          <p:nvPr/>
        </p:nvSpPr>
        <p:spPr>
          <a:xfrm>
            <a:off x="2209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BF96F-0459-B9CA-3C26-EA13EE5874D7}"/>
              </a:ext>
            </a:extLst>
          </p:cNvPr>
          <p:cNvSpPr/>
          <p:nvPr/>
        </p:nvSpPr>
        <p:spPr>
          <a:xfrm>
            <a:off x="6781800" y="2286000"/>
            <a:ext cx="3200400" cy="11430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993831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060CF-B536-66EF-8983-ED2363C3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13EC573E-8BA3-A8B0-AB5D-9D15041C08F7}"/>
              </a:ext>
            </a:extLst>
          </p:cNvPr>
          <p:cNvSpPr/>
          <p:nvPr/>
        </p:nvSpPr>
        <p:spPr>
          <a:xfrm>
            <a:off x="9287614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F4F1AD5-48D6-4915-49BD-224BC7842288}"/>
              </a:ext>
            </a:extLst>
          </p:cNvPr>
          <p:cNvSpPr/>
          <p:nvPr/>
        </p:nvSpPr>
        <p:spPr>
          <a:xfrm>
            <a:off x="9287615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353C7-B393-3C5E-E9B0-266C59A6DB29}"/>
              </a:ext>
            </a:extLst>
          </p:cNvPr>
          <p:cNvSpPr txBox="1"/>
          <p:nvPr/>
        </p:nvSpPr>
        <p:spPr>
          <a:xfrm>
            <a:off x="9248443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320D2-26C6-1563-C4E8-7A60D36C9DD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84BF71-C890-5665-4A13-6951AE917A7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50813-1335-8095-9E64-E22F0BCEEDB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C5257-FF66-CA92-A61C-A5DEF994880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6986C-2D4A-2FD6-16C0-56F101B9848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71D186-F9BB-8079-532A-65298C93722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5705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1BE10-616B-902F-D0FC-58090FD2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82B12-D301-F2D6-7ABA-22E75D24EAD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1BFF3-4244-4F7E-FD7D-D1BE6D8A63F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A57B1-32CA-1B26-378E-C900AD8A955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4532E-A17F-3AAE-0600-AC9C77326F6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B5083-D251-8C51-64B4-59249A5A285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10FF7-68DD-D0A0-9898-96D10090A9D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AB5C5-ABF1-4D8F-37BF-27794FB87D26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1E267-9C90-58FD-02CA-4C050486029A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87956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18C2-DE24-78C3-338E-0F1796202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FE654-9825-1BAA-A51A-8832B7FD230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9616B-2B11-ACC5-8E51-EC08DBDC843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FF6AA-0026-C6ED-7228-82F86DC14EA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B2E79-145E-A635-2773-B6591EFAB4B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85A9C-2C0C-7887-FEC1-151AE52E26E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8D92B-6507-A4C0-2BC4-8FBDB150BE8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01F6C9-1182-D20A-E98A-C2AB3165D29C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7E44A9-76B7-279F-6306-64DAD234892A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149D83B-111E-CE7F-2E9B-4FA955E62997}"/>
              </a:ext>
            </a:extLst>
          </p:cNvPr>
          <p:cNvSpPr/>
          <p:nvPr/>
        </p:nvSpPr>
        <p:spPr>
          <a:xfrm>
            <a:off x="24246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6AECE7A-4844-5FAE-F964-AD3CD1646C9B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6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1ED0-492D-4C56-1A8A-199B297D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F82E7A-2A20-2181-3313-BE313C7CD00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A660F-5A4D-318C-A867-0D6C2B4F18E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33F0D-0885-6987-497E-C945E0A83A9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4C3E6-37D9-B480-FA1A-AB045A905DF2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804DA-62BA-7C06-900D-056D89F4451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5E30C-8264-8F38-32EA-330AB6F9990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07BB-A0DE-9D56-EE8E-DB2D0B0FB4CB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56E51E-61C5-1131-467F-6EF7552286A1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B0AA72C-54CD-E61D-648D-2547F740EC88}"/>
              </a:ext>
            </a:extLst>
          </p:cNvPr>
          <p:cNvSpPr/>
          <p:nvPr/>
        </p:nvSpPr>
        <p:spPr>
          <a:xfrm>
            <a:off x="37962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A90C33E-DB61-98ED-1120-ABBD325543F8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31868-3AB9-34DC-C2A4-C64472F0A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C207C3-3E2C-B651-12A6-D3D71BD8B71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F8631-BD24-2836-C7FF-FFA5BA207FE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E511B-10A7-70CC-5EA5-1E4A98AF61E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747CD-CA17-CB6E-A500-0DD683128B6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85A87-B947-40A4-36BD-409BBA20F81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2C160-5701-368C-6D60-C6B1087F47C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4EEDD-FDEF-6D2D-4BC8-E06F64CC04E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8C791-77A4-132E-E512-7FE5DA8FB4BC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378B2BE-17EF-CEAC-0008-524B37B95460}"/>
              </a:ext>
            </a:extLst>
          </p:cNvPr>
          <p:cNvSpPr/>
          <p:nvPr/>
        </p:nvSpPr>
        <p:spPr>
          <a:xfrm>
            <a:off x="37962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1BDE05-3AB0-915F-D685-A28AD8E35A73}"/>
              </a:ext>
            </a:extLst>
          </p:cNvPr>
          <p:cNvSpPr/>
          <p:nvPr/>
        </p:nvSpPr>
        <p:spPr>
          <a:xfrm>
            <a:off x="92826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61A4-95D0-CFE5-EC23-52FEEAEB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A05563-E138-03D8-6B36-D3B41119025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31DB7-FAE8-F40C-4886-6438630B2EE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BFAE3-4287-E3A0-1C34-923EDC8C6A4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69E0-4281-2316-00A3-A2D316DFA88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86FFA-9F8F-4D76-9EA7-E051234A973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551B7-64FE-C4FE-B2C6-9B6EAF6B6368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4CBAA-66AE-54FE-324B-1AE6487AC32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2359E-3EB6-D335-E961-D6F713D68CFA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5DB49D0-23CB-CBB8-55B2-AD960B1EFA49}"/>
              </a:ext>
            </a:extLst>
          </p:cNvPr>
          <p:cNvSpPr/>
          <p:nvPr/>
        </p:nvSpPr>
        <p:spPr>
          <a:xfrm>
            <a:off x="37962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16DF97B-7EE0-EEE2-A4D2-7B67063E12C9}"/>
              </a:ext>
            </a:extLst>
          </p:cNvPr>
          <p:cNvSpPr/>
          <p:nvPr/>
        </p:nvSpPr>
        <p:spPr>
          <a:xfrm>
            <a:off x="92826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02271-16AE-F529-B9F1-63453350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59BE0-07B8-0981-736A-2BAB1CB435B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43C558-1588-6E97-ADFA-109B8D555B9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6941F-1AFD-6F7D-3121-1A771B4B60F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F6854-C81D-975C-5B09-097A9576DF2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68C4A-C7F7-EACB-A250-BBF64857228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70835-393E-945D-D12E-ABB0560F175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B81DC-1D70-035B-760E-F27092A71E9C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68E68-F975-6AE3-6239-F716F8CE1748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A33C724-33A6-CDF2-E1C9-47CA370C0E8B}"/>
              </a:ext>
            </a:extLst>
          </p:cNvPr>
          <p:cNvSpPr/>
          <p:nvPr/>
        </p:nvSpPr>
        <p:spPr>
          <a:xfrm>
            <a:off x="51526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65AAF3-5607-F68E-4D43-3D9290B611AE}"/>
              </a:ext>
            </a:extLst>
          </p:cNvPr>
          <p:cNvSpPr/>
          <p:nvPr/>
        </p:nvSpPr>
        <p:spPr>
          <a:xfrm>
            <a:off x="92826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DE849-3A63-EC08-922C-E1A691AFA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78693-A2F6-DE7B-201F-58BABE3B790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9A9D25-EF80-8F67-4086-214E58F9B95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8F254-8BEE-C878-1ED4-CA8967D704F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662A8-B32E-F5A4-D3D3-28CD52A7E55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00CD4-2507-87C1-E8E0-384C312B1CE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BDEDA-DD2B-3C7A-9B11-E0A430E9503F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81552-8FBB-BD3C-DE92-8E2460FD7F9D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EF933-A468-3109-2DBF-57A7DEDE9A5F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03BBC23-B37E-AB94-1538-0E9175AF7CE6}"/>
              </a:ext>
            </a:extLst>
          </p:cNvPr>
          <p:cNvSpPr/>
          <p:nvPr/>
        </p:nvSpPr>
        <p:spPr>
          <a:xfrm>
            <a:off x="65394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53049DD-32DF-C4F5-258E-6E856B76A2DE}"/>
              </a:ext>
            </a:extLst>
          </p:cNvPr>
          <p:cNvSpPr/>
          <p:nvPr/>
        </p:nvSpPr>
        <p:spPr>
          <a:xfrm>
            <a:off x="92826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364A4-C00E-F639-18A8-6E0D6A93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46E277-CE17-0AE9-A777-E693C79E3C8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6C5A61-4A4D-0FC3-EB33-1B8249F73666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21F82-56E9-1855-9AB0-40BBC8F8B42F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362AB-0B9D-3986-4CC3-5C05358259B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0B5F8-7EDC-8CEA-E90D-C3778191A22C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47EC4-C074-810D-FC3D-6BE98557699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A28D9-0932-540A-F7EE-4D654AF1D48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A607D-363D-862E-D8AE-D656987F3E3D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BC27D52-97F7-9522-462E-C0D44E599F7A}"/>
              </a:ext>
            </a:extLst>
          </p:cNvPr>
          <p:cNvSpPr/>
          <p:nvPr/>
        </p:nvSpPr>
        <p:spPr>
          <a:xfrm>
            <a:off x="65394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2D11DB5-DBB2-154B-8E0C-6743F8A4461C}"/>
              </a:ext>
            </a:extLst>
          </p:cNvPr>
          <p:cNvSpPr/>
          <p:nvPr/>
        </p:nvSpPr>
        <p:spPr>
          <a:xfrm>
            <a:off x="78958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0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99F25-455F-5440-C4D1-E020A921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E65C52-1F68-8570-982E-EB8116C9CC7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78B48-C17A-1D02-18C4-234E3951BDF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CDF2A-532D-2016-72EB-B5D4C1F174C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4A6A6-F2BC-FEB4-263D-0E9310D6E67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D799A-8092-AA35-FDFE-61CDD2E06FF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6F419-C08B-8726-9188-C286B039C45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72B41-0BDF-1F19-1714-017C4D9CED6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09FFC-23BA-B1CD-49CE-C06AB612333C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148F883-7754-BD87-0CAD-4ED5B50E474F}"/>
              </a:ext>
            </a:extLst>
          </p:cNvPr>
          <p:cNvSpPr/>
          <p:nvPr/>
        </p:nvSpPr>
        <p:spPr>
          <a:xfrm>
            <a:off x="65394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95E00E6-5FF6-A9ED-F137-322E74D59C6D}"/>
              </a:ext>
            </a:extLst>
          </p:cNvPr>
          <p:cNvSpPr/>
          <p:nvPr/>
        </p:nvSpPr>
        <p:spPr>
          <a:xfrm>
            <a:off x="65394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27E44-DB70-88DB-1785-71F5A0B3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AB3C1B-AD26-83DD-98AF-82735AFDAE2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01F11-4580-A804-52FF-37C9A471F32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77A6B-54D3-23F3-30F2-A5BEAB8398A6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B86D6-D035-00B4-BB5C-1271CB7CFDE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1DD06-E10A-4527-0D2C-2618B21D0CC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A3CA0-E0C3-480E-1F8C-D84E2856029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6B236-9629-9C87-AA64-D5EB68125BBD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59670-DC22-B0E1-384B-A27B10CCFC9F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8438F8D-9F84-65A4-6B69-0F6EFEFF8683}"/>
              </a:ext>
            </a:extLst>
          </p:cNvPr>
          <p:cNvSpPr/>
          <p:nvPr/>
        </p:nvSpPr>
        <p:spPr>
          <a:xfrm>
            <a:off x="65394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2027D46-5866-404D-1288-95FDAAFE8CCF}"/>
              </a:ext>
            </a:extLst>
          </p:cNvPr>
          <p:cNvSpPr/>
          <p:nvPr/>
        </p:nvSpPr>
        <p:spPr>
          <a:xfrm>
            <a:off x="65394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C269-84EC-2CBD-FE2D-B7F414C5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F445267F-CFF6-0895-72C8-B40C72D1F11E}"/>
              </a:ext>
            </a:extLst>
          </p:cNvPr>
          <p:cNvSpPr/>
          <p:nvPr/>
        </p:nvSpPr>
        <p:spPr>
          <a:xfrm>
            <a:off x="5167892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98172EC3-A4DC-016D-0DAA-B6D4481F8B40}"/>
              </a:ext>
            </a:extLst>
          </p:cNvPr>
          <p:cNvSpPr/>
          <p:nvPr/>
        </p:nvSpPr>
        <p:spPr>
          <a:xfrm>
            <a:off x="5167893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E6D06-254D-F68A-FB5A-F1C1A6ECDCDC}"/>
              </a:ext>
            </a:extLst>
          </p:cNvPr>
          <p:cNvSpPr txBox="1"/>
          <p:nvPr/>
        </p:nvSpPr>
        <p:spPr>
          <a:xfrm>
            <a:off x="5128721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966BB-F7A7-B47F-41B8-E1D7723C8DE6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FD883-BDC0-961E-B9C1-450A3EC13C7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20D89-9F9C-467C-FFC0-D0781B0E317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6CB79-A06D-DC08-1B65-6937C0D6C003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36DF5-4B62-9DA1-9B12-08B9B819D3D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258B1-1A37-7FF2-A219-CA8816C583F8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717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917-3092-DD0E-17FF-DB4BFEA3D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4BAF51-F153-F204-F007-EE40F9DF03D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1551C-B6E4-DF04-05D8-9022526EFC8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50313-0B6A-D3B7-8149-15344DB73EA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686B7-80FB-A52F-A86C-5DC44DDBD06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DE8B3-9DDA-DA0C-C6A2-A8E118747F2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21A14-E9B3-77C0-D0F7-BE8D0BCF018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EFA04-7887-1535-87EF-181440AADC6A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43F0AA-507B-7C5B-43CA-F39B9AA1F19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85383ED-415A-690D-D0C5-E2F6C0738BA9}"/>
              </a:ext>
            </a:extLst>
          </p:cNvPr>
          <p:cNvSpPr/>
          <p:nvPr/>
        </p:nvSpPr>
        <p:spPr>
          <a:xfrm>
            <a:off x="24246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2B692F-A282-353C-47CC-007090269FD6}"/>
              </a:ext>
            </a:extLst>
          </p:cNvPr>
          <p:cNvSpPr/>
          <p:nvPr/>
        </p:nvSpPr>
        <p:spPr>
          <a:xfrm>
            <a:off x="3781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3F66-D737-F301-9524-637A2511F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2F8A1-3D13-4862-DC6B-D3FD448DB7C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F4C27-D187-E7B0-0C38-BFFBF4FCC4A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65A98-3282-B6F8-2204-FA0AAC41F68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65E4D-5366-1E65-BF72-99090644B4C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0B431-2992-E4F3-D3D9-9DFECBED431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2CFD6-6309-ECA1-978A-4A006EB1C45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B30BC-70E9-269E-FD38-2DEF3C0B2F23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C0AB9-F855-57DD-4F02-A914E68E11D3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77694B6-9774-148B-43BF-73A9EF28C726}"/>
              </a:ext>
            </a:extLst>
          </p:cNvPr>
          <p:cNvSpPr/>
          <p:nvPr/>
        </p:nvSpPr>
        <p:spPr>
          <a:xfrm>
            <a:off x="24246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E19CDA5-7053-F051-1AF3-A9AAD8D175DF}"/>
              </a:ext>
            </a:extLst>
          </p:cNvPr>
          <p:cNvSpPr/>
          <p:nvPr/>
        </p:nvSpPr>
        <p:spPr>
          <a:xfrm>
            <a:off x="3781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5D50-C7FD-EAF1-F926-8DD7996A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2404A-1DA0-6319-9CA5-07EF01AA19B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74662-114A-E930-0411-1BDF8704620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21447-8561-126C-6D5E-DAF4D28ED9E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A1855-2174-329E-0125-14AD10B3978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47AA3-287C-E1CB-8AD5-D47C6F809F0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98536-D8CB-5287-3712-90EF816D78B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E554C-1054-6B1D-5084-722A020F9D34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F1740-D41A-BEDD-C7FA-75018AC14C2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C13F002-BBB6-4965-2DB8-AE6CA736F8E1}"/>
              </a:ext>
            </a:extLst>
          </p:cNvPr>
          <p:cNvSpPr/>
          <p:nvPr/>
        </p:nvSpPr>
        <p:spPr>
          <a:xfrm>
            <a:off x="37810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F8B8ED9-6C88-FF5F-99BF-B1948195E9D7}"/>
              </a:ext>
            </a:extLst>
          </p:cNvPr>
          <p:cNvSpPr/>
          <p:nvPr/>
        </p:nvSpPr>
        <p:spPr>
          <a:xfrm>
            <a:off x="3781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4CDC6-9DC6-E4A4-821B-C92A932F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15368-5FC6-932E-F2B1-BE7EEEA6662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20FF7-F984-2396-DD22-B756DE5D453C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359EA-BCED-D13C-1119-9D911F9854F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A3388-BA74-AD73-4701-E2E21CF6BB32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7B3EA-B748-D51C-0A01-1C46BA0CB9E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ACA55-412B-77B1-3D0F-46F66C365FC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E6D7B9-A2F9-4152-8EBB-5D1992E9A73F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E715E-A0FE-B76E-914A-158DBBC0A55A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6A7A713-7462-4706-7E0E-8A097E46017F}"/>
              </a:ext>
            </a:extLst>
          </p:cNvPr>
          <p:cNvSpPr/>
          <p:nvPr/>
        </p:nvSpPr>
        <p:spPr>
          <a:xfrm>
            <a:off x="37810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A98FEB4-E2B7-C037-B8A9-4D31B450051F}"/>
              </a:ext>
            </a:extLst>
          </p:cNvPr>
          <p:cNvSpPr/>
          <p:nvPr/>
        </p:nvSpPr>
        <p:spPr>
          <a:xfrm>
            <a:off x="3781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C91B0-55F5-6804-E581-443D77DA8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0B288-89F3-AE59-B3D3-6652772E4E5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15AF21-694C-8C44-E499-CD8625E0A0C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0DCC7-DECD-AC0F-6BCD-CC5CD7774C5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7EA87-72FE-FB3F-2BE1-87BDBDDCA08E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84809-C5F7-88CF-129E-9F5B831CF1C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D8F3D-216B-0AE0-8D15-8CE9F36A90F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0F5D0-8707-D635-319B-5AB138276A6D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85531-6D8C-DDE0-E0B1-0BE224FB5C9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D7FA385-738C-0D76-D78F-BF84FA8CACC8}"/>
              </a:ext>
            </a:extLst>
          </p:cNvPr>
          <p:cNvSpPr/>
          <p:nvPr/>
        </p:nvSpPr>
        <p:spPr>
          <a:xfrm>
            <a:off x="17236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5FB9F77-3EAF-7DAA-FC56-8FB6059C7A6F}"/>
              </a:ext>
            </a:extLst>
          </p:cNvPr>
          <p:cNvSpPr/>
          <p:nvPr/>
        </p:nvSpPr>
        <p:spPr>
          <a:xfrm>
            <a:off x="17236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3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D43E7-91EC-1F19-471B-D4F28CFA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D9291-4FA7-8A42-3FC2-6FB2F0CDC61A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C9C0B-BE89-336B-EF89-C5DD745F07B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D1B53-B59F-22FF-7907-17734F0575E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A8F9C-3A96-79E8-1861-9B825CE6D44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07CF9-7A4F-5CED-7E1F-53071AB2F99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1E4F4-A946-559C-50C1-6CDDF852901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DA65E-6628-ABBD-9009-7744C6B15D70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E17F4C-5145-E922-66B4-3CE9889043A6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8E67EC2-58F7-9A9F-1B96-F7ABA4F7B2D1}"/>
              </a:ext>
            </a:extLst>
          </p:cNvPr>
          <p:cNvSpPr/>
          <p:nvPr/>
        </p:nvSpPr>
        <p:spPr>
          <a:xfrm>
            <a:off x="17236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DFB65B0-8269-3CF0-AB00-A6FBA87CE05E}"/>
              </a:ext>
            </a:extLst>
          </p:cNvPr>
          <p:cNvSpPr/>
          <p:nvPr/>
        </p:nvSpPr>
        <p:spPr>
          <a:xfrm>
            <a:off x="17236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0B5EF-17AA-998B-5EEF-BB660420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6C5C5-0A12-8CD0-125D-EEF09CDBEB2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FD72-4E4F-700B-5832-75396D8D231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D3465-7436-7AA8-2482-CAC3B7E0051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F0D40-E8FE-3CC7-2AC8-C5697F3F39E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C6125-17F9-815E-BA5A-77EEB610C4A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EA39F-8C6F-4948-087B-329F2A62F2D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A8177-FE30-5BDA-31B2-8271CAFF3E9F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1B5CC-F149-1BE7-A8AD-C38AF1BC2239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1084370-0D4F-9A7C-E062-70D5BB3DB5D0}"/>
              </a:ext>
            </a:extLst>
          </p:cNvPr>
          <p:cNvSpPr/>
          <p:nvPr/>
        </p:nvSpPr>
        <p:spPr>
          <a:xfrm>
            <a:off x="44820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C7FFD81-BA05-3B4E-9EC3-BD7A08142B1D}"/>
              </a:ext>
            </a:extLst>
          </p:cNvPr>
          <p:cNvSpPr/>
          <p:nvPr/>
        </p:nvSpPr>
        <p:spPr>
          <a:xfrm>
            <a:off x="44820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3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090C0-F1AB-9C8D-3DFA-FB65E04F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124587-972C-F7E5-CE35-C013600554D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C84BF-5E6B-07D5-FD57-B2936121395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03A63-62AF-059C-8A3A-AAAB07FB7D4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5ECDF-F998-6335-E8AE-93DD645BBBC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0A5CF-3F6D-E775-9D57-00D96945AA2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E94C2-BDC9-0BBD-1CD2-0302CDDCBE0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C8798-641C-C0C4-885A-6ED9A053BE00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A57DB-D4F6-271B-9C19-1644F6DA6DA3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4B41A50-A62A-4FFD-2CAC-33C94B8FE244}"/>
              </a:ext>
            </a:extLst>
          </p:cNvPr>
          <p:cNvSpPr/>
          <p:nvPr/>
        </p:nvSpPr>
        <p:spPr>
          <a:xfrm>
            <a:off x="44820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5A1A5C9-FBB6-D24A-0FD4-9F983EB41D07}"/>
              </a:ext>
            </a:extLst>
          </p:cNvPr>
          <p:cNvSpPr/>
          <p:nvPr/>
        </p:nvSpPr>
        <p:spPr>
          <a:xfrm>
            <a:off x="44820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67005-2AA5-29FC-77BE-8EB64C49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EFC78C-F1D7-5A9D-4EB8-985F908555C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D086-70BA-7B41-845B-E68879D9970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B3722-C996-A4F8-221F-6B8398BEF0C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3C902-2346-781E-24CD-B68F3AFB4C5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D1564B-EFB6-6C6F-B072-89B23B06689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834CA-4DF3-BDC7-54BD-4747E9AA7C8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9B959-A6A2-B63E-2959-73268CA68A6C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17452-5990-DA0B-0BD9-DFC536BD0D05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8A5F1321-8424-2341-0D2A-33ABDA4C3E34}"/>
              </a:ext>
            </a:extLst>
          </p:cNvPr>
          <p:cNvSpPr/>
          <p:nvPr/>
        </p:nvSpPr>
        <p:spPr>
          <a:xfrm>
            <a:off x="79110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7E56DA6-B20B-4C7E-91B2-947D9249270B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F1FDF-FCD7-CE91-B761-09DBFD02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04370-33BF-3DDC-8AD1-038C1464FA7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6AB20-4E37-2887-F47D-57429D0D3A6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842B-F40D-3C40-5B7C-E550FB36F36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DEEFFD-3E08-A593-0E79-88A441615982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8A323-0BCB-C3DB-003B-637C579B14B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2CCA2-E9A5-4204-1176-F0B93B6280D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75A6C-AF9F-4A71-5353-0A12EADF12D5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1E7D1-9445-BB6B-30C8-AC3D2E37414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E47C175-EBD3-F5C8-BBE5-85B76F59FA92}"/>
              </a:ext>
            </a:extLst>
          </p:cNvPr>
          <p:cNvSpPr/>
          <p:nvPr/>
        </p:nvSpPr>
        <p:spPr>
          <a:xfrm>
            <a:off x="92826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D68A42E-9C11-0605-AE9C-7D2FF5BDF8FE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0B03-EDDC-7498-E7C5-D40FA62DF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A89A2B6C-3FCD-8853-D4F0-83055B377E5C}"/>
              </a:ext>
            </a:extLst>
          </p:cNvPr>
          <p:cNvSpPr/>
          <p:nvPr/>
        </p:nvSpPr>
        <p:spPr>
          <a:xfrm>
            <a:off x="6544408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E5C782D-88C3-9F01-BEDE-699617B162F2}"/>
              </a:ext>
            </a:extLst>
          </p:cNvPr>
          <p:cNvSpPr/>
          <p:nvPr/>
        </p:nvSpPr>
        <p:spPr>
          <a:xfrm>
            <a:off x="6544409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7BFC4-1B37-9D7B-4279-4027091D6D25}"/>
              </a:ext>
            </a:extLst>
          </p:cNvPr>
          <p:cNvSpPr txBox="1"/>
          <p:nvPr/>
        </p:nvSpPr>
        <p:spPr>
          <a:xfrm>
            <a:off x="6505237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899144-3705-9829-5C53-BB4CC66B7AF2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FDB0C-EE7E-B1A2-9444-FFAA92D6888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DE7D3-9CD1-8CDB-D98E-41456779D32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3318AF-73A5-70E5-0B3B-685256E04C5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7C0E9-FFB0-E078-8EB9-E88194E060D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40F9-10A3-D6C1-B0CE-43D3F7A3272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5368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DBCE9-5E35-CC22-717E-8A49AC0B6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7456BC-545D-53FA-137E-175EB6F0165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3B69E-8641-C8DC-5F19-7115A4ED456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862FA-DFA5-0F23-38A5-4B9C0C6C0E2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AEAA5-446C-3B61-0BF3-3391EC1A645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EB837-0501-7D23-102F-36B5F58E52A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A6EAD2-8052-3D8F-BE3E-BF43A8FC283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5BEE3-573F-C286-2970-23C791EDEEF3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6C6D-F3E9-E202-47F6-E51E3707A547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9A84D18-2DAA-9066-F715-7B6DA539C26A}"/>
              </a:ext>
            </a:extLst>
          </p:cNvPr>
          <p:cNvSpPr/>
          <p:nvPr/>
        </p:nvSpPr>
        <p:spPr>
          <a:xfrm>
            <a:off x="92826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47EB152-FFBE-61AF-159B-8BB07422F9FA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A543-6872-7592-B0F6-8342B28C5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31C41-AAFD-1ABB-B623-5131D30BF03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C589B-C233-C632-A0E6-DEAEDE27800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74A98-A5A5-F1B8-50EC-688C98FE8F9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E9139-AE60-6FEE-D714-EF87D6EE66E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C9292-54B8-A256-B987-BD0EBB2BF7A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4C0D9-4422-BE03-7491-84F872DED12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B8584-E099-8589-26EA-89C4C2E4A978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D72929-59B2-B203-FD42-B500F2CC8ABC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799D469-C3FA-4B30-1D36-B948D00098B7}"/>
              </a:ext>
            </a:extLst>
          </p:cNvPr>
          <p:cNvSpPr/>
          <p:nvPr/>
        </p:nvSpPr>
        <p:spPr>
          <a:xfrm>
            <a:off x="106390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739368A-6306-702B-A92F-13DA86F5820F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8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79C2-D5D9-24A3-FFD0-208B50F7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97EACF-0B13-4768-1834-226E93352DE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AD40C-58E3-9F06-C735-8B5D229E4D1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C4FA0-C6D8-2ADE-35E3-FDEA85B8CEB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46F91-81B4-8855-6C95-176E59C5BF6E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946EA-84D1-88E7-213C-D4B3B835706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DF5D3-4DCC-69DE-69A2-C79E585D527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2D1E4-B408-8A4B-0D71-04790552A849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B116C-D607-D980-392B-7DADB8CA49EE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90382F5F-AE40-6C97-5404-2A1109FBEE76}"/>
              </a:ext>
            </a:extLst>
          </p:cNvPr>
          <p:cNvSpPr/>
          <p:nvPr/>
        </p:nvSpPr>
        <p:spPr>
          <a:xfrm>
            <a:off x="106390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D4CE6F7-984C-559A-4707-1D0CB030A860}"/>
              </a:ext>
            </a:extLst>
          </p:cNvPr>
          <p:cNvSpPr/>
          <p:nvPr/>
        </p:nvSpPr>
        <p:spPr>
          <a:xfrm>
            <a:off x="106390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E82F-A698-07DE-CCCB-C517BD835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68DE83-94B9-54F9-555C-1BE221DD842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C1F3A-1181-F584-4E9F-26915F3C80A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901E5-33EB-1E72-7D60-28A64D365EB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CE47B-FE00-6DF7-76A0-2564353EC41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43F9F-89E8-6C8F-6A28-2737319FFF8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0C69E-BE15-59ED-E4E9-32910CA2C5D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D25BA-1BEE-0044-541B-F6641E30CF9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59033-D7C2-AC72-660E-8DED70BAF919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29E6944-2B26-42B8-2CE1-99E05A2C7E81}"/>
              </a:ext>
            </a:extLst>
          </p:cNvPr>
          <p:cNvSpPr/>
          <p:nvPr/>
        </p:nvSpPr>
        <p:spPr>
          <a:xfrm>
            <a:off x="78958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CD5C97C-EFD8-FCB7-156C-8F77C5234D2D}"/>
              </a:ext>
            </a:extLst>
          </p:cNvPr>
          <p:cNvSpPr/>
          <p:nvPr/>
        </p:nvSpPr>
        <p:spPr>
          <a:xfrm>
            <a:off x="78958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F02FD-160F-2C50-9770-BCD6A2A0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AABCC-6D07-7833-0E0D-4A1EF5D64F0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FEC7F-D07E-AD15-5CBB-FF7BF318A5C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C2403-F321-926B-DE6B-B5A53ABE02EF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18E58-E7EA-E957-1BB5-758EC06DE33F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9EB4B-0C1F-962B-9C37-5D6C056FFCE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169AB-E881-0F7D-D74D-FEEB5324254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F69076-3651-F87D-1D80-8D6727E2D338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89096-D541-0493-D4E1-26489A3AC8E5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34D37C8-4274-CBAC-CF2B-AB771E8E2501}"/>
              </a:ext>
            </a:extLst>
          </p:cNvPr>
          <p:cNvSpPr/>
          <p:nvPr/>
        </p:nvSpPr>
        <p:spPr>
          <a:xfrm>
            <a:off x="78958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D39C4C8-1186-97ED-2507-D53222C039A3}"/>
              </a:ext>
            </a:extLst>
          </p:cNvPr>
          <p:cNvSpPr/>
          <p:nvPr/>
        </p:nvSpPr>
        <p:spPr>
          <a:xfrm>
            <a:off x="78958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5D191-9BEE-9E52-4425-8574D3F2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2866BA-5A9B-67E6-BF04-6C6E8AD692A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CA7B9-3E1B-C574-9B77-212AB9C0049E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16F2E-A7CE-4956-9DCF-C4B7284E372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3D80-4D27-F4AA-6BDB-D6607EAB378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8E8482-64B0-225F-6A62-775BDB6BB1B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08B85-14AD-9013-022E-1B9B9F6795F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F95810-D489-64E7-A45B-A5F9080A003A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80EEE-5447-0E6D-BB89-F37721A8D8C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E7801C1-CFDB-965F-7E7A-3936661B3EE7}"/>
              </a:ext>
            </a:extLst>
          </p:cNvPr>
          <p:cNvSpPr/>
          <p:nvPr/>
        </p:nvSpPr>
        <p:spPr>
          <a:xfrm>
            <a:off x="85816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8C2E385-C287-32E2-FBD4-BA8A3E686C5A}"/>
              </a:ext>
            </a:extLst>
          </p:cNvPr>
          <p:cNvSpPr/>
          <p:nvPr/>
        </p:nvSpPr>
        <p:spPr>
          <a:xfrm>
            <a:off x="85816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BF68D-B1F7-ED5E-6FDC-DDD6A5FC5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A0464B-3F83-1448-FEE2-03B17299883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10643-408C-D64A-CD36-8665A1AEB31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8D4C7-4A36-968D-9079-18A1EA582DB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AAFB4-6074-36F5-17CD-280920580A4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AB502-88F6-CF39-1657-117501A7ED8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F59F4-B671-1FF4-8D1A-E8DF487C4DAB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269210-B2E5-1791-0952-B0E73821FCFC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DFED7-6041-2EAB-E1A1-1E257F130132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D5E9441-EB7F-7BD8-79AD-A8C4B6035C12}"/>
              </a:ext>
            </a:extLst>
          </p:cNvPr>
          <p:cNvSpPr/>
          <p:nvPr/>
        </p:nvSpPr>
        <p:spPr>
          <a:xfrm>
            <a:off x="858164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BB73A6C-F14F-F1FE-E392-BAB4C3C146BF}"/>
              </a:ext>
            </a:extLst>
          </p:cNvPr>
          <p:cNvSpPr/>
          <p:nvPr/>
        </p:nvSpPr>
        <p:spPr>
          <a:xfrm>
            <a:off x="858164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3D07D-FB80-3BA9-D52F-E7488A81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91A85B-B51E-DC13-F2D5-DCB12A51C3D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DE0C9-BA60-EC46-307B-81F91E23CAD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1EB758-AD01-E047-B1A7-DE042967FBF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174D1-BFAC-E003-B0DD-78F1E8B84B1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55E49-D2C1-0E6E-655C-0D883B3560C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3B550-A339-7F1B-53B1-A9CA8704E43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454E1-5630-BF17-9893-0AE2B21BBA65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AFCD5-D0E3-CE33-566C-D4438A64A6E3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34C05F8A-0978-2E04-F5B5-2AE412135B8A}"/>
              </a:ext>
            </a:extLst>
          </p:cNvPr>
          <p:cNvSpPr/>
          <p:nvPr/>
        </p:nvSpPr>
        <p:spPr>
          <a:xfrm>
            <a:off x="11340084" y="413004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2CD4FB9-2882-BF03-C71D-EBC3EA801BB1}"/>
              </a:ext>
            </a:extLst>
          </p:cNvPr>
          <p:cNvSpPr/>
          <p:nvPr/>
        </p:nvSpPr>
        <p:spPr>
          <a:xfrm>
            <a:off x="11340084" y="174709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DCE66-1191-7086-7762-EBF12975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C1326-B9E9-4CCF-33F3-0D6FF149F7F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D3B71-7225-82A1-9FCC-ED0B5991580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F4194-3BD5-C3C7-E273-8195198AB9E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EC6CB-EDC7-C100-EE43-AB77AE2B191E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F07AF-6C9E-42A3-6D1D-47D6F8A615E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4995E-000C-7FAD-9508-776E9A98762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DA2D9-BCBD-F292-69F5-212FDA14A3BA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4F2C8-2DF1-CE10-14B7-1049954F9A6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9739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A1E-018B-9661-FC8B-F8B771A0C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BB65B782-6840-65E4-C913-B3D83C6D6C40}"/>
              </a:ext>
            </a:extLst>
          </p:cNvPr>
          <p:cNvSpPr/>
          <p:nvPr/>
        </p:nvSpPr>
        <p:spPr>
          <a:xfrm>
            <a:off x="7901260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F4AD851-C4AC-6696-19DB-4CD3C912CE9E}"/>
              </a:ext>
            </a:extLst>
          </p:cNvPr>
          <p:cNvSpPr/>
          <p:nvPr/>
        </p:nvSpPr>
        <p:spPr>
          <a:xfrm>
            <a:off x="6544409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392E-0D52-9FCF-5435-F7ECD6793459}"/>
              </a:ext>
            </a:extLst>
          </p:cNvPr>
          <p:cNvSpPr txBox="1"/>
          <p:nvPr/>
        </p:nvSpPr>
        <p:spPr>
          <a:xfrm>
            <a:off x="6505237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8430B-5C49-BF5E-5BAC-A8970BE4126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3BBE1-E053-1EA5-441F-70D2CFC7F75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E3421-CC95-339A-41DD-7CD771646D9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6AE0E-6B71-578F-6935-2B571FA3A5C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09C503-163E-6CC0-ABCE-55B4FC07D20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1E69AF-38A9-771A-17A1-A4958708A3CB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918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17625-603A-8ADC-A501-B83CCA32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BBB09738-9075-A70A-E934-6A754EF374D7}"/>
              </a:ext>
            </a:extLst>
          </p:cNvPr>
          <p:cNvSpPr/>
          <p:nvPr/>
        </p:nvSpPr>
        <p:spPr>
          <a:xfrm>
            <a:off x="9277778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422C234-E489-FDFC-EB99-42FAA81518C0}"/>
              </a:ext>
            </a:extLst>
          </p:cNvPr>
          <p:cNvSpPr/>
          <p:nvPr/>
        </p:nvSpPr>
        <p:spPr>
          <a:xfrm>
            <a:off x="6544409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54CA3-31AE-E093-0D35-AF1C681727DA}"/>
              </a:ext>
            </a:extLst>
          </p:cNvPr>
          <p:cNvSpPr txBox="1"/>
          <p:nvPr/>
        </p:nvSpPr>
        <p:spPr>
          <a:xfrm>
            <a:off x="6505237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653FD-F36F-8C65-584F-84291B8965C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BBB2-8FD3-E4EE-3B8F-BDC99011519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AF5A8-9C00-BDAD-21F5-487EB73E745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1E2062-0A3D-3874-BE3F-9AE09274526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EA52DE-FE08-AA46-7B32-527498AC0D6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01E26-8FE8-9F45-AB50-BE3C6CF1BF6F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69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8429-E584-3A2D-4BE1-C302F5AD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8A6A7E85-6153-F283-7052-B087CB643A40}"/>
              </a:ext>
            </a:extLst>
          </p:cNvPr>
          <p:cNvSpPr/>
          <p:nvPr/>
        </p:nvSpPr>
        <p:spPr>
          <a:xfrm>
            <a:off x="6544404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0D38809-3635-F264-2F00-520C7CD5DDE1}"/>
              </a:ext>
            </a:extLst>
          </p:cNvPr>
          <p:cNvSpPr/>
          <p:nvPr/>
        </p:nvSpPr>
        <p:spPr>
          <a:xfrm>
            <a:off x="6544409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563E5-877B-4BD7-157D-3B25C0BE1527}"/>
              </a:ext>
            </a:extLst>
          </p:cNvPr>
          <p:cNvSpPr txBox="1"/>
          <p:nvPr/>
        </p:nvSpPr>
        <p:spPr>
          <a:xfrm>
            <a:off x="6505237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36A9-62F9-3DA5-D0DA-D96F35DFFEBE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13BF0-047E-F346-86D3-DDDF20D33FE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3DD5F9-FCF0-E1DD-349C-BDBEEE6B943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1B9CAC-8566-E5FF-C9A9-95C5BE75A8A3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8B79D-2468-06F3-CBFD-6EBCE19C687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26423-EB58-5F2E-DD07-AAB846C71A5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6487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B8751-6C16-9B67-65E7-F406FB96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3BD87862-F60D-0556-AAC6-1DD989D26FB0}"/>
              </a:ext>
            </a:extLst>
          </p:cNvPr>
          <p:cNvSpPr/>
          <p:nvPr/>
        </p:nvSpPr>
        <p:spPr>
          <a:xfrm>
            <a:off x="7901256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B13CA9C-2FDD-209B-369D-54CA207C4D20}"/>
              </a:ext>
            </a:extLst>
          </p:cNvPr>
          <p:cNvSpPr/>
          <p:nvPr/>
        </p:nvSpPr>
        <p:spPr>
          <a:xfrm>
            <a:off x="6544409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5D16F-ADC3-0824-CE45-16B1D24FE907}"/>
              </a:ext>
            </a:extLst>
          </p:cNvPr>
          <p:cNvSpPr txBox="1"/>
          <p:nvPr/>
        </p:nvSpPr>
        <p:spPr>
          <a:xfrm>
            <a:off x="6505237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02E0-0652-37AB-85FE-250023FCFF5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649B7-CC64-56C4-E6AC-75FE122ABB3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1F5C5-0615-7672-EBBA-7711C3345D4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25B81-92B9-3670-A391-5170E203D06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E1145-9375-7423-E42E-83AFD946A73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61003-A15B-24E6-59F6-999869256D27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23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B62C5-26DE-CC72-8D2D-BE4FC261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CD1D969D-99BA-B89E-3259-4BB7D9901FD7}"/>
              </a:ext>
            </a:extLst>
          </p:cNvPr>
          <p:cNvSpPr/>
          <p:nvPr/>
        </p:nvSpPr>
        <p:spPr>
          <a:xfrm>
            <a:off x="9277772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9DC58D7-6A62-16D5-C86B-E751A30C8392}"/>
              </a:ext>
            </a:extLst>
          </p:cNvPr>
          <p:cNvSpPr/>
          <p:nvPr/>
        </p:nvSpPr>
        <p:spPr>
          <a:xfrm>
            <a:off x="6544409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CB4-F129-9DBF-C141-C8B1333F8294}"/>
              </a:ext>
            </a:extLst>
          </p:cNvPr>
          <p:cNvSpPr txBox="1"/>
          <p:nvPr/>
        </p:nvSpPr>
        <p:spPr>
          <a:xfrm>
            <a:off x="6505237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7E76B-AAA9-AE53-5207-81CA0F8366F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75826-6A7D-F4B7-2FFE-FB59C1DE59B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38B068-3E5A-640B-A273-89820B53B39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652A4-38EE-440D-AF53-0126657B1C02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84E35-5EDF-5DAF-9821-8C1482E23D2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22B2F7-4808-970C-3348-8FAC3B7AA300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62571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A5069491-A352-872F-738E-6D8ACD43B302}"/>
              </a:ext>
            </a:extLst>
          </p:cNvPr>
          <p:cNvSpPr/>
          <p:nvPr/>
        </p:nvSpPr>
        <p:spPr>
          <a:xfrm>
            <a:off x="2424684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7885C2F-D315-BC1C-2F2B-588A23FDE836}"/>
              </a:ext>
            </a:extLst>
          </p:cNvPr>
          <p:cNvSpPr/>
          <p:nvPr/>
        </p:nvSpPr>
        <p:spPr>
          <a:xfrm>
            <a:off x="2424684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8A1F1-EF90-E352-2A49-FB5DAC97747A}"/>
              </a:ext>
            </a:extLst>
          </p:cNvPr>
          <p:cNvSpPr txBox="1"/>
          <p:nvPr/>
        </p:nvSpPr>
        <p:spPr>
          <a:xfrm>
            <a:off x="2385512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C8BC5-4525-50F0-5825-3DA328B6A6A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1919C-FCAA-7587-9676-75745DFE2CF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DB22E3-F13A-5C85-DA8F-B4357D1EC64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0B01D-BA4D-0CC9-4F9C-0B26484C2BA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17DD8-7CF0-359C-CA04-5E2421BF843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4DD38C-EC74-14D8-7D00-AF8DABC17A2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3851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E1992-4E95-1465-64B6-8755CF30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B16C76FC-3343-B42B-C689-B0CDB5B0C3F4}"/>
              </a:ext>
            </a:extLst>
          </p:cNvPr>
          <p:cNvSpPr/>
          <p:nvPr/>
        </p:nvSpPr>
        <p:spPr>
          <a:xfrm>
            <a:off x="7911093" y="18238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5828C3C-361A-B45E-A467-1F0FFB4FC287}"/>
              </a:ext>
            </a:extLst>
          </p:cNvPr>
          <p:cNvSpPr/>
          <p:nvPr/>
        </p:nvSpPr>
        <p:spPr>
          <a:xfrm>
            <a:off x="7911093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9C74C-B7C8-57F0-8D9B-27A80DE8A1C1}"/>
              </a:ext>
            </a:extLst>
          </p:cNvPr>
          <p:cNvSpPr txBox="1"/>
          <p:nvPr/>
        </p:nvSpPr>
        <p:spPr>
          <a:xfrm>
            <a:off x="7871921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CC9D8-4268-806A-3264-48D3C7D5CB9A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5CE837-AAAD-C731-B512-2D40C2250EA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A3715-A727-78D8-1353-81D1FF962CD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FD243-A341-EB28-DB3C-24C2F02FD51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3E3BE-B3D2-0A4C-1604-DAE23D7837A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2877A-72C3-76C4-A2E6-FB47D87DB7F0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6253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9E85C-F3E9-B206-1880-DDA11507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0A053BCB-5A6F-BA28-FA71-E8C9E86B398C}"/>
              </a:ext>
            </a:extLst>
          </p:cNvPr>
          <p:cNvSpPr/>
          <p:nvPr/>
        </p:nvSpPr>
        <p:spPr>
          <a:xfrm>
            <a:off x="9287607" y="18238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E837A20-B598-19DC-961B-5C0880F28F3F}"/>
              </a:ext>
            </a:extLst>
          </p:cNvPr>
          <p:cNvSpPr/>
          <p:nvPr/>
        </p:nvSpPr>
        <p:spPr>
          <a:xfrm>
            <a:off x="7911093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BAAE7-72E7-6F41-FEF8-65EC3B6AE766}"/>
              </a:ext>
            </a:extLst>
          </p:cNvPr>
          <p:cNvSpPr txBox="1"/>
          <p:nvPr/>
        </p:nvSpPr>
        <p:spPr>
          <a:xfrm>
            <a:off x="7871921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F647D-0891-29B7-F32E-2DB6309402D2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7D425-92E0-85F6-D899-992B46E8F68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C4AF2-A94B-2325-6865-EC960017221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4B65F-145F-DFC9-BFE7-9EBFB15DC523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9A9C0-37E1-5E83-AA8C-EC3F848AE55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DF965-EAB3-6574-A375-73079AE7E7A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022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984A-837E-B63E-736A-D598DE1D0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21028743-3222-C046-9E97-98D078FF8A81}"/>
              </a:ext>
            </a:extLst>
          </p:cNvPr>
          <p:cNvSpPr/>
          <p:nvPr/>
        </p:nvSpPr>
        <p:spPr>
          <a:xfrm>
            <a:off x="9287607" y="18238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9D9C68-B962-E31A-46CF-D779AA22DC8D}"/>
              </a:ext>
            </a:extLst>
          </p:cNvPr>
          <p:cNvSpPr/>
          <p:nvPr/>
        </p:nvSpPr>
        <p:spPr>
          <a:xfrm>
            <a:off x="9287612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1B01A-F33B-9298-536B-A81F792E0A98}"/>
              </a:ext>
            </a:extLst>
          </p:cNvPr>
          <p:cNvSpPr txBox="1"/>
          <p:nvPr/>
        </p:nvSpPr>
        <p:spPr>
          <a:xfrm>
            <a:off x="9248440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DDE4E-3EBD-0DCA-C887-90A633AC628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F139F-996F-6776-A0BE-5D951D469F3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E331A5-F43D-FBD6-6447-6AADFA1AF84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CCD65-3DC4-4CA2-B4E4-29D7DB50791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6027BA-706B-61AF-67B8-536872C72EF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753A1-2992-BE5A-4766-751119A80E4D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07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A796-4ABE-6269-0C2B-E729C6A7B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45AD23-811E-EDA3-F553-441ECD98211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3957D-DF34-5DC3-5964-3B074655AC9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8246-0080-53C5-4239-C6B50F4FE3C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6A168-637E-481A-5BC5-958D67ABE6A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83D2FF-AECE-658A-68A9-12B7379EB02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9C798-3296-5BAB-BD02-C6C507C1B9D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99478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B0015-109C-3334-9B72-B4595170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4199C4-1F5C-EF9E-0418-706A2B1ED18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36DC1-A032-83D5-B248-25AC190D5FA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41B0A3-9D19-2005-6AA8-C4831F4E0BB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23D1C-1DCB-396B-34D7-B42679B5B44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F3F4A-A7F8-1BAA-C6E3-E5700663836C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93ED5-8848-CA4B-B9A9-596E35EEECE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694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4843-59FB-8C14-A395-A470FCE00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297567-AB44-16B4-D42E-3A153CB6F0C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E2A7CC-4C77-3D2C-1DE9-1A3C5F78169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9F52AE-5E42-F5F1-93F4-FAC5258656F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E46F8B-7AAC-55E5-FA66-05FA155EE4AE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AE530-A908-2166-7C1D-B228CD9B7F4A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E8168A-96E0-E112-ABD2-96700ACFDB00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5DE35-E494-E936-9F30-BDC1F40C7371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91137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007B-033B-3089-3224-1AB291B4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A421D2-CDBD-0F81-87C3-A2EE4949007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E0111-9B3D-75CC-6E90-B3ACCC6E3E6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4891D-2C69-2727-D800-97CC3C92FA0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F5F62-7B3B-9C45-D6D5-B4DC97955A4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9161CA-3C0D-BC60-8DE9-470E465F7F4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FDA9E-A799-0EEA-C046-F3AEACEA798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D95AF-AF7B-F7B9-EC7A-28E9D858D41F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9266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DE36-5412-8AC8-ABB3-4F5D0F52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FF6662-9497-562E-9747-9113EB24F51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BFA63-73DE-96CE-CB9E-11B89A389AD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EBB35-CF78-0C1C-349B-E8FD73972E0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0FDEC-D7D4-C439-4874-084A9DC72E6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CA669-F9D5-1BCA-CB20-DB686509998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C6AA6-D65F-6381-CE13-82BFC373556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63BA8-4F4F-F4A8-83F9-5CFCED9536D7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1491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980A3-4C11-47E9-6924-97F1787E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A7416B-CD9C-FC56-8D07-4BB37128094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59098-0D58-7A0B-D3E1-994A45D1916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CB5FD-2C3A-682B-9AE3-D10CC66019A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A9A879-BE5C-C340-BB03-CCCE8923D96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8917BB-F3E4-7797-E543-FF8005B79B1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0437-6652-C110-0EC7-BC32E6B40D3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C59D4-7DCF-0ACE-EF93-02DFCA52B155}"/>
              </a:ext>
            </a:extLst>
          </p:cNvPr>
          <p:cNvSpPr/>
          <p:nvPr/>
        </p:nvSpPr>
        <p:spPr>
          <a:xfrm>
            <a:off x="47244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4961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E318-595F-E365-1F10-AE20FDE9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2A39DA-41C6-B682-07B8-05D6F2B09C1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9D237-1FBE-4BA9-49A7-CE954F1C7916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7815A-F928-8C1B-9E5E-64C815CE03B5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A8C7C-005B-D37B-FF90-80B78691691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AD03C-9216-D46D-4A4E-8EFECFA2D7B5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99ED8A-D665-DB14-37E0-9F5861EECA37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F723FC-F622-AC32-CC33-B7372A195D19}"/>
              </a:ext>
            </a:extLst>
          </p:cNvPr>
          <p:cNvSpPr/>
          <p:nvPr/>
        </p:nvSpPr>
        <p:spPr>
          <a:xfrm>
            <a:off x="47244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18108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4998E-3DEF-A86A-C9E0-B2736D35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852B6E37-89C5-B02E-C8E8-DE09F90934F0}"/>
              </a:ext>
            </a:extLst>
          </p:cNvPr>
          <p:cNvSpPr/>
          <p:nvPr/>
        </p:nvSpPr>
        <p:spPr>
          <a:xfrm>
            <a:off x="3791370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1BC7217-E11A-75C5-89D8-C668DB16C4D0}"/>
              </a:ext>
            </a:extLst>
          </p:cNvPr>
          <p:cNvSpPr/>
          <p:nvPr/>
        </p:nvSpPr>
        <p:spPr>
          <a:xfrm>
            <a:off x="2424684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4007D-D7F3-7FE9-29D7-543015E6F00E}"/>
              </a:ext>
            </a:extLst>
          </p:cNvPr>
          <p:cNvSpPr txBox="1"/>
          <p:nvPr/>
        </p:nvSpPr>
        <p:spPr>
          <a:xfrm>
            <a:off x="2385512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684A9-E2C3-FC0C-EF0B-66AD15C1B10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A6415-CBEF-F3EA-E204-8D9BAA376E8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53FCF-2156-3BA2-4E68-67517A5F94C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8C09D-EE8A-E6FD-CE48-AAD7F13D58F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6AD04-393C-8C5C-7B66-916C2260D6DA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66F62-63DF-7144-D910-B8C77334FC8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6271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5700E-C58D-7432-C3C9-2F1B21BB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4F5682-5EEC-8DED-AD61-0701E4E8E9D6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2764A-B3A1-76AD-D3BC-64CD53DF13E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E08863-5BC7-A4E0-B7D0-14E52460487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9DDC1-3A16-1711-6C2D-742BA5D8E34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D900-638D-3CA8-51B8-74472047DDB5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BF3DFA-48D1-6256-0BD3-ED7E6704DB0D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903F6-8C9E-C30E-B3E4-FBAAC68715E2}"/>
              </a:ext>
            </a:extLst>
          </p:cNvPr>
          <p:cNvSpPr/>
          <p:nvPr/>
        </p:nvSpPr>
        <p:spPr>
          <a:xfrm>
            <a:off x="60960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2934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2794-36F2-9D9F-D7F7-55DC444CE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ACEED-0FFF-8F12-E0A6-7894A17CB59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CE37-1418-55C2-105E-952857DF2346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125DE-9CE5-559A-0838-048DBC631E2F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48AAB-15AF-05B5-451E-7BE8C4D01BC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5E639-8360-C182-B123-9CE4E42D5A8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6881E-F296-DF5D-88AE-FA800FEDB93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3A86D-5951-6A5C-D82B-3F7F848A3794}"/>
              </a:ext>
            </a:extLst>
          </p:cNvPr>
          <p:cNvSpPr/>
          <p:nvPr/>
        </p:nvSpPr>
        <p:spPr>
          <a:xfrm>
            <a:off x="60960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8347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DD3D9-0414-E336-4A2A-076DC4FA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9EA01-0C66-C5D9-1278-07F3A2A4352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8ABE1-10ED-453B-625C-596AD3724C5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AF32B-DDDA-B84B-DA10-5DFBB7431946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22504-F518-3D79-DFD0-2DA3288ABD9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CCFD8-FC78-03D3-346E-4ADEDBEA8215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9AE498-B82B-ED89-348A-23BB51EBC08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76360-FF7C-4A4B-472A-F4ED437F90EC}"/>
              </a:ext>
            </a:extLst>
          </p:cNvPr>
          <p:cNvSpPr/>
          <p:nvPr/>
        </p:nvSpPr>
        <p:spPr>
          <a:xfrm>
            <a:off x="7482348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4311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8D6A-2A4D-C054-B5CC-810283DB8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91288D-3A42-771A-8E22-A5A7205341C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80510-B5F3-6BA6-FC3F-09E9272EF4F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7488E-452A-2D88-14E9-F21E07D6F34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90844-D687-AA4A-78D0-B15A2F9323FE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272DC4-0ED1-3B61-43CE-DDB22AB598B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A2F58-D05D-8272-9BA7-D4D7C37766F7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E363CA-AC61-54BA-ABFD-1C7409B1BA21}"/>
              </a:ext>
            </a:extLst>
          </p:cNvPr>
          <p:cNvSpPr/>
          <p:nvPr/>
        </p:nvSpPr>
        <p:spPr>
          <a:xfrm>
            <a:off x="7482348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191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8017-F752-B040-D8D1-52DAD363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FC6BA-DE38-A5A7-CD13-682A0FCBB2D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A21AB-BFE3-E8D5-F5EB-CAAE205FB7D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F450C-4D49-2D0C-E449-C1707D3A6C46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D1EA5-F0A5-4124-1AF7-D9081B0062F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ABC26-403B-D7B2-9354-E9EA64F900C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40EE0-903A-9507-7292-1EE9D9505FE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BA69A-62E0-F2BF-A011-04236B08D712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09240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35D3E-0E80-7CCC-B886-03348DBB0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319728-1D52-3969-9A62-07686C3AC10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E4795-44AF-0A82-70E9-9264BE22655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0C21B-E57B-1F3D-5024-AB13FDE34E4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7CA5D-3701-7C95-E400-8C668537E67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7F57D1-C5F0-66E2-F127-020F4CE19B6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A50A0-F55A-D871-3A5B-184366E02F3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6E72E8-0CFF-5DC9-BB48-D18D66229A48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1594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9424E-D828-AB57-8B29-3979A2BFC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6579F8-6FE6-9675-268D-818011E1DB3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67B0-81D4-6DE7-A1D2-EBDB2834A6F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27770-FB77-4C78-1CA1-42B62D490E5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37959-0C85-5CFD-AB57-60D4B55F902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8BFA9-0A41-82FE-69FF-E5F322B6854C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6885F-212A-7C0E-0E2B-71BC79E3278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99282-6A3B-0398-BC23-AED31AB72441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5143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51106-B6A4-4730-70E9-2F389B3F2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737558-D7F5-70A8-966D-6DEE7274803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E60F5-0EBE-3A5C-2BB6-57EBCA1A250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7F8A7-B058-038E-F759-79A23077D10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AB37D9-CBB2-D07E-0D66-3162CC6A550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E0FC2-665F-6237-5BBD-DC2801D28B6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C1BA8-6718-AF47-5623-DD2F2A4CCBD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417A8-2C86-25E8-3FB1-7C93D1730679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706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FF6FA-2D68-F4CC-05C1-40191BEF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252D2-FC5F-42FF-4484-0E8F982E17F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CB389-F533-7B7B-ED39-3ABC5D0FBB4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A3387-5FC1-D55C-5228-F93C260A7E9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32D386-E3ED-81A5-B37D-4B918D42EDE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D562C2-3808-028E-0543-8DC383429CE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8E60E-85A2-F973-DA7D-7AF4E3560E60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A1411-7A26-3B48-2C0F-6EA3F415C02F}"/>
              </a:ext>
            </a:extLst>
          </p:cNvPr>
          <p:cNvSpPr/>
          <p:nvPr/>
        </p:nvSpPr>
        <p:spPr>
          <a:xfrm>
            <a:off x="47244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36221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D9CF4-2579-A3AB-3D6A-CA212C0C4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5E13C6-DD78-7642-C3BC-EC56F4E9EF1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354F6-C377-BDC2-262F-25344629D56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8FDD7-AE52-C024-0C85-C9CEA208A13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CAEE7-8A1F-D938-727F-C5E292D8A51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C3CCD-CBE3-FB23-8C93-DECE795B021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42AEB-196F-1E23-2803-ECAC1DCB1A6F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6E94F-85BF-AA8B-D500-49920A2610B6}"/>
              </a:ext>
            </a:extLst>
          </p:cNvPr>
          <p:cNvSpPr/>
          <p:nvPr/>
        </p:nvSpPr>
        <p:spPr>
          <a:xfrm>
            <a:off x="47244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42748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B5CDF-3DF4-5B3D-451B-85BB26FA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B5693A2F-7DF1-7CA2-2225-7AF1CF0260BF}"/>
              </a:ext>
            </a:extLst>
          </p:cNvPr>
          <p:cNvSpPr/>
          <p:nvPr/>
        </p:nvSpPr>
        <p:spPr>
          <a:xfrm>
            <a:off x="5158055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627BD03E-925D-33A6-5B2B-DFFBEDFEE7C9}"/>
              </a:ext>
            </a:extLst>
          </p:cNvPr>
          <p:cNvSpPr/>
          <p:nvPr/>
        </p:nvSpPr>
        <p:spPr>
          <a:xfrm>
            <a:off x="5167893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02469-F4C1-0F01-B002-D7ED9F9A567B}"/>
              </a:ext>
            </a:extLst>
          </p:cNvPr>
          <p:cNvSpPr txBox="1"/>
          <p:nvPr/>
        </p:nvSpPr>
        <p:spPr>
          <a:xfrm>
            <a:off x="5128721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FF997-7132-D381-6732-1E95938F11D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AA183-0FBB-A171-7E4D-61A5246D6C5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9632C-3325-105E-7EA8-F098FCE8133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E0D4E4-755A-11E8-0128-61280119EA5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E8AA1-57F3-D84E-9731-93CC4E77BA9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F713C-311F-4EDF-33AF-8BA6674396D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1891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EB4D-8CFD-15A6-DA79-E2744CFE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2BFAD-22E2-9F80-37C3-3BF1B1E99A0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0D26F-F1A8-AA71-064D-ED73CBFA87B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E3944-8588-D291-0749-AC55A90A740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92FD9-9EB5-564C-57FA-47CCA1CDEE4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8FBC5C-289D-E867-500B-E412C461875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D7C90-8ACD-4A4F-EEE5-7A99EBED2D9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A0CED1-03C0-3FAD-5F10-E06C1C42396C}"/>
              </a:ext>
            </a:extLst>
          </p:cNvPr>
          <p:cNvSpPr/>
          <p:nvPr/>
        </p:nvSpPr>
        <p:spPr>
          <a:xfrm>
            <a:off x="60960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9663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CEE2-F8B9-43D3-55D5-D5CAA21A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3A76C1-0BD7-0928-67C4-0B38895CCED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8FBDD-AEC1-F41C-F279-6000192AF06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FA118-4E6E-8290-21D1-84801A23B3F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7D63D-CF43-2AB0-FEFF-8BE168BDD47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89B69-8B0B-606C-50EC-35C97E6F391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FE303-4F1B-1B49-E5C6-C4DA9313225F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89EF6-1629-3F7A-37D7-B45C546A1FFE}"/>
              </a:ext>
            </a:extLst>
          </p:cNvPr>
          <p:cNvSpPr/>
          <p:nvPr/>
        </p:nvSpPr>
        <p:spPr>
          <a:xfrm>
            <a:off x="60960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759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230FF-71B2-96E6-D7F5-0509913A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EA511C-97A7-6EFE-EF34-20F5CE0BF42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5F162C-FCF5-7BE1-6ED7-F6DD22917A0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77BF3-D423-66CD-5C3B-4C91CECF668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1FBF2-26EC-024F-19C3-D9FB97E78292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3102B-9973-BC10-67B4-316D058ECA9C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3E799D-8FF7-77BA-F0F3-91C51C0CAF1B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647F3-276B-E2CF-D7F0-69DD0D680E3C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7796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66FAC-C591-2AD0-B817-02322EE8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B73FC-598E-6EBE-449D-64EAE9AD6E6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41971C-479F-D3AD-7007-94E637EF75A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E93FEE-EE87-D04D-A5F0-859E5620E6CB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41EC9-08C7-3B9C-B8B6-A5B81EDC78E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D4037-3284-1E6F-776A-F3B939AF997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ECD9D-110C-E5EB-725C-ACF6A278DF5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53AF1-72E6-919B-ABA6-C12B439F4EBC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546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1B611-69DF-8EF3-6D2D-B496D222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DDD79E-574C-3A77-D51A-A09D36370E2E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77564-6AA8-41D7-D37F-3B7C66D6D0B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EFE54-1A8D-8A1F-DF04-504BC3E2592B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A0033-3255-F42F-58A0-D17A1B777D7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C7A51B-0606-D406-7F48-8AB6A20EF7FF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700C0A-79C9-9CF4-5432-2D5B3D2A803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0EE18-7174-C5D3-8C2D-E4AFDCAB1516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8720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F9520-278C-58E3-CE1F-DE822F37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2C8C61-1D03-DB43-ADE6-099BBBFA96CA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03A6A-CE5F-C99A-D3E6-CA0654191D4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EF246-8FBE-F910-0293-917FBD508B3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33292-AA6C-0749-0086-5D2CDBC9467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EFF18-3629-B024-1556-6F6CC3841F9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D5B049-A1F7-5F7D-8392-CEF98EA1C74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D1D18-59E0-0996-F055-B491DB2DEE41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9988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055F-9CD8-73B7-CE4C-81CF50773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D40C87-3AC8-DD00-E042-0628C769B8D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AA623-D2D9-274A-189B-FD3BE6242E6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B307B-BF2A-11DF-CAEA-8484A80E0A53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530F27-6045-4E8E-CBCD-88DA64E04B6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A5A94-1032-CE9A-5E4F-82419994DB1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114274-E2B0-55A6-43C5-D7F54E4DC22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EE4D26-374E-1688-8ED5-F84DBB9BCAFE}"/>
              </a:ext>
            </a:extLst>
          </p:cNvPr>
          <p:cNvSpPr/>
          <p:nvPr/>
        </p:nvSpPr>
        <p:spPr>
          <a:xfrm>
            <a:off x="47244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64016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C40D-D801-42EA-DB93-963D46E7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2CB3E-E18A-D7BD-3245-67B6F1D9F80A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BA899-6E6D-D035-FA8A-8B7BF71C66F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020B4-E15A-2D5A-E56D-9674D1C8BA36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4D1F0-EA6C-B8A9-3ECE-13AB899F8DF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4DDFA-C395-D985-A3FD-A665DF14CCE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41B7-EF3E-6686-1B99-F41F09A1868F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8F112-5E19-B9B8-7BBE-A66FC65ED357}"/>
              </a:ext>
            </a:extLst>
          </p:cNvPr>
          <p:cNvSpPr/>
          <p:nvPr/>
        </p:nvSpPr>
        <p:spPr>
          <a:xfrm>
            <a:off x="47244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5617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83EC-6EAB-7213-AEDC-3B3D15A3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28BF3B-C0E8-097C-95E8-2E00C7FD5BB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1A2EA-F54D-4ECA-249E-BE9B728C7A6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08622-9891-A44B-7644-F4A1348A260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6090E-3E15-5678-9865-4A3F4ED5CD0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8E574-0B3B-228C-5B8A-45FBA9AEE3D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02BD0-3CE2-1584-301F-0EBC88C5324B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A57B6-5542-DD8B-9BE4-E59DA36B00A3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838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B4D2-6432-DF40-00E0-01B441CB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D1F499-AC3A-DDD5-E052-6D02CFA7010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78063-C51D-6DA1-1B65-FED1EE2F4EA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9B50D-E019-F391-24D2-36B87FAA75FF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71814-46F5-F5A0-661A-CD5911E5276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762509-18C2-248F-9DE9-0D8C0C30EE75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F084B4-91A4-CBEB-F0DF-C9B334E4730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B08B4-B31D-AAE4-ADC3-563799BC9F45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5391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40975-6481-79D7-0CD5-7DD26D8AD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C5051BC0-44FA-0628-6234-ACC97539A145}"/>
              </a:ext>
            </a:extLst>
          </p:cNvPr>
          <p:cNvSpPr/>
          <p:nvPr/>
        </p:nvSpPr>
        <p:spPr>
          <a:xfrm>
            <a:off x="6524739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A32F7EC-8C81-CCA9-36FA-99B9FE1BD26A}"/>
              </a:ext>
            </a:extLst>
          </p:cNvPr>
          <p:cNvSpPr/>
          <p:nvPr/>
        </p:nvSpPr>
        <p:spPr>
          <a:xfrm>
            <a:off x="6534577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0829E-75CC-2DAB-6EE2-045EDAB45B1C}"/>
              </a:ext>
            </a:extLst>
          </p:cNvPr>
          <p:cNvSpPr txBox="1"/>
          <p:nvPr/>
        </p:nvSpPr>
        <p:spPr>
          <a:xfrm>
            <a:off x="6495405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69F0F-A699-9FFE-0D47-ACF2543218A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D226E-D13F-53E5-2891-7865308147A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87D51-772B-8407-0737-5790A327B0DF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5112B-EC84-62C9-B1DF-9771938735A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C2036-AD83-498F-838A-1197F361549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246A7-ACBD-D2FF-F320-0F51CCFC5E1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526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A370-4626-6B27-4C11-54FE536C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631497-52EC-599F-3F35-B8F9BDDA2DC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7E6C2-E728-3474-E2DD-60890FB5672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F8D4C-1450-A875-14EE-2B74F1FB1B95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10DBE-18A7-CA4E-8ACB-9AE081ACBA5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8D10F-C723-5F72-5342-D06BC16D7A4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D6CDD-E339-42F3-7A43-E13F373BA21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0E78C-478F-54B3-6E8B-0BA224299200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7079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32DAD-63DA-3426-9427-D3867DDD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4A03BE-313B-95C1-EC73-847C9133349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AFEF5-6BBC-110D-8873-118D584FBAC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E1FBD2-08E1-F089-A807-6E8545C04B8B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9120D-FDB7-84AD-D386-EF51B9F3D96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3B527-3807-9999-5635-74F85B8DA23A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67FF6-6371-DBC6-6388-E1BE8AC9878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12A57C-43D6-BB10-793A-CD2F46DCA91F}"/>
              </a:ext>
            </a:extLst>
          </p:cNvPr>
          <p:cNvSpPr/>
          <p:nvPr/>
        </p:nvSpPr>
        <p:spPr>
          <a:xfrm>
            <a:off x="33528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0697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BB79E-5378-B0CB-07C1-6F8D49B1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0EAE41-5191-DB9E-4E51-E384E4D526D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68015-5917-ED6C-F8BE-8DFC850E38F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3A6CC1-C41E-24F2-CF3B-2F74083F41DB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7D437-AB04-D769-EC3C-96E25FCF15B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5CD30-C43B-1798-9430-F94394AB61A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59A41-5898-56B6-307F-3B78611717F7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7705EC-AF87-4031-1F65-6AE39F9C07C8}"/>
              </a:ext>
            </a:extLst>
          </p:cNvPr>
          <p:cNvSpPr/>
          <p:nvPr/>
        </p:nvSpPr>
        <p:spPr>
          <a:xfrm>
            <a:off x="1981200" y="2741971"/>
            <a:ext cx="2743200" cy="1371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7183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1AA62-61FD-E062-14DC-87B75705F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2C8F05-2F54-A5D3-9F41-19056690955E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7B05F-A701-80F4-1481-E041F866D36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14E5F-78C7-68D1-4F4E-BAF8EED6C2F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2E713-8ACF-2C6D-DD6C-78D9373B38E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D1A57-6F4D-FE05-3413-BFD75FDA07F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24E05-800A-07A9-0A9A-32194D152434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913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6712-BC2B-B7AA-439C-4B42DA0F7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E5C284-BC8D-79D1-1DBD-C7CFFC7C48F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8C9EB-D030-9896-412A-F1D3AAE8400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35DC8E-E55F-CECC-E1E8-D9595F07CE1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BBE7D7-2CE0-F5F0-FEC3-1F8C1F7335D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2E30D-D9B6-BDD5-9637-FAA62552153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40BE9-807D-4629-71F0-997FC29EB2F7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6115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5BD5-A8B8-ADFF-6B9F-32C4DE72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6DEACB-2304-CD01-D47F-8DCEFCE07426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30ED2-1E1F-3381-62CF-9C90D0951FF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6C139-190D-274D-D0B4-49A4D1AD10A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9F84C1-15B6-3A4C-3A4D-9949F7D0ABA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D96A45-9E15-58E7-4E1D-199BFD073345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E7955-BF75-69EB-EC08-0FEAB525952F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4306E5C-C81B-8450-E416-D77F78D5ABD7}"/>
              </a:ext>
            </a:extLst>
          </p:cNvPr>
          <p:cNvSpPr/>
          <p:nvPr/>
        </p:nvSpPr>
        <p:spPr>
          <a:xfrm>
            <a:off x="3796284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87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57569-FB46-439F-04D0-2EA50E1C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D5A7DD-8AB6-363B-583F-0A49ACECDD6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9B648-D218-5CCE-80CE-C2B421A3619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610F0-C5F3-8983-4893-101F30111E6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2B93C-D043-0CA0-6E79-D2A5A67E0A3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E7A53-E4BD-AE1F-BB90-086BAB36DEE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8EC65-E205-93FA-27AA-68AAB573BFA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60B783-07DB-A4A4-921B-6591B0E397AC}"/>
              </a:ext>
            </a:extLst>
          </p:cNvPr>
          <p:cNvSpPr/>
          <p:nvPr/>
        </p:nvSpPr>
        <p:spPr>
          <a:xfrm>
            <a:off x="5172803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0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86498-E2C0-6F00-2BB6-FD1ED1CA1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8F3ED3-D91C-1844-5258-E7AA6395EA1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CD25F-3C20-C5E0-643E-3ACC59CD8E1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3B220-5C65-ADF7-928B-86F4235CF73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EFEE0-3EF7-F631-6FC4-B80BC10F50F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7481C-B566-7812-C35A-013919D5668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15FEA5-3013-6722-DC8E-2CD51EDD68A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88F6A6A-5DA3-3402-9793-6EA6C700AEE0}"/>
              </a:ext>
            </a:extLst>
          </p:cNvPr>
          <p:cNvSpPr/>
          <p:nvPr/>
        </p:nvSpPr>
        <p:spPr>
          <a:xfrm>
            <a:off x="3801203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5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D8C81-CC36-325A-8F87-F4B0276D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F402A2-05D6-AB88-9142-E83EDF2DD0DF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C241D-652F-10C5-8B62-7D684F5561B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8FA08-9093-BC52-4BA2-07D7BE99FCE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F86C1-C8E7-BBFB-5A4E-01D8F1ECCD16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432DB8-980B-DC9D-ED41-0180A1ABC94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EAAD43-6C3E-9372-9D2C-089D93F8284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214B0A-41AB-564C-4E93-E8FE0A87C23A}"/>
              </a:ext>
            </a:extLst>
          </p:cNvPr>
          <p:cNvSpPr/>
          <p:nvPr/>
        </p:nvSpPr>
        <p:spPr>
          <a:xfrm>
            <a:off x="2429603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5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F7F7D-42F7-EE04-CE77-89267CB41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9DC4D2-DB5E-961A-3140-099EEF5640E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1C077E-F67A-13C2-209B-4E7BD2327DF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06F60-E145-3884-9A12-80B632DAD31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D04B7B-4434-138C-C654-9C15508C6EC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1F0B2-1B31-8F9C-F8C6-A8A1EA25F00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B7F4DD-38AE-7AB5-8609-CF03DF3CF46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36562EC-DF2C-C1DF-0CBF-62D48C10EF19}"/>
              </a:ext>
            </a:extLst>
          </p:cNvPr>
          <p:cNvSpPr/>
          <p:nvPr/>
        </p:nvSpPr>
        <p:spPr>
          <a:xfrm>
            <a:off x="6529664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1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A0E9D-9BC0-1B5C-C614-45BE91381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4807A26E-6B2B-4094-896F-A2E02FBAA46B}"/>
              </a:ext>
            </a:extLst>
          </p:cNvPr>
          <p:cNvSpPr/>
          <p:nvPr/>
        </p:nvSpPr>
        <p:spPr>
          <a:xfrm>
            <a:off x="7911090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7DE8B90-811D-3289-3792-F7998B308CE3}"/>
              </a:ext>
            </a:extLst>
          </p:cNvPr>
          <p:cNvSpPr/>
          <p:nvPr/>
        </p:nvSpPr>
        <p:spPr>
          <a:xfrm>
            <a:off x="7911101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CF35-7205-667C-12EC-1A9C818937C9}"/>
              </a:ext>
            </a:extLst>
          </p:cNvPr>
          <p:cNvSpPr txBox="1"/>
          <p:nvPr/>
        </p:nvSpPr>
        <p:spPr>
          <a:xfrm>
            <a:off x="7871929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696A4-140F-D94F-5F8B-7383A3279F8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591C5-4816-937E-246C-30F76AB29FF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4EA428-FA0F-1E43-5068-9C8F67C5148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DED29-710D-3D7D-5AF2-F356F20AD8C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3DAFE0-95BF-0371-3174-8C53FD6E494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B2AA9-275B-6872-CF84-0A919AFE5DF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251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11539-8226-F591-7584-37B5047C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7E8EC4-4F6C-6D78-A94A-51900F631AA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740CB-AF85-AF5C-5945-30864384741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3EB9E-0CCB-2096-450E-1C019EC1C8C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C877D-9FF6-0E3C-8693-91616C53B02E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64D2A-E1E9-1DEB-2448-6779FEB5BC4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0BEE9-B6C4-8385-3CE2-70805B5994E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1414998-EC4A-07A5-773E-E0B394A08D73}"/>
              </a:ext>
            </a:extLst>
          </p:cNvPr>
          <p:cNvSpPr/>
          <p:nvPr/>
        </p:nvSpPr>
        <p:spPr>
          <a:xfrm>
            <a:off x="5158064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7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F05A-D38D-7414-0BA8-FE311D817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567C69-68D2-F8AE-6D0A-059836EB922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37BF9-2200-06CF-F98C-DCF28C754D5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DD374-56F7-5D73-8D3A-FE98F75026D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6589F-F814-C509-06DF-69DDE6FE0A6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3B98C-3274-9203-B3CA-52C13C4A842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A2EE6-D119-9EAC-DA64-49A5FF1CE8A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FC087A4-5AA4-3ED0-08B0-19BC17A0DBAE}"/>
              </a:ext>
            </a:extLst>
          </p:cNvPr>
          <p:cNvSpPr/>
          <p:nvPr/>
        </p:nvSpPr>
        <p:spPr>
          <a:xfrm>
            <a:off x="3786464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2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384C3-75CB-7A5C-F02E-9C939368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FF65A7-1413-AA47-5436-FD3FF71C3FA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61691-4E41-1E7C-60A0-B0371BB252A5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90E571-35E3-8A2E-6202-184196C3D37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3832B-E280-19D0-C880-9E4F6A5A48B6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CFFBFB-E5E4-20C1-992C-5318B68E311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7A4BF-8AF9-F367-625D-F44FF9CE8ADA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6F526B0-E96B-390E-6F6C-2BD14C9EB4CC}"/>
              </a:ext>
            </a:extLst>
          </p:cNvPr>
          <p:cNvSpPr/>
          <p:nvPr/>
        </p:nvSpPr>
        <p:spPr>
          <a:xfrm>
            <a:off x="2414864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2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62CEC-390C-2208-BF9F-881A8C8D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6882F-5C5B-CA0E-1584-A23F4F49E24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4928F-4B1A-E457-B9D9-4E8318F46E0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55F81-BF96-B40E-19DC-CC48A8628E7F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6C2C4-359F-C7A1-5C2E-03CBF48C211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040AB3-F932-A729-2697-E0919D0726AA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8E051-7673-6A02-3B05-56774FBD6A2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84016C4-5203-357A-70CB-FE5E08BE3A6A}"/>
              </a:ext>
            </a:extLst>
          </p:cNvPr>
          <p:cNvSpPr/>
          <p:nvPr/>
        </p:nvSpPr>
        <p:spPr>
          <a:xfrm>
            <a:off x="7911114" y="183863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BDFC9-882F-9ED5-EC8B-C92A4C321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7EDD5F-1BB9-3013-0067-D11B5EF872AE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CE864-9F90-92E3-404D-183D44CCAC6E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1575B-6611-F950-4210-D2D169F1C9B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D025D-C80A-B654-F6D7-B09F116D5E4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8A945-BB83-050E-CFC4-3FE9B7F4EAA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32A54-984B-441A-1049-991586DF730F}"/>
              </a:ext>
            </a:extLst>
          </p:cNvPr>
          <p:cNvSpPr/>
          <p:nvPr/>
        </p:nvSpPr>
        <p:spPr>
          <a:xfrm>
            <a:off x="6324600" y="2971800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F45325-8190-7C94-BA5B-2C4298E117B9}"/>
              </a:ext>
            </a:extLst>
          </p:cNvPr>
          <p:cNvSpPr/>
          <p:nvPr/>
        </p:nvSpPr>
        <p:spPr>
          <a:xfrm>
            <a:off x="6539514" y="183740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3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1AC9B-5022-D120-97B5-F13274D1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BEB6B1-0032-EA36-532D-BBB9930003B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EB22B-0DC9-DBEB-16F2-E513F26C99C2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F74FA-A656-6A59-7C34-362DFC73592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AEF68-8271-3AC2-2335-370AB3B5300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A3521-54F2-0F8B-24CE-B7644118D90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EB263-C4D7-12C7-4CAB-BC0E569890A2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6347A50-F104-A457-9CED-3170D4011F63}"/>
              </a:ext>
            </a:extLst>
          </p:cNvPr>
          <p:cNvSpPr/>
          <p:nvPr/>
        </p:nvSpPr>
        <p:spPr>
          <a:xfrm>
            <a:off x="5167914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3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5BF6A-95EF-7C5A-B628-3A3E8F29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9D9480-EB18-ED54-8EC0-47CF6AB7EBD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801C1-38AA-5828-FFEB-762814DD9317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9ADDB-0E99-316E-5341-66A7DA4E6DB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3CE92-1695-5006-96D2-252088B067C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17688-292F-B957-8A69-2EBC5523223C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53D7E-97C6-E3AE-5BCB-29BE82D80AB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6202073-A482-837A-0407-CA819C0781A0}"/>
              </a:ext>
            </a:extLst>
          </p:cNvPr>
          <p:cNvSpPr/>
          <p:nvPr/>
        </p:nvSpPr>
        <p:spPr>
          <a:xfrm>
            <a:off x="3796314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B5BC-E311-45BF-3890-62E22F7F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C3D3D7-3018-D9D6-A550-6CBA8EDEE2F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967F-3029-20AB-BA03-B92A59DBB51B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B6A6B-F7B9-3C01-40B3-01B8F29B05F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8BE20-DE43-DFBB-0F71-B57DE491876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E9FC3-5248-BAA8-03AF-107E8403FC4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E541E-7FFD-7D64-324A-7122061D493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9008C08-4B7B-9862-F194-8C2DD069A908}"/>
              </a:ext>
            </a:extLst>
          </p:cNvPr>
          <p:cNvSpPr/>
          <p:nvPr/>
        </p:nvSpPr>
        <p:spPr>
          <a:xfrm>
            <a:off x="2424714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2F3B-1D44-76EF-90C9-25538B8BC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7CCF6B-2DD7-C106-B343-5132BB82133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84F09-8775-8862-8D5C-7FD130C747E1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60DBC-C4B6-FD25-AD6B-05F5871D57D1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AA808-7A78-51F2-ED21-EC451F5A72D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23AF73-C53E-D090-5C39-801549401C55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2C4D5-BC30-05AD-07B6-B50510CB0BA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404BB32-95E3-BC0E-81AF-29AFA048C494}"/>
              </a:ext>
            </a:extLst>
          </p:cNvPr>
          <p:cNvSpPr/>
          <p:nvPr/>
        </p:nvSpPr>
        <p:spPr>
          <a:xfrm>
            <a:off x="9267988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E5DB-F431-1642-A485-7BA96E5B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9996F8-A381-328D-DCF9-3C3CBF6A7AD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C81C0-42FE-6CD1-D060-CAA8763914FD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094F3-46AB-2267-1108-1B985CC5665E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7F19F-BBE5-A115-5915-A49C5FE14D0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FD3D1-8AAF-B7FB-B4C5-C76B36D2EEE1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AB747-9517-75CB-CD5C-1A31A13B80DE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B4A529C-C95C-C785-8C66-DEF6FB27AD6F}"/>
              </a:ext>
            </a:extLst>
          </p:cNvPr>
          <p:cNvSpPr/>
          <p:nvPr/>
        </p:nvSpPr>
        <p:spPr>
          <a:xfrm>
            <a:off x="7896388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2EF7-651F-5BAB-233C-49336EF0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F4F71508-09BE-F04F-3C66-3B92954B8039}"/>
              </a:ext>
            </a:extLst>
          </p:cNvPr>
          <p:cNvSpPr/>
          <p:nvPr/>
        </p:nvSpPr>
        <p:spPr>
          <a:xfrm>
            <a:off x="9277774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8CF4CC5-478A-C89C-4C52-316E0E60669E}"/>
              </a:ext>
            </a:extLst>
          </p:cNvPr>
          <p:cNvSpPr/>
          <p:nvPr/>
        </p:nvSpPr>
        <p:spPr>
          <a:xfrm>
            <a:off x="7911101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B4CE2-00D4-9D27-7CF9-5EC99C8EA321}"/>
              </a:ext>
            </a:extLst>
          </p:cNvPr>
          <p:cNvSpPr txBox="1"/>
          <p:nvPr/>
        </p:nvSpPr>
        <p:spPr>
          <a:xfrm>
            <a:off x="7871929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51901D-D36F-65D6-3379-3A895187237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4636B-5F8A-470F-B466-70F1EBBCFEB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2651B-1449-C96F-EF1B-989B585B20C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CE8F0-2CEF-7DD5-429D-16039F1ADD4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9E6337-2C0C-11AB-874F-902BCBDC705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26A5E-DDF9-F766-B6B9-8860B6CD467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4685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B75E-BA92-74D4-5B5C-5AEB661DF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24B6A0-1A18-A48E-6F0A-96586C0CD25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5F9409-6382-1C58-0EDC-9BA75ACFBE9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E96EA-7867-42F9-5486-5874563C8FD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1A9A8-9EB0-6913-FB17-AFBDB44F00F5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2E6970-5CA5-9D20-3D43-A95A16F191E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89ED8-A255-4A22-C883-0F29B003BC20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5ABF504-FDF9-AA5F-EA79-FBEC1451AD59}"/>
              </a:ext>
            </a:extLst>
          </p:cNvPr>
          <p:cNvSpPr/>
          <p:nvPr/>
        </p:nvSpPr>
        <p:spPr>
          <a:xfrm>
            <a:off x="6524788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1BBB-AA64-2B0D-17DD-37931C50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8E983C-C9AC-0A7C-4CE0-908866819D0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547F2-3873-A6E1-72EF-0ADF4DDDE80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9CA4BF-7FE5-178E-74C3-360F9988096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BA60-5CEC-09A7-E0EA-E4BC12808975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7C8B9-5023-8538-AF78-98D84C5120DF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45D5D-7C0C-BF75-9150-D03D3878C1D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A04A4B8-FCF0-FDB4-1496-2CA89E28A7AB}"/>
              </a:ext>
            </a:extLst>
          </p:cNvPr>
          <p:cNvSpPr/>
          <p:nvPr/>
        </p:nvSpPr>
        <p:spPr>
          <a:xfrm>
            <a:off x="5153188" y="18361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1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E3978-448A-92C7-CA2F-C7422C9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AE166A-9FDF-C978-AABB-1AFA8124877D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D288-B0BA-96E6-735B-C74099E03A9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C4276-1434-A1DC-C218-E899F8EFCF1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F592D-0C2A-3D46-70F8-5F5A47C53AB7}"/>
              </a:ext>
            </a:extLst>
          </p:cNvPr>
          <p:cNvSpPr/>
          <p:nvPr/>
        </p:nvSpPr>
        <p:spPr>
          <a:xfrm>
            <a:off x="7696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6C3CE-42CA-9164-A9B9-F16E5EF50368}"/>
              </a:ext>
            </a:extLst>
          </p:cNvPr>
          <p:cNvSpPr/>
          <p:nvPr/>
        </p:nvSpPr>
        <p:spPr>
          <a:xfrm>
            <a:off x="3581400" y="2971800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A2A2C-8FCB-9907-C175-7FC8D0CEF74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5DCEC86-0E43-508D-37FB-88E6C40307B0}"/>
              </a:ext>
            </a:extLst>
          </p:cNvPr>
          <p:cNvSpPr/>
          <p:nvPr/>
        </p:nvSpPr>
        <p:spPr>
          <a:xfrm>
            <a:off x="3781588" y="183740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C640-C51C-76E6-2827-37655236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3C65C2-A95D-9826-CA08-CB017393B70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E9248-B94C-428E-BFC8-A22472F0E3D6}"/>
              </a:ext>
            </a:extLst>
          </p:cNvPr>
          <p:cNvSpPr/>
          <p:nvPr/>
        </p:nvSpPr>
        <p:spPr>
          <a:xfrm>
            <a:off x="6324604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0F6F6-81E6-3116-1727-B9840EB9378B}"/>
              </a:ext>
            </a:extLst>
          </p:cNvPr>
          <p:cNvSpPr/>
          <p:nvPr/>
        </p:nvSpPr>
        <p:spPr>
          <a:xfrm>
            <a:off x="4952998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328E6-6A5E-F3B7-3D6A-81C6520AE692}"/>
              </a:ext>
            </a:extLst>
          </p:cNvPr>
          <p:cNvSpPr/>
          <p:nvPr/>
        </p:nvSpPr>
        <p:spPr>
          <a:xfrm>
            <a:off x="3581404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0A739-EEE7-5E8E-B2B3-11382FC5BDB6}"/>
              </a:ext>
            </a:extLst>
          </p:cNvPr>
          <p:cNvSpPr/>
          <p:nvPr/>
        </p:nvSpPr>
        <p:spPr>
          <a:xfrm>
            <a:off x="7696198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934DE-CDE9-8E8A-0434-A0E5E48DA6BA}"/>
              </a:ext>
            </a:extLst>
          </p:cNvPr>
          <p:cNvSpPr/>
          <p:nvPr/>
        </p:nvSpPr>
        <p:spPr>
          <a:xfrm>
            <a:off x="9067792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60576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7A4CE-39B0-5EAF-C085-1FB6591F66B6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1A570-4B16-AA93-E868-960DF3BECFA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8D2AE-DA51-916B-5022-4E1503A38DC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94C4D-22A4-9FE3-83AF-AFA1E08F5E1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81193-A4BD-3475-FCC5-5671634D00AA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FE7B4-175F-1B15-707B-88F05FA8280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9F009-58B0-35B7-306B-C407322C72A4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70A22-E23A-1625-10F2-C8934E2FCAFD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25337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01821-70A7-C322-9A19-5E283BAA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8CF7B8-EE27-55E8-D910-0697DADF65D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BF8E9F-4B4D-DD83-F38E-1B165AE2CC3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AC6B2-6D91-B518-20A1-D20ADBFA2B3B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5D18F-E4DF-D00B-69A1-9CB29F620C3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417609-F9D3-E140-51D0-05A4D585C27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324A5-1566-D052-BDCD-BFD91D6FCFD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329B3-C154-D822-AD37-9429CEB5D968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6BFDC-644A-2972-CBA8-BE6CCE50B0D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7F57A3-AD8B-C3FB-5CB8-5D6B1C3E492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2250" y="233721"/>
            <a:ext cx="12700" cy="54864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863B-9FE6-290F-74AE-8B2F535DC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5AEA7-2410-D0EA-64D0-001507900544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F958B-F8D4-1C67-7155-1551DF606D36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9FFDF-04E5-34E1-BB2E-820F45807D68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0748F-FFD4-850E-835E-4FF443C7508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3081-50C8-6683-6B68-90BF878FB99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70F43-302C-E437-780A-D8469629E90B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6DD1B1-04EB-A5AF-D2EA-73DA66EC9DDF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AA9CB-14E4-B7C1-4376-1E0469ED680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C0102F-9103-5E38-2C5C-79CF164C80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3850" y="233721"/>
            <a:ext cx="12700" cy="54864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5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BD6E-CF5C-F580-E74C-43A88B4F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F53844-CBDD-CBEB-A2CB-5E799CE1176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52B39F-7FE4-DB3D-FE59-F923C82374F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3EA67-1EBB-8BE3-2409-DEC707AE5D6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EA388-047B-546C-08C2-722A006BACB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A8D2F-484B-4477-18E1-8C470287CDD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8E630-BD40-A1A9-31E4-6B7D28CA1A7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598D-0227-7400-46D8-5B69A05B7554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71B44-3E54-E69E-D1A5-020994F93DF1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40FA6B7-C24E-2558-AD4C-2E757CEB39EE}"/>
              </a:ext>
            </a:extLst>
          </p:cNvPr>
          <p:cNvCxnSpPr/>
          <p:nvPr/>
        </p:nvCxnSpPr>
        <p:spPr>
          <a:xfrm rot="5400000" flipH="1" flipV="1">
            <a:off x="6775450" y="221021"/>
            <a:ext cx="12700" cy="54864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4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09D8-1EC0-A549-F433-F8EC9EEB9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CE1937-314D-A2FC-9137-28A9C12E8A0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3C1B5-6D58-3B73-6A47-6DF871DAB13E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09DF-B6F6-3BB7-F653-EA411CC389E5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463F25-835D-DC40-76C8-692CA34E1613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E24A6-BCF8-E062-466A-DD63977EBE76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3A9EA-0B82-C20F-9178-EC44422A8958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500CB-D077-0106-388C-57476B868055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ADEC1-1AE7-7EB0-3413-CFFB6976719E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536C721-35CC-2405-26C2-36EC62249E64}"/>
              </a:ext>
            </a:extLst>
          </p:cNvPr>
          <p:cNvCxnSpPr/>
          <p:nvPr/>
        </p:nvCxnSpPr>
        <p:spPr>
          <a:xfrm rot="5400000" flipH="1" flipV="1">
            <a:off x="6775450" y="233721"/>
            <a:ext cx="12700" cy="54864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8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ED40-698B-A959-8082-29C9E63E5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BF0BA6-F8CD-311E-A65B-B49741A26DE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D55A97-A805-CCA4-DCDC-123AD103D99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DC4FB-E1BF-4DA8-DF3E-AEC922B1FC6E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F1351-EE55-C595-FA95-7006B468D3D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2197B-CC94-A824-DB3B-1EF8C38147F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EC8B1-70E0-C06E-AA1C-00F26F224D5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C5B4B-E991-0A8F-8FDA-899EBD0CB86C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7483B-D228-173C-7932-2E4A8A05B6A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022D100-6137-757A-A3FF-108B88C31885}"/>
              </a:ext>
            </a:extLst>
          </p:cNvPr>
          <p:cNvCxnSpPr/>
          <p:nvPr/>
        </p:nvCxnSpPr>
        <p:spPr>
          <a:xfrm rot="5400000" flipH="1" flipV="1">
            <a:off x="8147050" y="221021"/>
            <a:ext cx="12700" cy="54864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40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A560-ECA2-155E-E89F-EA8B9FB6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D2421351-9236-6550-D45C-0D7A3EF634DA}"/>
              </a:ext>
            </a:extLst>
          </p:cNvPr>
          <p:cNvSpPr/>
          <p:nvPr/>
        </p:nvSpPr>
        <p:spPr>
          <a:xfrm>
            <a:off x="3791373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FCDE855-9196-29CF-7996-6283E116979F}"/>
              </a:ext>
            </a:extLst>
          </p:cNvPr>
          <p:cNvSpPr/>
          <p:nvPr/>
        </p:nvSpPr>
        <p:spPr>
          <a:xfrm>
            <a:off x="3791374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D0CAF-B4A0-1276-B78B-6A559A91B86B}"/>
              </a:ext>
            </a:extLst>
          </p:cNvPr>
          <p:cNvSpPr txBox="1"/>
          <p:nvPr/>
        </p:nvSpPr>
        <p:spPr>
          <a:xfrm>
            <a:off x="3752202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C724F-A964-DFC8-35BB-699CC589B13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10CAB-157D-9B2A-5148-42E5A21CDD1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9452C-39E9-8416-95AE-887EC8BF15D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2B9AF9-5BA2-7A48-FEB0-0A4D9F216303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D4196-6C59-A3C4-66DE-EF8D79E2933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74975-40CC-35EF-7844-89EFB10B194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0019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93CB-249C-C863-2C11-65799354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577A6-2080-AAFC-3673-87378C297627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F0F8-9271-08AD-2EC5-9CBC267B191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9BC6F-A80C-870B-D69C-DB3DF4E2352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7BE98-C167-9975-28CE-3052D32CAB5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FC2AD-5BB9-F18D-74A6-1FF5C1A651F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B8754-4308-E4D5-03CA-3B133B676700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D92A1-EEB0-3571-B6CC-F0C51476754F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213A2-E6FE-7BAE-C3C1-3F54A97634B6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027BA6-1B91-C8C2-9BCC-4239203996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67000" y="159897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04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0637D-4082-3F81-A8FA-AD244C7F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C5E9D9-FF77-90DB-2C95-4D22EB255D6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5EC15-FEA2-88EE-E2D4-09792D560BF3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9FE82-167C-9D6E-3E28-67D95A4F147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EE3D4-7DD6-E3F5-8C48-FA4A68883359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331C1-8530-63C7-1898-0FC45EC7813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8819F-0F15-B88C-5367-95376628F60E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17FD4-E689-1266-C2D1-A6F25E45D4C6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2D451-354B-914F-42FB-A54D1B92C891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7FBCC99-5839-2EEB-25C3-C15553C869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67000" y="159897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75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73B3-9964-61D6-412A-9BA66938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DD42F6-9AF5-2617-2D36-60D6A44DE66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5A8B0-AC83-301A-3FA5-61F7C9FC0CE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68320-FCC2-72F0-2441-348B80F41245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B182E-B44C-0DCE-48B1-27D64E399E31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795BD-988A-7A39-D016-001E021F1FC1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3260A-2A17-122E-EA07-49D068ABFE3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3E8D0-D94A-ABB3-2A27-F879E4CA2CD5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2031A-6D3C-BDBB-C93E-DC3A1C386ADB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9102F7-2CF1-5736-9087-30F0DDCC86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3850" y="15926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96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83DC-D6AD-43F7-9F3A-1D41F8FA4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D061BF-D983-9EA8-49FC-C901FBDBA7A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40805D-8E05-18CA-7197-76278CEC6484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5660CC-02DF-C562-4C29-DF5537323D5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64C9-48A0-9748-F5C9-31B05350C2A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4F5E0-3827-E2BA-4CE2-5030EF6632A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B709A-CF02-3F5B-9D9F-ECE464B71545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CF785-C951-A285-4676-4599E8A13CB6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16E76-1BAF-3F9B-B5F3-E0A5ADB2157B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25DE3CC-7527-872E-E740-C9823DB760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47050" y="15926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04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6115-C1DF-1E92-9F9F-FF25F265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9006EA-2BFB-ABB5-83E8-0EA2A89F81F2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2C597-DE4A-1FFD-DB22-904527344A4B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288EA-A47B-389C-3896-217F31D6FA0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7177-886D-252B-2F89-F3947FC8449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F5185-22E7-6892-0B38-D81CC1E0463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E6DB3-548A-3C95-4B67-F326AF7A6F39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6C91AA-BC11-77F5-0C06-5D43ACD2BFC6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4D90E-1F47-E5CB-E8CC-50AA56E190A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69C61A-EBC3-7B99-4437-20C51585F0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2250" y="15926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97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AD682-90A6-AB09-AC6B-BB115AAA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2E1EE-2CEE-AB72-B10A-C811A0AF9C5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804C5E-9377-B8D8-D915-1067F316180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3545D-18AC-3026-CF1F-F22B8E56789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91758-A7F9-ED53-10AC-5F54E24DE4C8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C27E6-FFF6-88D4-123B-9F005A57FE29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865BE-B377-7917-AB74-486C010B01A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84B42-EDC8-7978-3168-F1897D6A6068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8D410-9F46-9381-B06B-533E6C0AD3B1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762279C-1BD4-282A-44CA-FDB3958642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32250" y="15926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64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624A-9267-E48E-C53A-9EC224D7D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B3B57B-6A1D-7F7C-3286-D63AD3B9A0C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7E71E-3141-0C0C-58A8-6DC27F5E7A7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B98F6-4AB5-016B-DF0A-3787FBBE4DE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58D28-1029-F84F-8D60-08CC8FE58FB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281CD-727E-F883-134E-EA71C935735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6421B-C2AC-DFB8-2421-978EAA1238BD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04839-B7EF-96FE-AF42-AEA89475382E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45A77-6135-E3DF-9C79-1EE445DD4252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E589F05-02E9-CBFF-E013-17D91E4111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5450" y="15926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2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C6E9F-212D-CD69-C4BB-84B3D0C7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1AD1E-0722-675F-E082-0B1E9124F68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B5B9CE-80F0-AA44-0CDC-987D1FE4478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7760D-C522-139A-82A1-F64ADBED547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3ACB8-9DB8-FADA-E896-209115FE0C4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B677C-0B26-39C7-9696-EF5DC92B71AC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77293-B600-7134-3C6D-E68EE64C5FD7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B679D-8028-8F85-B06F-4BE04A53B4DF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8DBFB-E460-3654-1680-E02610FC2911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F569C0-CCF5-BBF9-5234-40ECAD3C57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18650" y="16053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10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CA2F-1FD1-A24C-4597-C25FBBBC7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C9DC4C-7796-9EF5-BB01-776A1C9EDBB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0F6581-8241-0460-6169-B25A2307896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8F7914-87FB-B3A8-95C5-94237F67E58B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48F21-BA2F-BC11-677E-67A2A455CE8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D656D-EC37-712B-31F5-718CE377BA2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251ED-28F3-491A-AFED-5730780F12E1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4F6C0-5FF5-4E60-B1A9-D3C64448E0ED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EA665-1279-5843-D40F-983D78D97D3F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0E53365-7C75-C2FC-0A44-9177920ADF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18650" y="16053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77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C519-1381-B607-C169-BA731606F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F25AF9-7596-0325-EB6B-F77A83222CF0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1E330-B35D-6808-6BA9-6476DA25F222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CE34D6-B1A0-0B19-FB25-60A6E8798F50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BBAFB-A0BE-A998-BC61-FF87C3A21E5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4186B-C5D7-4979-3199-AB11244F39F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0ED6F-6856-B038-5E0D-4D96CF536FE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92978-E85D-AC89-777E-D575AD4134B7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74A9E-A484-5D31-07A8-965756101D2D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256391-05BB-B3E4-A9CB-3C6D1951CF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5450" y="1592621"/>
            <a:ext cx="12700" cy="27432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90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77FB-AACC-E215-74AF-2509085A7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356AF531-E6E7-22EF-27B2-75A95B348391}"/>
              </a:ext>
            </a:extLst>
          </p:cNvPr>
          <p:cNvSpPr/>
          <p:nvPr/>
        </p:nvSpPr>
        <p:spPr>
          <a:xfrm>
            <a:off x="5167892" y="181896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99D2D68-38A2-E264-044B-E365772B18B5}"/>
              </a:ext>
            </a:extLst>
          </p:cNvPr>
          <p:cNvSpPr/>
          <p:nvPr/>
        </p:nvSpPr>
        <p:spPr>
          <a:xfrm>
            <a:off x="5167893" y="4058165"/>
            <a:ext cx="484632" cy="97840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1B423-1164-9894-5125-15A8D7933C80}"/>
              </a:ext>
            </a:extLst>
          </p:cNvPr>
          <p:cNvSpPr txBox="1"/>
          <p:nvPr/>
        </p:nvSpPr>
        <p:spPr>
          <a:xfrm>
            <a:off x="5128721" y="503657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2BF30-4425-C032-9447-28E84A555133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AA4C6-014F-965D-0E6C-2F3C0709C08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82B107-DF85-FC38-A30E-DBC3430DA7A9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679E0-DD78-647C-2801-CA571795543A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BB812-46FE-BFBB-3292-6E8788A3D6D7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4C805-9A4B-E4C9-0F2B-A14F74BB077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82717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C52C-3A42-B435-5F68-1C4628B9C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B67D9-5A50-DE26-B81F-427EE90D2FE1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982BE-9E66-6E48-CA83-35858BD7971A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2F258-4086-3C4F-77AB-31A86CE3077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58227-FBBA-878C-AF9F-A769B965D013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D951A-4F5B-93B2-7836-EEA71789E6E2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AB198-FC53-8377-5CC8-C053DF98FDDC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6F496-526F-C1E9-D82F-0FE7AFA592E9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C266A-2312-6933-747C-1DB6BC1A9E9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D403F3-8C90-195D-ABB6-BCEFBE6F5E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8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4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0223-C3C0-1EEA-AA4B-087A27761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442EB-E67E-7A4F-2CC5-BE1755D1FB15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4E607-DCD2-AFB4-9934-D663177E1FD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34FB-5B86-71C9-9B40-C7930BF97172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11DDB-EDE9-DEF9-3FBE-1EACBD508DA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35F8B-30A2-F1F4-F17D-F9DF96F1629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B6C8B-DA09-2A47-3D07-933EFA5FE418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BF09E-AB06-0DCA-D0EE-7B5AEB7474A6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DBAA1-BE17-E826-9718-538E599BFF45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B9A1E5-7F3F-F574-6875-00A8DE73B8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64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16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8E60-7766-47DB-8579-3C47D9D8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80A12C-94CD-5360-A7E6-F438A2D09E36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BE882-526C-1C5F-1DE0-AAFCCA7A6270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ABDDC-CAB2-F9B8-DFBE-3E09B8D622AF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B2246-BD6F-2813-D3F1-E5269AE04DDB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B7F83-A012-40F3-7862-AAFD29B9A0F4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64076-6DD0-39E7-5768-2D55FBB6841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2C3F5-4608-148A-BFA3-838436309C72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7373C-802C-B099-EED5-3DFEC75A6163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153F09-BD5A-BD4A-D281-060CC5F63B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20508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8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7038B-0399-58BC-7150-213B5364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A2BF2-2653-9A1A-B6FB-AFBD04FF5A6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6F4DC-3560-5407-65BB-D3C02C1C0585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DD4FF-62E6-9BCE-9677-CEF9DA4E3161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535F0-0FB9-71B4-366A-A42FC97C59E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26A71-21B2-4B31-5265-9619BAF45CD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4BC15-3B3A-A247-E331-A4FB8BCDA9F2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2A176-E068-42DA-0CAB-35DBBF5C957E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20128-0678-DA4F-24D1-4699CE04A5FD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3E4ECD8-6519-8A4E-571F-4FFB0E8769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20508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65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F65E-37D3-82A9-A635-6DCF00DD7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132462-B06C-69C2-7C03-E78C48BE3DC9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846834-CF7E-CDBD-2E4D-B7B8E51F1A5F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18C02-61A6-1FBC-D343-790898D2621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EE327-6423-E63D-8F8C-ECE152A41574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BDF69-C843-99A5-8ECF-EF1B5A64D23B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C5A3C-835D-9495-EB66-7A1B7008B98D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1EBBA-5C58-2012-EE10-86E56E246FA4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EF302-614F-82CE-3FFD-F69215217080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B07F4E-68FE-A401-A368-3EA4EFA3E0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64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10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635D-8DE6-94A3-AECC-C62DF7A3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9DEFD0-DDE6-84FF-8AB1-1E534F13BF3B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83FE5-C6CA-46C2-E667-D479D2A0FE49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582E0E-C8C3-1019-37DD-73F252484056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8A67A-F0ED-ED30-5E9A-1D940162DA7C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76052-6938-F2E5-5A96-7A13BF4825E8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1B845-996B-0099-3393-20059181ABFD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14D84-0843-1160-154B-97B21F73A8CE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8867C9-0D25-394A-DB05-F71A3869914F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6B0DD6-A9B3-2C68-AE3F-88065B0137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50" y="22784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24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CD334-8FEF-3D43-0660-42117A71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7C19F6-C461-C037-E403-D4651D8921CD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EDBCC-9688-2BE4-0769-6892AA7072C7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3B24C-9563-7B13-FA4B-1D77248CED27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1137D-5632-CD71-A6E0-A3BFA3DD73E7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97DE2-E720-0403-DA34-CEB4560F65E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E9707-817B-9068-B8C5-F7275E0818DB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DBB84-9B42-383B-09AC-7F404441AE18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85554-03BF-5594-5773-4423AB1C2BB7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D3AD6A-4B5D-E8A1-ECB8-861D0D82EAD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12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643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02F1-4911-FCB5-EBA7-42421EAF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4A33A3-50C0-F692-6206-16C46E2A4D4C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B871C-E2EC-F89C-54E9-4A27B1695348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33FAC-CBA1-2F44-1012-9C088F1318F4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A2320-D997-97C0-AC71-63BCF2AD4465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EC117-6F3C-6A55-6B73-3520D7B478A0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46E0F-F05D-84AF-31D7-EDCA608A007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4553A-CCF1-61EF-DB01-B72D476F2CE6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0962B7-C044-4D54-EAA5-DC2E64A4BD69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447BCAC-A7D2-683B-8029-E5EA3A6D56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12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96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C5ADB-2D61-9522-D497-EFDB9BC5A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66D34-58CE-CB5D-F06A-AF384B072458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3532E-42B8-10F9-244E-54E1291B297D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038A9-9387-1FF1-450A-511C7EA8D39A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50387-0D0D-2841-B96D-2AC7B6F32F7D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C53F8-F4E9-BD54-1DE6-7E0F7286991E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38508-325F-B059-813A-ACF39B893393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47272-87EB-AB1B-E932-49CAB361C8BD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29BF5-F306-57C0-EC3E-0D9B20DAA196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0491B3F-E317-E775-294B-9D21F78876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9650" y="22911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36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2040F-67A5-6ADA-8A90-997BE35AF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EE9E0-3EC3-F151-5DDF-161FAC77303E}"/>
              </a:ext>
            </a:extLst>
          </p:cNvPr>
          <p:cNvSpPr/>
          <p:nvPr/>
        </p:nvSpPr>
        <p:spPr>
          <a:xfrm>
            <a:off x="49530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DF147-5ECF-E262-A8E2-0AA21201D6CC}"/>
              </a:ext>
            </a:extLst>
          </p:cNvPr>
          <p:cNvSpPr/>
          <p:nvPr/>
        </p:nvSpPr>
        <p:spPr>
          <a:xfrm>
            <a:off x="35814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71083-49BD-1CB5-2B93-9146AA8D123C}"/>
              </a:ext>
            </a:extLst>
          </p:cNvPr>
          <p:cNvSpPr/>
          <p:nvPr/>
        </p:nvSpPr>
        <p:spPr>
          <a:xfrm>
            <a:off x="63246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3FA81-D812-E58A-D308-EA017F20BE96}"/>
              </a:ext>
            </a:extLst>
          </p:cNvPr>
          <p:cNvSpPr/>
          <p:nvPr/>
        </p:nvSpPr>
        <p:spPr>
          <a:xfrm>
            <a:off x="22098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86BD9-6815-EA35-8FE4-372FE26E1EA3}"/>
              </a:ext>
            </a:extLst>
          </p:cNvPr>
          <p:cNvSpPr/>
          <p:nvPr/>
        </p:nvSpPr>
        <p:spPr>
          <a:xfrm>
            <a:off x="90678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FB024-7F3C-AD7C-ABC3-28B73B318856}"/>
              </a:ext>
            </a:extLst>
          </p:cNvPr>
          <p:cNvSpPr/>
          <p:nvPr/>
        </p:nvSpPr>
        <p:spPr>
          <a:xfrm>
            <a:off x="7696200" y="2973029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43F2A-1B35-5EEB-62D4-70E6D43BF1F9}"/>
              </a:ext>
            </a:extLst>
          </p:cNvPr>
          <p:cNvSpPr/>
          <p:nvPr/>
        </p:nvSpPr>
        <p:spPr>
          <a:xfrm>
            <a:off x="838200" y="2970571"/>
            <a:ext cx="914400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D91E4-4C42-FB7D-790E-2F0D314C8704}"/>
              </a:ext>
            </a:extLst>
          </p:cNvPr>
          <p:cNvSpPr/>
          <p:nvPr/>
        </p:nvSpPr>
        <p:spPr>
          <a:xfrm>
            <a:off x="10439400" y="2970571"/>
            <a:ext cx="914400" cy="9144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3E9671-8FED-6DDA-2EAB-686FFACD9D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2850" y="2278421"/>
            <a:ext cx="12700" cy="1371600"/>
          </a:xfrm>
          <a:prstGeom prst="bentConnector3">
            <a:avLst>
              <a:gd name="adj1" fmla="val 4664512"/>
            </a:avLst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51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1163</Words>
  <Application>Microsoft Office PowerPoint</Application>
  <PresentationFormat>Widescreen</PresentationFormat>
  <Paragraphs>1139</Paragraphs>
  <Slides>148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12</cp:revision>
  <dcterms:created xsi:type="dcterms:W3CDTF">2024-09-20T21:19:50Z</dcterms:created>
  <dcterms:modified xsi:type="dcterms:W3CDTF">2025-02-16T04:09:12Z</dcterms:modified>
</cp:coreProperties>
</file>