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  <p:sldId id="261" r:id="rId3"/>
    <p:sldId id="268" r:id="rId4"/>
    <p:sldId id="262" r:id="rId5"/>
    <p:sldId id="265" r:id="rId6"/>
    <p:sldId id="266" r:id="rId7"/>
    <p:sldId id="257" r:id="rId8"/>
    <p:sldId id="258" r:id="rId9"/>
    <p:sldId id="259" r:id="rId10"/>
    <p:sldId id="267" r:id="rId11"/>
  </p:sldIdLst>
  <p:sldSz cx="146304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68" y="-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795781"/>
            <a:ext cx="12435840" cy="3820160"/>
          </a:xfrm>
        </p:spPr>
        <p:txBody>
          <a:bodyPr anchor="b"/>
          <a:lstStyle>
            <a:lvl1pPr algn="ctr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763261"/>
            <a:ext cx="10972800" cy="2649219"/>
          </a:xfrm>
        </p:spPr>
        <p:txBody>
          <a:bodyPr/>
          <a:lstStyle>
            <a:lvl1pPr marL="0" indent="0" algn="ctr">
              <a:buNone/>
              <a:defRPr sz="3840"/>
            </a:lvl1pPr>
            <a:lvl2pPr marL="731520" indent="0" algn="ctr">
              <a:buNone/>
              <a:defRPr sz="3200"/>
            </a:lvl2pPr>
            <a:lvl3pPr marL="1463040" indent="0" algn="ctr">
              <a:buNone/>
              <a:defRPr sz="2880"/>
            </a:lvl3pPr>
            <a:lvl4pPr marL="2194560" indent="0" algn="ctr">
              <a:buNone/>
              <a:defRPr sz="2560"/>
            </a:lvl4pPr>
            <a:lvl5pPr marL="2926080" indent="0" algn="ctr">
              <a:buNone/>
              <a:defRPr sz="2560"/>
            </a:lvl5pPr>
            <a:lvl6pPr marL="3657600" indent="0" algn="ctr">
              <a:buNone/>
              <a:defRPr sz="2560"/>
            </a:lvl6pPr>
            <a:lvl7pPr marL="4389120" indent="0" algn="ctr">
              <a:buNone/>
              <a:defRPr sz="2560"/>
            </a:lvl7pPr>
            <a:lvl8pPr marL="5120640" indent="0" algn="ctr">
              <a:buNone/>
              <a:defRPr sz="2560"/>
            </a:lvl8pPr>
            <a:lvl9pPr marL="5852160" indent="0" algn="ctr">
              <a:buNone/>
              <a:defRPr sz="2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1" y="584200"/>
            <a:ext cx="315468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1" y="584200"/>
            <a:ext cx="928116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50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1" y="2735583"/>
            <a:ext cx="12618720" cy="4564379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1" y="7343143"/>
            <a:ext cx="12618720" cy="2400299"/>
          </a:xfrm>
        </p:spPr>
        <p:txBody>
          <a:bodyPr/>
          <a:lstStyle>
            <a:lvl1pPr marL="0" indent="0">
              <a:buNone/>
              <a:defRPr sz="3840">
                <a:solidFill>
                  <a:schemeClr val="tx1">
                    <a:shade val="82000"/>
                  </a:schemeClr>
                </a:solidFill>
              </a:defRPr>
            </a:lvl1pPr>
            <a:lvl2pPr marL="731520" indent="0">
              <a:buNone/>
              <a:defRPr sz="3200">
                <a:solidFill>
                  <a:schemeClr val="tx1">
                    <a:shade val="82000"/>
                  </a:schemeClr>
                </a:solidFill>
              </a:defRPr>
            </a:lvl2pPr>
            <a:lvl3pPr marL="1463040" indent="0">
              <a:buNone/>
              <a:defRPr sz="2880">
                <a:solidFill>
                  <a:schemeClr val="tx1">
                    <a:shade val="82000"/>
                  </a:schemeClr>
                </a:solidFill>
              </a:defRPr>
            </a:lvl3pPr>
            <a:lvl4pPr marL="219456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4pPr>
            <a:lvl5pPr marL="292608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5pPr>
            <a:lvl6pPr marL="365760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6pPr>
            <a:lvl7pPr marL="438912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7pPr>
            <a:lvl8pPr marL="512064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8pPr>
            <a:lvl9pPr marL="5852160" indent="0">
              <a:buNone/>
              <a:defRPr sz="256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6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921000"/>
            <a:ext cx="621792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82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84202"/>
            <a:ext cx="1261872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7" y="2689861"/>
            <a:ext cx="6189344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7" y="4008120"/>
            <a:ext cx="6189344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1" y="2689861"/>
            <a:ext cx="6219826" cy="1318259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0" b="1"/>
            </a:lvl4pPr>
            <a:lvl5pPr marL="2926080" indent="0">
              <a:buNone/>
              <a:defRPr sz="2560" b="1"/>
            </a:lvl5pPr>
            <a:lvl6pPr marL="3657600" indent="0">
              <a:buNone/>
              <a:defRPr sz="2560" b="1"/>
            </a:lvl6pPr>
            <a:lvl7pPr marL="4389120" indent="0">
              <a:buNone/>
              <a:defRPr sz="2560" b="1"/>
            </a:lvl7pPr>
            <a:lvl8pPr marL="5120640" indent="0">
              <a:buNone/>
              <a:defRPr sz="2560" b="1"/>
            </a:lvl8pPr>
            <a:lvl9pPr marL="5852160" indent="0">
              <a:buNone/>
              <a:defRPr sz="2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1" y="4008120"/>
            <a:ext cx="6219826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579882"/>
            <a:ext cx="7406640" cy="7797800"/>
          </a:xfrm>
        </p:spPr>
        <p:txBody>
          <a:bodyPr/>
          <a:lstStyle>
            <a:lvl1pPr>
              <a:defRPr sz="5120"/>
            </a:lvl1pPr>
            <a:lvl2pPr>
              <a:defRPr sz="4480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731520"/>
            <a:ext cx="4718685" cy="2560320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579882"/>
            <a:ext cx="7406640" cy="7797800"/>
          </a:xfrm>
        </p:spPr>
        <p:txBody>
          <a:bodyPr anchor="t"/>
          <a:lstStyle>
            <a:lvl1pPr marL="0" indent="0">
              <a:buNone/>
              <a:defRPr sz="5120"/>
            </a:lvl1pPr>
            <a:lvl2pPr marL="731520" indent="0">
              <a:buNone/>
              <a:defRPr sz="4480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3291840"/>
            <a:ext cx="4718685" cy="6098541"/>
          </a:xfrm>
        </p:spPr>
        <p:txBody>
          <a:bodyPr/>
          <a:lstStyle>
            <a:lvl1pPr marL="0" indent="0">
              <a:buNone/>
              <a:defRPr sz="2560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19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84202"/>
            <a:ext cx="1261872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921000"/>
            <a:ext cx="1261872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2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78156CE-6130-472E-8AFC-DEAB1BC7C693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10170162"/>
            <a:ext cx="493776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2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10170162"/>
            <a:ext cx="329184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2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463040" rtl="0" eaLnBrk="1" latinLnBrk="0" hangingPunct="1">
        <a:lnSpc>
          <a:spcPct val="90000"/>
        </a:lnSpc>
        <a:spcBef>
          <a:spcPct val="0"/>
        </a:spcBef>
        <a:buNone/>
        <a:defRPr sz="7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146304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640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523212-AE21-0D16-2BD5-659FC2A22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289876"/>
              </p:ext>
            </p:extLst>
          </p:nvPr>
        </p:nvGraphicFramePr>
        <p:xfrm>
          <a:off x="2438401" y="2140607"/>
          <a:ext cx="9753597" cy="4846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3733">
                  <a:extLst>
                    <a:ext uri="{9D8B030D-6E8A-4147-A177-3AD203B41FA5}">
                      <a16:colId xmlns:a16="http://schemas.microsoft.com/office/drawing/2014/main" val="236845565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749632482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4253195681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956187256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172252768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961832393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3403647719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680938516"/>
                    </a:ext>
                  </a:extLst>
                </a:gridCol>
                <a:gridCol w="1083733">
                  <a:extLst>
                    <a:ext uri="{9D8B030D-6E8A-4147-A177-3AD203B41FA5}">
                      <a16:colId xmlns:a16="http://schemas.microsoft.com/office/drawing/2014/main" val="2524466650"/>
                    </a:ext>
                  </a:extLst>
                </a:gridCol>
              </a:tblGrid>
              <a:tr h="48468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419317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BFAFDACF-F50F-4227-CF3A-DA03BC68668D}"/>
              </a:ext>
            </a:extLst>
          </p:cNvPr>
          <p:cNvSpPr/>
          <p:nvPr/>
        </p:nvSpPr>
        <p:spPr>
          <a:xfrm>
            <a:off x="6817359" y="32718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76FA4F6-6F97-C758-0ABC-037A6CF38FBD}"/>
              </a:ext>
            </a:extLst>
          </p:cNvPr>
          <p:cNvSpPr/>
          <p:nvPr/>
        </p:nvSpPr>
        <p:spPr>
          <a:xfrm>
            <a:off x="4074160" y="51006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9A1CA8-6EDA-F77E-F40F-CE423CA8E642}"/>
              </a:ext>
            </a:extLst>
          </p:cNvPr>
          <p:cNvSpPr/>
          <p:nvPr/>
        </p:nvSpPr>
        <p:spPr>
          <a:xfrm>
            <a:off x="4988560" y="41862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EB172D-C78C-4155-96C7-27C6DF008E4F}"/>
              </a:ext>
            </a:extLst>
          </p:cNvPr>
          <p:cNvSpPr/>
          <p:nvPr/>
        </p:nvSpPr>
        <p:spPr>
          <a:xfrm>
            <a:off x="5902960" y="51006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DCD17C-5AD6-1D51-1459-24C52E7554F4}"/>
              </a:ext>
            </a:extLst>
          </p:cNvPr>
          <p:cNvSpPr/>
          <p:nvPr/>
        </p:nvSpPr>
        <p:spPr>
          <a:xfrm>
            <a:off x="6817360" y="60150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40FA03-3D48-701A-633F-D2134587D9A4}"/>
              </a:ext>
            </a:extLst>
          </p:cNvPr>
          <p:cNvSpPr/>
          <p:nvPr/>
        </p:nvSpPr>
        <p:spPr>
          <a:xfrm>
            <a:off x="7731760" y="51006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2AFF34-8887-2481-E7B1-E173E4DBDF42}"/>
              </a:ext>
            </a:extLst>
          </p:cNvPr>
          <p:cNvSpPr/>
          <p:nvPr/>
        </p:nvSpPr>
        <p:spPr>
          <a:xfrm>
            <a:off x="8646160" y="41862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7BABD22-70FA-2F54-55EE-0BA6500A846F}"/>
              </a:ext>
            </a:extLst>
          </p:cNvPr>
          <p:cNvSpPr/>
          <p:nvPr/>
        </p:nvSpPr>
        <p:spPr>
          <a:xfrm>
            <a:off x="9560560" y="51006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E59EF1C-7C05-C810-A194-604E7B580CA1}"/>
              </a:ext>
            </a:extLst>
          </p:cNvPr>
          <p:cNvSpPr/>
          <p:nvPr/>
        </p:nvSpPr>
        <p:spPr>
          <a:xfrm>
            <a:off x="10474960" y="6015071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4E7CC3-21CF-18D3-1EE8-35EC5436C659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5769049" y="4052360"/>
            <a:ext cx="1182221" cy="2678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5FAFD0-32A2-374A-6BA9-7647D0BE1D9C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4854649" y="496676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8A91E-9823-8BD8-E2C7-678818ECA34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5769049" y="4966760"/>
            <a:ext cx="267822" cy="2678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192943-A5A7-E392-5CF6-B9E24C7D766A}"/>
              </a:ext>
            </a:extLst>
          </p:cNvPr>
          <p:cNvCxnSpPr>
            <a:cxnSpLocks/>
            <a:stCxn id="7" idx="5"/>
            <a:endCxn id="8" idx="1"/>
          </p:cNvCxnSpPr>
          <p:nvPr/>
        </p:nvCxnSpPr>
        <p:spPr>
          <a:xfrm>
            <a:off x="6683449" y="5881160"/>
            <a:ext cx="267822" cy="26782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7DC3B4-497D-EB35-CC92-E25812048710}"/>
              </a:ext>
            </a:extLst>
          </p:cNvPr>
          <p:cNvCxnSpPr>
            <a:cxnSpLocks/>
            <a:stCxn id="4" idx="5"/>
            <a:endCxn id="14" idx="1"/>
          </p:cNvCxnSpPr>
          <p:nvPr/>
        </p:nvCxnSpPr>
        <p:spPr>
          <a:xfrm>
            <a:off x="7597848" y="4052360"/>
            <a:ext cx="1182223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E8C9786-F107-6A95-9159-495626330EC5}"/>
              </a:ext>
            </a:extLst>
          </p:cNvPr>
          <p:cNvCxnSpPr>
            <a:cxnSpLocks/>
            <a:stCxn id="14" idx="3"/>
            <a:endCxn id="13" idx="7"/>
          </p:cNvCxnSpPr>
          <p:nvPr/>
        </p:nvCxnSpPr>
        <p:spPr>
          <a:xfrm flipH="1">
            <a:off x="8512249" y="496676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1FCA2C-9737-A06A-69C9-A5FB856538B1}"/>
              </a:ext>
            </a:extLst>
          </p:cNvPr>
          <p:cNvCxnSpPr>
            <a:cxnSpLocks/>
            <a:stCxn id="14" idx="5"/>
            <a:endCxn id="15" idx="1"/>
          </p:cNvCxnSpPr>
          <p:nvPr/>
        </p:nvCxnSpPr>
        <p:spPr>
          <a:xfrm>
            <a:off x="9426649" y="496676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B2F30F-4F93-08DF-EC2F-303119EB2BA9}"/>
              </a:ext>
            </a:extLst>
          </p:cNvPr>
          <p:cNvCxnSpPr>
            <a:cxnSpLocks/>
            <a:stCxn id="15" idx="5"/>
            <a:endCxn id="16" idx="1"/>
          </p:cNvCxnSpPr>
          <p:nvPr/>
        </p:nvCxnSpPr>
        <p:spPr>
          <a:xfrm>
            <a:off x="10341049" y="5881160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Arrow: Curved Down 39">
            <a:extLst>
              <a:ext uri="{FF2B5EF4-FFF2-40B4-BE49-F238E27FC236}">
                <a16:creationId xmlns:a16="http://schemas.microsoft.com/office/drawing/2014/main" id="{7B312451-1E14-F9E8-CF4F-BD4709DE6F64}"/>
              </a:ext>
            </a:extLst>
          </p:cNvPr>
          <p:cNvSpPr/>
          <p:nvPr/>
        </p:nvSpPr>
        <p:spPr>
          <a:xfrm flipH="1">
            <a:off x="3799839" y="1219200"/>
            <a:ext cx="3474719" cy="854452"/>
          </a:xfrm>
          <a:prstGeom prst="curvedDownArrow">
            <a:avLst>
              <a:gd name="adj1" fmla="val 0"/>
              <a:gd name="adj2" fmla="val 14799"/>
              <a:gd name="adj3" fmla="val 107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Arrow: Curved Down 40">
            <a:extLst>
              <a:ext uri="{FF2B5EF4-FFF2-40B4-BE49-F238E27FC236}">
                <a16:creationId xmlns:a16="http://schemas.microsoft.com/office/drawing/2014/main" id="{6E574E8B-02A8-1595-BD9B-67311F8583C0}"/>
              </a:ext>
            </a:extLst>
          </p:cNvPr>
          <p:cNvSpPr/>
          <p:nvPr/>
        </p:nvSpPr>
        <p:spPr>
          <a:xfrm>
            <a:off x="4197910" y="1539695"/>
            <a:ext cx="1044650" cy="530353"/>
          </a:xfrm>
          <a:prstGeom prst="curvedDownArrow">
            <a:avLst>
              <a:gd name="adj1" fmla="val 0"/>
              <a:gd name="adj2" fmla="val 14799"/>
              <a:gd name="adj3" fmla="val 107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Arrow: Curved Down 41">
            <a:extLst>
              <a:ext uri="{FF2B5EF4-FFF2-40B4-BE49-F238E27FC236}">
                <a16:creationId xmlns:a16="http://schemas.microsoft.com/office/drawing/2014/main" id="{24FA9BE3-D466-FEAB-872B-2CF40A8164C6}"/>
              </a:ext>
            </a:extLst>
          </p:cNvPr>
          <p:cNvSpPr/>
          <p:nvPr/>
        </p:nvSpPr>
        <p:spPr>
          <a:xfrm>
            <a:off x="5380635" y="1539694"/>
            <a:ext cx="1044650" cy="530353"/>
          </a:xfrm>
          <a:prstGeom prst="curvedDownArrow">
            <a:avLst>
              <a:gd name="adj1" fmla="val 0"/>
              <a:gd name="adj2" fmla="val 14799"/>
              <a:gd name="adj3" fmla="val 10731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3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6FA4F6-6F97-C758-0ABC-037A6CF38FBD}"/>
              </a:ext>
            </a:extLst>
          </p:cNvPr>
          <p:cNvSpPr/>
          <p:nvPr/>
        </p:nvSpPr>
        <p:spPr>
          <a:xfrm>
            <a:off x="784667" y="16618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(0)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9A1CA8-6EDA-F77E-F40F-CE423CA8E642}"/>
              </a:ext>
            </a:extLst>
          </p:cNvPr>
          <p:cNvSpPr/>
          <p:nvPr/>
        </p:nvSpPr>
        <p:spPr>
          <a:xfrm>
            <a:off x="1699067" y="7474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(1)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7E472-F6DF-CAAA-5427-520C0CCFF6E4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1565156" y="152795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16748F0-B4AE-407D-41B8-9314D47B3144}"/>
              </a:ext>
            </a:extLst>
          </p:cNvPr>
          <p:cNvSpPr/>
          <p:nvPr/>
        </p:nvSpPr>
        <p:spPr>
          <a:xfrm>
            <a:off x="3775517" y="16618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(1)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A6D018-51E3-5484-264A-C1E505C728FA}"/>
              </a:ext>
            </a:extLst>
          </p:cNvPr>
          <p:cNvSpPr/>
          <p:nvPr/>
        </p:nvSpPr>
        <p:spPr>
          <a:xfrm>
            <a:off x="4689917" y="7474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accent3"/>
                </a:solidFill>
              </a:rPr>
              <a:t>(2)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7944DF-0CAE-C662-B335-2316FD39AAF6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4556006" y="152795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4B13F7-90A5-9720-5A56-99CAE885715C}"/>
              </a:ext>
            </a:extLst>
          </p:cNvPr>
          <p:cNvCxnSpPr>
            <a:cxnSpLocks/>
            <a:stCxn id="2" idx="3"/>
            <a:endCxn id="18" idx="7"/>
          </p:cNvCxnSpPr>
          <p:nvPr/>
        </p:nvCxnSpPr>
        <p:spPr>
          <a:xfrm flipH="1">
            <a:off x="3641606" y="244235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3F27807-0D4B-7126-3554-643249FC25BF}"/>
              </a:ext>
            </a:extLst>
          </p:cNvPr>
          <p:cNvSpPr/>
          <p:nvPr/>
        </p:nvSpPr>
        <p:spPr>
          <a:xfrm>
            <a:off x="2861117" y="257626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3637D2-6DD0-9284-B289-6CE30742CB1D}"/>
              </a:ext>
            </a:extLst>
          </p:cNvPr>
          <p:cNvSpPr/>
          <p:nvPr/>
        </p:nvSpPr>
        <p:spPr>
          <a:xfrm>
            <a:off x="7507618" y="11548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(0)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87D41D-9E9C-28C9-CA97-E87F863037CE}"/>
              </a:ext>
            </a:extLst>
          </p:cNvPr>
          <p:cNvSpPr/>
          <p:nvPr/>
        </p:nvSpPr>
        <p:spPr>
          <a:xfrm>
            <a:off x="8415863" y="204319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(0)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ED1BFD-F631-6143-5BA2-9CAD863E7C98}"/>
              </a:ext>
            </a:extLst>
          </p:cNvPr>
          <p:cNvCxnSpPr>
            <a:cxnSpLocks/>
            <a:stCxn id="21" idx="5"/>
            <a:endCxn id="22" idx="1"/>
          </p:cNvCxnSpPr>
          <p:nvPr/>
        </p:nvCxnSpPr>
        <p:spPr>
          <a:xfrm>
            <a:off x="8288107" y="1935384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934C27-6FA5-A976-EA2B-8C4B6AB1AE37}"/>
              </a:ext>
            </a:extLst>
          </p:cNvPr>
          <p:cNvCxnSpPr>
            <a:cxnSpLocks/>
            <a:stCxn id="21" idx="3"/>
            <a:endCxn id="25" idx="7"/>
          </p:cNvCxnSpPr>
          <p:nvPr/>
        </p:nvCxnSpPr>
        <p:spPr>
          <a:xfrm flipH="1">
            <a:off x="7373707" y="193538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6D22B24-CAC9-5F84-740C-B619CD659E9D}"/>
              </a:ext>
            </a:extLst>
          </p:cNvPr>
          <p:cNvSpPr/>
          <p:nvPr/>
        </p:nvSpPr>
        <p:spPr>
          <a:xfrm>
            <a:off x="6593218" y="20692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6E9442A-9E5B-1E84-F482-9159C59085AE}"/>
              </a:ext>
            </a:extLst>
          </p:cNvPr>
          <p:cNvSpPr/>
          <p:nvPr/>
        </p:nvSpPr>
        <p:spPr>
          <a:xfrm>
            <a:off x="11242599" y="12009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(-1)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32C4ED7-77AE-CF3B-CDF5-DE007B6B2D69}"/>
              </a:ext>
            </a:extLst>
          </p:cNvPr>
          <p:cNvSpPr/>
          <p:nvPr/>
        </p:nvSpPr>
        <p:spPr>
          <a:xfrm>
            <a:off x="12150844" y="20892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(-1)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C292FD6-F567-9C6A-0AD6-9A8D81A3C716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12023088" y="1981427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68E65D-149E-40B2-58E4-59825B5BE303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11108688" y="1981427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4FBD948A-3884-19E2-34E0-F14D06DBAB29}"/>
              </a:ext>
            </a:extLst>
          </p:cNvPr>
          <p:cNvSpPr/>
          <p:nvPr/>
        </p:nvSpPr>
        <p:spPr>
          <a:xfrm>
            <a:off x="10328199" y="211533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C2426D2-1D70-6B27-FDDC-12FF7A7D13C4}"/>
              </a:ext>
            </a:extLst>
          </p:cNvPr>
          <p:cNvSpPr/>
          <p:nvPr/>
        </p:nvSpPr>
        <p:spPr>
          <a:xfrm>
            <a:off x="13065244" y="300363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(0)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13BF6E-A05F-F572-D230-356A068A3C8A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12931333" y="286972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F843ABE-9BA8-FF21-A24D-4E770560B9B7}"/>
              </a:ext>
            </a:extLst>
          </p:cNvPr>
          <p:cNvSpPr/>
          <p:nvPr/>
        </p:nvSpPr>
        <p:spPr>
          <a:xfrm>
            <a:off x="2613467" y="41674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</a:t>
            </a:r>
            <a:r>
              <a:rPr lang="en-US" dirty="0">
                <a:solidFill>
                  <a:schemeClr val="accent3"/>
                </a:solidFill>
              </a:rPr>
              <a:t>(-2)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14DE38-B483-E590-895F-F98A98DAC6BC}"/>
              </a:ext>
            </a:extLst>
          </p:cNvPr>
          <p:cNvSpPr/>
          <p:nvPr/>
        </p:nvSpPr>
        <p:spPr>
          <a:xfrm>
            <a:off x="3521712" y="505573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accent3"/>
                </a:solidFill>
              </a:rPr>
              <a:t>(-2)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D2ABB9-2037-AC8E-35FC-FCB14729D647}"/>
              </a:ext>
            </a:extLst>
          </p:cNvPr>
          <p:cNvCxnSpPr>
            <a:cxnSpLocks/>
            <a:stCxn id="40" idx="5"/>
            <a:endCxn id="41" idx="1"/>
          </p:cNvCxnSpPr>
          <p:nvPr/>
        </p:nvCxnSpPr>
        <p:spPr>
          <a:xfrm>
            <a:off x="3393956" y="4947924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3301F5-4B60-8442-6343-8A82CBF3B402}"/>
              </a:ext>
            </a:extLst>
          </p:cNvPr>
          <p:cNvCxnSpPr>
            <a:cxnSpLocks/>
            <a:stCxn id="40" idx="3"/>
            <a:endCxn id="44" idx="7"/>
          </p:cNvCxnSpPr>
          <p:nvPr/>
        </p:nvCxnSpPr>
        <p:spPr>
          <a:xfrm flipH="1">
            <a:off x="2479556" y="494792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A4CB00D-2B47-DD76-1BE8-E3DFBABBB348}"/>
              </a:ext>
            </a:extLst>
          </p:cNvPr>
          <p:cNvSpPr/>
          <p:nvPr/>
        </p:nvSpPr>
        <p:spPr>
          <a:xfrm>
            <a:off x="1699067" y="50818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C11598D-D311-6D70-C28B-3DD0095812EC}"/>
              </a:ext>
            </a:extLst>
          </p:cNvPr>
          <p:cNvSpPr/>
          <p:nvPr/>
        </p:nvSpPr>
        <p:spPr>
          <a:xfrm>
            <a:off x="4436112" y="597013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(1)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74506A6-7E39-1CF1-4810-11AB7B9FFA75}"/>
              </a:ext>
            </a:extLst>
          </p:cNvPr>
          <p:cNvCxnSpPr>
            <a:cxnSpLocks/>
            <a:stCxn id="41" idx="5"/>
            <a:endCxn id="45" idx="1"/>
          </p:cNvCxnSpPr>
          <p:nvPr/>
        </p:nvCxnSpPr>
        <p:spPr>
          <a:xfrm>
            <a:off x="4302201" y="583621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D9DBFAB-3A94-E7DC-DEAC-C3299C67A30A}"/>
              </a:ext>
            </a:extLst>
          </p:cNvPr>
          <p:cNvSpPr/>
          <p:nvPr/>
        </p:nvSpPr>
        <p:spPr>
          <a:xfrm>
            <a:off x="3521712" y="688035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 (0)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A1E8EC-1254-7769-E635-DAC70D87BACC}"/>
              </a:ext>
            </a:extLst>
          </p:cNvPr>
          <p:cNvCxnSpPr>
            <a:cxnSpLocks/>
            <a:stCxn id="45" idx="3"/>
            <a:endCxn id="47" idx="7"/>
          </p:cNvCxnSpPr>
          <p:nvPr/>
        </p:nvCxnSpPr>
        <p:spPr>
          <a:xfrm flipH="1">
            <a:off x="4302201" y="6750619"/>
            <a:ext cx="267822" cy="2636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2959697-6B26-90A8-6012-F880CEFF3370}"/>
              </a:ext>
            </a:extLst>
          </p:cNvPr>
          <p:cNvSpPr/>
          <p:nvPr/>
        </p:nvSpPr>
        <p:spPr>
          <a:xfrm>
            <a:off x="6354686" y="61044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</a:t>
            </a:r>
            <a:r>
              <a:rPr lang="en-US" dirty="0">
                <a:solidFill>
                  <a:schemeClr val="accent3"/>
                </a:solidFill>
              </a:rPr>
              <a:t>(-2)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1DBD2ED-3171-882B-ABF0-B071096240CB}"/>
              </a:ext>
            </a:extLst>
          </p:cNvPr>
          <p:cNvSpPr/>
          <p:nvPr/>
        </p:nvSpPr>
        <p:spPr>
          <a:xfrm>
            <a:off x="7262931" y="69927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</a:t>
            </a:r>
            <a:r>
              <a:rPr lang="en-US" dirty="0">
                <a:solidFill>
                  <a:schemeClr val="accent3"/>
                </a:solidFill>
              </a:rPr>
              <a:t>(-2)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23032F-849E-18A1-8E3A-740B21DBC569}"/>
              </a:ext>
            </a:extLst>
          </p:cNvPr>
          <p:cNvCxnSpPr>
            <a:cxnSpLocks/>
            <a:stCxn id="60" idx="5"/>
            <a:endCxn id="61" idx="1"/>
          </p:cNvCxnSpPr>
          <p:nvPr/>
        </p:nvCxnSpPr>
        <p:spPr>
          <a:xfrm>
            <a:off x="7135175" y="6884902"/>
            <a:ext cx="261667" cy="241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25F5FA6-5744-EC8C-FB23-68D040F599A6}"/>
              </a:ext>
            </a:extLst>
          </p:cNvPr>
          <p:cNvCxnSpPr>
            <a:cxnSpLocks/>
            <a:stCxn id="60" idx="3"/>
            <a:endCxn id="64" idx="7"/>
          </p:cNvCxnSpPr>
          <p:nvPr/>
        </p:nvCxnSpPr>
        <p:spPr>
          <a:xfrm flipH="1">
            <a:off x="6220775" y="688490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A73195D-58BD-9C95-C94B-335AE0D1E2A0}"/>
              </a:ext>
            </a:extLst>
          </p:cNvPr>
          <p:cNvSpPr/>
          <p:nvPr/>
        </p:nvSpPr>
        <p:spPr>
          <a:xfrm>
            <a:off x="5440286" y="701881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958F7F4-BC74-9129-2A9A-3E9A846F79F5}"/>
              </a:ext>
            </a:extLst>
          </p:cNvPr>
          <p:cNvSpPr/>
          <p:nvPr/>
        </p:nvSpPr>
        <p:spPr>
          <a:xfrm>
            <a:off x="9091729" y="882150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(0)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4B9FACD-8510-3B9A-DC31-346D1ADB27A0}"/>
              </a:ext>
            </a:extLst>
          </p:cNvPr>
          <p:cNvCxnSpPr>
            <a:cxnSpLocks/>
            <a:stCxn id="61" idx="5"/>
            <a:endCxn id="67" idx="1"/>
          </p:cNvCxnSpPr>
          <p:nvPr/>
        </p:nvCxnSpPr>
        <p:spPr>
          <a:xfrm>
            <a:off x="8043420" y="7773197"/>
            <a:ext cx="267822" cy="27200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DCDC15C1-7D80-F81E-FB43-79D71A534107}"/>
              </a:ext>
            </a:extLst>
          </p:cNvPr>
          <p:cNvSpPr/>
          <p:nvPr/>
        </p:nvSpPr>
        <p:spPr>
          <a:xfrm>
            <a:off x="8177331" y="791128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 (-1)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D68FB28-4CA3-EB21-DCEA-768A0EFB6158}"/>
              </a:ext>
            </a:extLst>
          </p:cNvPr>
          <p:cNvCxnSpPr>
            <a:cxnSpLocks/>
            <a:stCxn id="67" idx="5"/>
            <a:endCxn id="65" idx="1"/>
          </p:cNvCxnSpPr>
          <p:nvPr/>
        </p:nvCxnSpPr>
        <p:spPr>
          <a:xfrm>
            <a:off x="8957820" y="8691777"/>
            <a:ext cx="267820" cy="26364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CE07F80-5789-2FB5-8147-842C00CEB57F}"/>
              </a:ext>
            </a:extLst>
          </p:cNvPr>
          <p:cNvSpPr/>
          <p:nvPr/>
        </p:nvSpPr>
        <p:spPr>
          <a:xfrm>
            <a:off x="10503831" y="43621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(-1)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09E612-8E45-AABC-BEC8-4C1982716E1A}"/>
              </a:ext>
            </a:extLst>
          </p:cNvPr>
          <p:cNvSpPr/>
          <p:nvPr/>
        </p:nvSpPr>
        <p:spPr>
          <a:xfrm>
            <a:off x="10516206" y="618755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(0)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22667C5-B3EC-8C2B-D5D2-960B2E8F0AE8}"/>
              </a:ext>
            </a:extLst>
          </p:cNvPr>
          <p:cNvCxnSpPr>
            <a:cxnSpLocks/>
            <a:stCxn id="78" idx="5"/>
            <a:endCxn id="85" idx="1"/>
          </p:cNvCxnSpPr>
          <p:nvPr/>
        </p:nvCxnSpPr>
        <p:spPr>
          <a:xfrm>
            <a:off x="11284320" y="5142635"/>
            <a:ext cx="270931" cy="2644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1C49DF8-99E5-45FE-8C2A-FCC5ADE466B5}"/>
              </a:ext>
            </a:extLst>
          </p:cNvPr>
          <p:cNvCxnSpPr>
            <a:cxnSpLocks/>
            <a:stCxn id="78" idx="3"/>
            <a:endCxn id="82" idx="7"/>
          </p:cNvCxnSpPr>
          <p:nvPr/>
        </p:nvCxnSpPr>
        <p:spPr>
          <a:xfrm flipH="1">
            <a:off x="10369920" y="5142635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B5D3B994-EDEB-F116-DA29-54077A1A7E8E}"/>
              </a:ext>
            </a:extLst>
          </p:cNvPr>
          <p:cNvSpPr/>
          <p:nvPr/>
        </p:nvSpPr>
        <p:spPr>
          <a:xfrm>
            <a:off x="9589431" y="527654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(0)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8BF7399-45E1-4E68-C134-6E7ABD8267BE}"/>
              </a:ext>
            </a:extLst>
          </p:cNvPr>
          <p:cNvSpPr/>
          <p:nvPr/>
        </p:nvSpPr>
        <p:spPr>
          <a:xfrm>
            <a:off x="12338849" y="618755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(0)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A19B999-B074-C225-03DB-F8AB885812F5}"/>
              </a:ext>
            </a:extLst>
          </p:cNvPr>
          <p:cNvSpPr/>
          <p:nvPr/>
        </p:nvSpPr>
        <p:spPr>
          <a:xfrm>
            <a:off x="11421340" y="527315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 (0)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5DEE575-0EE6-6EA0-A482-C9C61E478D08}"/>
              </a:ext>
            </a:extLst>
          </p:cNvPr>
          <p:cNvCxnSpPr>
            <a:cxnSpLocks/>
            <a:stCxn id="85" idx="5"/>
            <a:endCxn id="83" idx="1"/>
          </p:cNvCxnSpPr>
          <p:nvPr/>
        </p:nvCxnSpPr>
        <p:spPr>
          <a:xfrm>
            <a:off x="12201829" y="6053645"/>
            <a:ext cx="270931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782267A-76B7-13BA-1D01-659423075BD9}"/>
              </a:ext>
            </a:extLst>
          </p:cNvPr>
          <p:cNvCxnSpPr>
            <a:cxnSpLocks/>
            <a:stCxn id="85" idx="3"/>
            <a:endCxn id="79" idx="7"/>
          </p:cNvCxnSpPr>
          <p:nvPr/>
        </p:nvCxnSpPr>
        <p:spPr>
          <a:xfrm flipH="1">
            <a:off x="11296695" y="6053645"/>
            <a:ext cx="258556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23468D71-89FF-C1FB-BCB2-BDBB4C60CAB3}"/>
              </a:ext>
            </a:extLst>
          </p:cNvPr>
          <p:cNvSpPr/>
          <p:nvPr/>
        </p:nvSpPr>
        <p:spPr>
          <a:xfrm>
            <a:off x="5146438" y="1980828"/>
            <a:ext cx="978408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6B44B51-8285-4C23-500B-3D4E5D4FD4BC}"/>
              </a:ext>
            </a:extLst>
          </p:cNvPr>
          <p:cNvSpPr txBox="1"/>
          <p:nvPr/>
        </p:nvSpPr>
        <p:spPr>
          <a:xfrm>
            <a:off x="4907558" y="2500390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rotation</a:t>
            </a:r>
          </a:p>
        </p:txBody>
      </p:sp>
      <p:sp>
        <p:nvSpPr>
          <p:cNvPr id="111" name="Arrow: Right 110">
            <a:extLst>
              <a:ext uri="{FF2B5EF4-FFF2-40B4-BE49-F238E27FC236}">
                <a16:creationId xmlns:a16="http://schemas.microsoft.com/office/drawing/2014/main" id="{70938661-B570-5612-3616-539D6B49ABAD}"/>
              </a:ext>
            </a:extLst>
          </p:cNvPr>
          <p:cNvSpPr/>
          <p:nvPr/>
        </p:nvSpPr>
        <p:spPr>
          <a:xfrm rot="2701129">
            <a:off x="4933169" y="5082865"/>
            <a:ext cx="978408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9AB7FF9-2671-D1F3-8DCB-EBB9C3814BB7}"/>
              </a:ext>
            </a:extLst>
          </p:cNvPr>
          <p:cNvSpPr txBox="1"/>
          <p:nvPr/>
        </p:nvSpPr>
        <p:spPr>
          <a:xfrm>
            <a:off x="4302201" y="4375438"/>
            <a:ext cx="1456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rotation</a:t>
            </a:r>
          </a:p>
        </p:txBody>
      </p:sp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FCE0EF69-754B-5C96-71CC-D2BE8B2521C4}"/>
              </a:ext>
            </a:extLst>
          </p:cNvPr>
          <p:cNvSpPr/>
          <p:nvPr/>
        </p:nvSpPr>
        <p:spPr>
          <a:xfrm rot="-2700000">
            <a:off x="9046500" y="7198105"/>
            <a:ext cx="978408" cy="48463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C51F5E-996F-AA2D-2699-63B8E24371F9}"/>
              </a:ext>
            </a:extLst>
          </p:cNvPr>
          <p:cNvSpPr txBox="1"/>
          <p:nvPr/>
        </p:nvSpPr>
        <p:spPr>
          <a:xfrm>
            <a:off x="9847561" y="7523354"/>
            <a:ext cx="133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rotation</a:t>
            </a:r>
          </a:p>
        </p:txBody>
      </p:sp>
    </p:spTree>
    <p:extLst>
      <p:ext uri="{BB962C8B-B14F-4D97-AF65-F5344CB8AC3E}">
        <p14:creationId xmlns:p14="http://schemas.microsoft.com/office/powerpoint/2010/main" val="468939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6FA4F6-6F97-C758-0ABC-037A6CF38FBD}"/>
              </a:ext>
            </a:extLst>
          </p:cNvPr>
          <p:cNvSpPr/>
          <p:nvPr/>
        </p:nvSpPr>
        <p:spPr>
          <a:xfrm>
            <a:off x="4479859" y="2592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9A1CA8-6EDA-F77E-F40F-CE423CA8E642}"/>
              </a:ext>
            </a:extLst>
          </p:cNvPr>
          <p:cNvSpPr/>
          <p:nvPr/>
        </p:nvSpPr>
        <p:spPr>
          <a:xfrm>
            <a:off x="5394259" y="35073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5FAFD0-32A2-374A-6BA9-7647D0BE1D9C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5260348" y="33733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E4B292B-4BFE-74EA-A7A1-8564F4A5C350}"/>
              </a:ext>
            </a:extLst>
          </p:cNvPr>
          <p:cNvSpPr/>
          <p:nvPr/>
        </p:nvSpPr>
        <p:spPr>
          <a:xfrm>
            <a:off x="6308659" y="44217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A15D93-E704-4AED-AF05-6DC520D4962F}"/>
              </a:ext>
            </a:extLst>
          </p:cNvPr>
          <p:cNvCxnSpPr>
            <a:cxnSpLocks/>
            <a:stCxn id="6" idx="5"/>
            <a:endCxn id="17" idx="1"/>
          </p:cNvCxnSpPr>
          <p:nvPr/>
        </p:nvCxnSpPr>
        <p:spPr>
          <a:xfrm>
            <a:off x="6174748" y="42877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FEE4921-776B-A0B6-0819-43E3151E672A}"/>
              </a:ext>
            </a:extLst>
          </p:cNvPr>
          <p:cNvSpPr/>
          <p:nvPr/>
        </p:nvSpPr>
        <p:spPr>
          <a:xfrm>
            <a:off x="9051859" y="71649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A3CC64-3505-DA5F-64B1-A20EE0621943}"/>
              </a:ext>
            </a:extLst>
          </p:cNvPr>
          <p:cNvSpPr/>
          <p:nvPr/>
        </p:nvSpPr>
        <p:spPr>
          <a:xfrm>
            <a:off x="7223059" y="53361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3AE51E-DAB5-F89C-1101-C25816A07FCF}"/>
              </a:ext>
            </a:extLst>
          </p:cNvPr>
          <p:cNvSpPr/>
          <p:nvPr/>
        </p:nvSpPr>
        <p:spPr>
          <a:xfrm>
            <a:off x="8137459" y="625050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A3A0F6-2D98-E7CD-32D2-FAFEF62BFF1B}"/>
              </a:ext>
            </a:extLst>
          </p:cNvPr>
          <p:cNvCxnSpPr>
            <a:cxnSpLocks/>
            <a:stCxn id="17" idx="5"/>
            <a:endCxn id="26" idx="1"/>
          </p:cNvCxnSpPr>
          <p:nvPr/>
        </p:nvCxnSpPr>
        <p:spPr>
          <a:xfrm>
            <a:off x="7089148" y="52021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05AC47-2884-93CF-638D-D899A4D853C4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8003548" y="61165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75E972-7CF1-6BB2-8C39-9D50F2F25D03}"/>
              </a:ext>
            </a:extLst>
          </p:cNvPr>
          <p:cNvCxnSpPr>
            <a:cxnSpLocks/>
            <a:stCxn id="27" idx="5"/>
            <a:endCxn id="24" idx="1"/>
          </p:cNvCxnSpPr>
          <p:nvPr/>
        </p:nvCxnSpPr>
        <p:spPr>
          <a:xfrm>
            <a:off x="8917948" y="7030992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7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7C7752-8F8B-E746-E584-42E762E48175}"/>
              </a:ext>
            </a:extLst>
          </p:cNvPr>
          <p:cNvSpPr/>
          <p:nvPr/>
        </p:nvSpPr>
        <p:spPr>
          <a:xfrm>
            <a:off x="5727634" y="4998523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(0)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F9B0D1-40B2-AD8D-78AF-D3991F9145D2}"/>
              </a:ext>
            </a:extLst>
          </p:cNvPr>
          <p:cNvSpPr/>
          <p:nvPr/>
        </p:nvSpPr>
        <p:spPr>
          <a:xfrm>
            <a:off x="6642034" y="408202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(-1)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F8A3BA3-8B0D-013F-CDE2-FAA67BEEB8A5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6508123" y="4862509"/>
            <a:ext cx="267822" cy="2699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304AB78C-2E5A-BCFF-B36E-849FEBCFD366}"/>
              </a:ext>
            </a:extLst>
          </p:cNvPr>
          <p:cNvSpPr/>
          <p:nvPr/>
        </p:nvSpPr>
        <p:spPr>
          <a:xfrm>
            <a:off x="7556434" y="5002728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(1)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4F0EC5-1D1F-56D6-5F7E-819C4DEADE10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7422523" y="4862509"/>
            <a:ext cx="267822" cy="27413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97C2771-32DB-FC60-66E0-3FA1ECC13B64}"/>
              </a:ext>
            </a:extLst>
          </p:cNvPr>
          <p:cNvSpPr/>
          <p:nvPr/>
        </p:nvSpPr>
        <p:spPr>
          <a:xfrm>
            <a:off x="6642034" y="591502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(0)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446143-55EB-457F-DBD6-8CC39A2EC8AE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7422523" y="5783217"/>
            <a:ext cx="267822" cy="26572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4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6FA4F6-6F97-C758-0ABC-037A6CF38FBD}"/>
              </a:ext>
            </a:extLst>
          </p:cNvPr>
          <p:cNvSpPr/>
          <p:nvPr/>
        </p:nvSpPr>
        <p:spPr>
          <a:xfrm>
            <a:off x="1920047" y="5029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9A1CA8-6EDA-F77E-F40F-CE423CA8E642}"/>
              </a:ext>
            </a:extLst>
          </p:cNvPr>
          <p:cNvSpPr/>
          <p:nvPr/>
        </p:nvSpPr>
        <p:spPr>
          <a:xfrm>
            <a:off x="2834447" y="41148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4B292B-4BFE-74EA-A7A1-8564F4A5C350}"/>
              </a:ext>
            </a:extLst>
          </p:cNvPr>
          <p:cNvSpPr/>
          <p:nvPr/>
        </p:nvSpPr>
        <p:spPr>
          <a:xfrm>
            <a:off x="2834447" y="59436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A3CC64-3505-DA5F-64B1-A20EE0621943}"/>
              </a:ext>
            </a:extLst>
          </p:cNvPr>
          <p:cNvSpPr/>
          <p:nvPr/>
        </p:nvSpPr>
        <p:spPr>
          <a:xfrm>
            <a:off x="3748847" y="502920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1E381F-77BF-0646-511B-BC6DE5F2B1B2}"/>
              </a:ext>
            </a:extLst>
          </p:cNvPr>
          <p:cNvCxnSpPr>
            <a:cxnSpLocks/>
            <a:stCxn id="6" idx="5"/>
            <a:endCxn id="26" idx="1"/>
          </p:cNvCxnSpPr>
          <p:nvPr/>
        </p:nvCxnSpPr>
        <p:spPr>
          <a:xfrm>
            <a:off x="3614936" y="48952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7E472-F6DF-CAAA-5427-520C0CCFF6E4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2700536" y="48952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2156AD-2119-4E18-1743-7FF998826986}"/>
              </a:ext>
            </a:extLst>
          </p:cNvPr>
          <p:cNvCxnSpPr>
            <a:cxnSpLocks/>
            <a:stCxn id="26" idx="3"/>
            <a:endCxn id="17" idx="7"/>
          </p:cNvCxnSpPr>
          <p:nvPr/>
        </p:nvCxnSpPr>
        <p:spPr>
          <a:xfrm flipH="1">
            <a:off x="3614936" y="5809689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1FF2BA5-10FF-D9D9-9E84-BFBDF306040F}"/>
              </a:ext>
            </a:extLst>
          </p:cNvPr>
          <p:cNvSpPr/>
          <p:nvPr/>
        </p:nvSpPr>
        <p:spPr>
          <a:xfrm>
            <a:off x="1005647" y="594049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5C38D4-7526-FAF1-3683-FF9A929BB126}"/>
              </a:ext>
            </a:extLst>
          </p:cNvPr>
          <p:cNvCxnSpPr>
            <a:cxnSpLocks/>
            <a:stCxn id="5" idx="3"/>
            <a:endCxn id="15" idx="7"/>
          </p:cNvCxnSpPr>
          <p:nvPr/>
        </p:nvCxnSpPr>
        <p:spPr>
          <a:xfrm flipH="1">
            <a:off x="1786136" y="5809689"/>
            <a:ext cx="267822" cy="264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A02EF4-F3A4-7AF1-910A-57EA7181C99C}"/>
              </a:ext>
            </a:extLst>
          </p:cNvPr>
          <p:cNvSpPr/>
          <p:nvPr/>
        </p:nvSpPr>
        <p:spPr>
          <a:xfrm>
            <a:off x="6574050" y="48889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3956A3-751D-4BFB-FA9D-75DFC09F0580}"/>
              </a:ext>
            </a:extLst>
          </p:cNvPr>
          <p:cNvSpPr/>
          <p:nvPr/>
        </p:nvSpPr>
        <p:spPr>
          <a:xfrm>
            <a:off x="7488450" y="39745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F83284-6D17-1779-1ABF-7DECDC5F425A}"/>
              </a:ext>
            </a:extLst>
          </p:cNvPr>
          <p:cNvSpPr/>
          <p:nvPr/>
        </p:nvSpPr>
        <p:spPr>
          <a:xfrm>
            <a:off x="7488450" y="58033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536B82-B9E1-523B-098D-8DF90A1D6C83}"/>
              </a:ext>
            </a:extLst>
          </p:cNvPr>
          <p:cNvSpPr/>
          <p:nvPr/>
        </p:nvSpPr>
        <p:spPr>
          <a:xfrm>
            <a:off x="8402850" y="4888935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89764-1287-100B-6406-105738CFAA02}"/>
              </a:ext>
            </a:extLst>
          </p:cNvPr>
          <p:cNvCxnSpPr>
            <a:cxnSpLocks/>
            <a:stCxn id="3" idx="5"/>
            <a:endCxn id="8" idx="1"/>
          </p:cNvCxnSpPr>
          <p:nvPr/>
        </p:nvCxnSpPr>
        <p:spPr>
          <a:xfrm>
            <a:off x="8268939" y="475502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D93108-17DB-BAF2-79FA-5D9BB792ECAA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7354539" y="475502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F41AE8-2C31-0CCF-CCE9-BA58B07BB814}"/>
              </a:ext>
            </a:extLst>
          </p:cNvPr>
          <p:cNvCxnSpPr>
            <a:cxnSpLocks/>
            <a:stCxn id="2" idx="5"/>
            <a:endCxn id="7" idx="1"/>
          </p:cNvCxnSpPr>
          <p:nvPr/>
        </p:nvCxnSpPr>
        <p:spPr>
          <a:xfrm>
            <a:off x="7354539" y="5669424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258267DE-595C-8C35-32A0-8D5F505E10F7}"/>
              </a:ext>
            </a:extLst>
          </p:cNvPr>
          <p:cNvSpPr/>
          <p:nvPr/>
        </p:nvSpPr>
        <p:spPr>
          <a:xfrm>
            <a:off x="5659650" y="580023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E6CC02-91A4-41AC-5EFE-8A5C8DDF2AEE}"/>
              </a:ext>
            </a:extLst>
          </p:cNvPr>
          <p:cNvCxnSpPr>
            <a:cxnSpLocks/>
            <a:stCxn id="2" idx="3"/>
            <a:endCxn id="14" idx="7"/>
          </p:cNvCxnSpPr>
          <p:nvPr/>
        </p:nvCxnSpPr>
        <p:spPr>
          <a:xfrm flipH="1">
            <a:off x="6440139" y="5669424"/>
            <a:ext cx="267822" cy="264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2647B41B-7BA7-C25D-4E89-0DD4122D0000}"/>
              </a:ext>
            </a:extLst>
          </p:cNvPr>
          <p:cNvSpPr/>
          <p:nvPr/>
        </p:nvSpPr>
        <p:spPr>
          <a:xfrm>
            <a:off x="8402850" y="6714630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A29F7D-6831-3F87-8C79-7360C0A47AF2}"/>
              </a:ext>
            </a:extLst>
          </p:cNvPr>
          <p:cNvCxnSpPr>
            <a:cxnSpLocks/>
            <a:stCxn id="7" idx="5"/>
            <a:endCxn id="19" idx="1"/>
          </p:cNvCxnSpPr>
          <p:nvPr/>
        </p:nvCxnSpPr>
        <p:spPr>
          <a:xfrm>
            <a:off x="8268939" y="6583824"/>
            <a:ext cx="267822" cy="2647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5B132245-549B-403B-9344-C471EC2CE68E}"/>
              </a:ext>
            </a:extLst>
          </p:cNvPr>
          <p:cNvSpPr/>
          <p:nvPr/>
        </p:nvSpPr>
        <p:spPr>
          <a:xfrm>
            <a:off x="10755805" y="51600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EBFEE3-E597-E3A4-872B-436A4CE6D654}"/>
              </a:ext>
            </a:extLst>
          </p:cNvPr>
          <p:cNvSpPr/>
          <p:nvPr/>
        </p:nvSpPr>
        <p:spPr>
          <a:xfrm>
            <a:off x="11670205" y="42456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DB107-EEF2-8CC6-FB6D-88A4CCFCB028}"/>
              </a:ext>
            </a:extLst>
          </p:cNvPr>
          <p:cNvSpPr/>
          <p:nvPr/>
        </p:nvSpPr>
        <p:spPr>
          <a:xfrm>
            <a:off x="12584605" y="5160006"/>
            <a:ext cx="914400" cy="914400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77AB76-ABA5-4DBD-B1BF-B0994F406DD9}"/>
              </a:ext>
            </a:extLst>
          </p:cNvPr>
          <p:cNvCxnSpPr>
            <a:cxnSpLocks/>
            <a:stCxn id="22" idx="5"/>
            <a:endCxn id="23" idx="1"/>
          </p:cNvCxnSpPr>
          <p:nvPr/>
        </p:nvCxnSpPr>
        <p:spPr>
          <a:xfrm>
            <a:off x="12450694" y="5026095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64C989-0BFB-28AD-E1F9-5D731E7FBA91}"/>
              </a:ext>
            </a:extLst>
          </p:cNvPr>
          <p:cNvCxnSpPr>
            <a:cxnSpLocks/>
            <a:stCxn id="22" idx="3"/>
            <a:endCxn id="21" idx="7"/>
          </p:cNvCxnSpPr>
          <p:nvPr/>
        </p:nvCxnSpPr>
        <p:spPr>
          <a:xfrm flipH="1">
            <a:off x="11536294" y="5026095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36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6FA4F6-6F97-C758-0ABC-037A6CF38FBD}"/>
              </a:ext>
            </a:extLst>
          </p:cNvPr>
          <p:cNvSpPr/>
          <p:nvPr/>
        </p:nvSpPr>
        <p:spPr>
          <a:xfrm>
            <a:off x="2743392" y="7315200"/>
            <a:ext cx="1828800" cy="18288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9A1CA8-6EDA-F77E-F40F-CE423CA8E642}"/>
              </a:ext>
            </a:extLst>
          </p:cNvPr>
          <p:cNvSpPr/>
          <p:nvPr/>
        </p:nvSpPr>
        <p:spPr>
          <a:xfrm>
            <a:off x="4572000" y="5486400"/>
            <a:ext cx="1828800" cy="18288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A3CC64-3505-DA5F-64B1-A20EE0621943}"/>
              </a:ext>
            </a:extLst>
          </p:cNvPr>
          <p:cNvSpPr/>
          <p:nvPr/>
        </p:nvSpPr>
        <p:spPr>
          <a:xfrm>
            <a:off x="6400800" y="3657600"/>
            <a:ext cx="1828800" cy="18288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1E381F-77BF-0646-511B-BC6DE5F2B1B2}"/>
              </a:ext>
            </a:extLst>
          </p:cNvPr>
          <p:cNvCxnSpPr>
            <a:cxnSpLocks/>
            <a:stCxn id="26" idx="3"/>
            <a:endCxn id="6" idx="7"/>
          </p:cNvCxnSpPr>
          <p:nvPr/>
        </p:nvCxnSpPr>
        <p:spPr>
          <a:xfrm flipH="1">
            <a:off x="6132978" y="5218578"/>
            <a:ext cx="535644" cy="5356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7E472-F6DF-CAAA-5427-520C0CCFF6E4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4304370" y="7047378"/>
            <a:ext cx="535452" cy="5356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1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76FA4F6-6F97-C758-0ABC-037A6CF38FBD}"/>
              </a:ext>
            </a:extLst>
          </p:cNvPr>
          <p:cNvSpPr/>
          <p:nvPr/>
        </p:nvSpPr>
        <p:spPr>
          <a:xfrm>
            <a:off x="4572000" y="5486400"/>
            <a:ext cx="1828800" cy="18288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9A1CA8-6EDA-F77E-F40F-CE423CA8E642}"/>
              </a:ext>
            </a:extLst>
          </p:cNvPr>
          <p:cNvSpPr/>
          <p:nvPr/>
        </p:nvSpPr>
        <p:spPr>
          <a:xfrm>
            <a:off x="6400800" y="3657600"/>
            <a:ext cx="1828800" cy="18288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A3CC64-3505-DA5F-64B1-A20EE0621943}"/>
              </a:ext>
            </a:extLst>
          </p:cNvPr>
          <p:cNvSpPr/>
          <p:nvPr/>
        </p:nvSpPr>
        <p:spPr>
          <a:xfrm>
            <a:off x="8229600" y="5486400"/>
            <a:ext cx="1828800" cy="1828800"/>
          </a:xfrm>
          <a:prstGeom prst="ellipse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lIns="0" tIns="0" rIns="0" bIns="0"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1E381F-77BF-0646-511B-BC6DE5F2B1B2}"/>
              </a:ext>
            </a:extLst>
          </p:cNvPr>
          <p:cNvCxnSpPr>
            <a:cxnSpLocks/>
            <a:stCxn id="6" idx="5"/>
            <a:endCxn id="26" idx="1"/>
          </p:cNvCxnSpPr>
          <p:nvPr/>
        </p:nvCxnSpPr>
        <p:spPr>
          <a:xfrm>
            <a:off x="7961778" y="5218578"/>
            <a:ext cx="535644" cy="5356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17E472-F6DF-CAAA-5427-520C0CCFF6E4}"/>
              </a:ext>
            </a:extLst>
          </p:cNvPr>
          <p:cNvCxnSpPr>
            <a:cxnSpLocks/>
            <a:stCxn id="6" idx="3"/>
            <a:endCxn id="5" idx="7"/>
          </p:cNvCxnSpPr>
          <p:nvPr/>
        </p:nvCxnSpPr>
        <p:spPr>
          <a:xfrm flipH="1">
            <a:off x="6132978" y="5218578"/>
            <a:ext cx="535644" cy="53564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89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013565-04D2-64E5-46BA-1393BE6AE76E}"/>
              </a:ext>
            </a:extLst>
          </p:cNvPr>
          <p:cNvSpPr/>
          <p:nvPr/>
        </p:nvSpPr>
        <p:spPr>
          <a:xfrm>
            <a:off x="2427020" y="366005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2894C-C047-44C7-E55A-6B4D666E7574}"/>
              </a:ext>
            </a:extLst>
          </p:cNvPr>
          <p:cNvSpPr/>
          <p:nvPr/>
        </p:nvSpPr>
        <p:spPr>
          <a:xfrm>
            <a:off x="3341420" y="457445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EDE598-1B29-516D-5DAE-EC40A80A79B6}"/>
              </a:ext>
            </a:extLst>
          </p:cNvPr>
          <p:cNvSpPr/>
          <p:nvPr/>
        </p:nvSpPr>
        <p:spPr>
          <a:xfrm>
            <a:off x="4255820" y="548885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68FCBC-A119-3E27-24AB-C492726F26E3}"/>
              </a:ext>
            </a:extLst>
          </p:cNvPr>
          <p:cNvSpPr/>
          <p:nvPr/>
        </p:nvSpPr>
        <p:spPr>
          <a:xfrm>
            <a:off x="1512620" y="457445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88BD58-E6B0-0A38-26B0-A0E5D7081E7C}"/>
              </a:ext>
            </a:extLst>
          </p:cNvPr>
          <p:cNvSpPr/>
          <p:nvPr/>
        </p:nvSpPr>
        <p:spPr>
          <a:xfrm>
            <a:off x="2427020" y="548885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39405-2C92-4F7E-8068-80618D896F76}"/>
              </a:ext>
            </a:extLst>
          </p:cNvPr>
          <p:cNvSpPr/>
          <p:nvPr/>
        </p:nvSpPr>
        <p:spPr>
          <a:xfrm>
            <a:off x="3341420" y="640325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6D33-EA6C-091A-353E-EEA062D1A091}"/>
              </a:ext>
            </a:extLst>
          </p:cNvPr>
          <p:cNvSpPr/>
          <p:nvPr/>
        </p:nvSpPr>
        <p:spPr>
          <a:xfrm>
            <a:off x="5170220" y="640325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C0A5D-71F1-1E3D-B55C-8E904F3FC79E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2293109" y="4440547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49E1AC-911D-048B-49E8-0EFE59B3B94A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3207509" y="4440547"/>
            <a:ext cx="267822" cy="2678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C65659-D0FE-5026-139B-23C30A0B1CD3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4121909" y="5354947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FC8A1A3-CFF5-9FAA-F556-A25B6DD8C320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5036309" y="6269347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4F2FA4-C0BF-79A0-9456-D8AD6A073AF2}"/>
              </a:ext>
            </a:extLst>
          </p:cNvPr>
          <p:cNvCxnSpPr>
            <a:stCxn id="5" idx="3"/>
            <a:endCxn id="8" idx="7"/>
          </p:cNvCxnSpPr>
          <p:nvPr/>
        </p:nvCxnSpPr>
        <p:spPr>
          <a:xfrm flipH="1">
            <a:off x="3207509" y="5354947"/>
            <a:ext cx="267822" cy="2678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99E5B78-C070-B5C2-2F19-7BE41B27E56C}"/>
              </a:ext>
            </a:extLst>
          </p:cNvPr>
          <p:cNvCxnSpPr>
            <a:stCxn id="6" idx="3"/>
            <a:endCxn id="9" idx="7"/>
          </p:cNvCxnSpPr>
          <p:nvPr/>
        </p:nvCxnSpPr>
        <p:spPr>
          <a:xfrm flipH="1">
            <a:off x="4121909" y="6269347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65BAEDF-7C33-7503-6072-C1C0E0DBC627}"/>
              </a:ext>
            </a:extLst>
          </p:cNvPr>
          <p:cNvSpPr/>
          <p:nvPr/>
        </p:nvSpPr>
        <p:spPr>
          <a:xfrm>
            <a:off x="7715012" y="457445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A7272C-DA58-22FC-334C-BEB741BB8B53}"/>
              </a:ext>
            </a:extLst>
          </p:cNvPr>
          <p:cNvSpPr/>
          <p:nvPr/>
        </p:nvSpPr>
        <p:spPr>
          <a:xfrm>
            <a:off x="9538894" y="366005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B6693-B7AD-3D57-F0E7-B10C2D8FF60A}"/>
              </a:ext>
            </a:extLst>
          </p:cNvPr>
          <p:cNvSpPr/>
          <p:nvPr/>
        </p:nvSpPr>
        <p:spPr>
          <a:xfrm>
            <a:off x="11367694" y="457445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281EA-ABFE-F41B-4A12-7535A3EB0D81}"/>
              </a:ext>
            </a:extLst>
          </p:cNvPr>
          <p:cNvSpPr/>
          <p:nvPr/>
        </p:nvSpPr>
        <p:spPr>
          <a:xfrm>
            <a:off x="6805530" y="548159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7CD-3A4B-D6AC-3BBE-8DFFAA63E481}"/>
              </a:ext>
            </a:extLst>
          </p:cNvPr>
          <p:cNvSpPr/>
          <p:nvPr/>
        </p:nvSpPr>
        <p:spPr>
          <a:xfrm>
            <a:off x="8629412" y="548159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CDF4F-2120-B5F8-807D-7CB3650980B0}"/>
              </a:ext>
            </a:extLst>
          </p:cNvPr>
          <p:cNvSpPr/>
          <p:nvPr/>
        </p:nvSpPr>
        <p:spPr>
          <a:xfrm>
            <a:off x="10449553" y="548159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E1E520-26BC-FE76-A182-9BA30127ECB9}"/>
              </a:ext>
            </a:extLst>
          </p:cNvPr>
          <p:cNvSpPr/>
          <p:nvPr/>
        </p:nvSpPr>
        <p:spPr>
          <a:xfrm>
            <a:off x="12282094" y="548885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37DF32-9E5F-B244-8537-51E8C24C3B01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7586019" y="5354948"/>
            <a:ext cx="262904" cy="260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9C37B-2D57-99E3-A15A-52FC68A4E551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8495501" y="5354948"/>
            <a:ext cx="267822" cy="2605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04C081-6D15-7D15-EC61-4E53CBDD02E9}"/>
              </a:ext>
            </a:extLst>
          </p:cNvPr>
          <p:cNvCxnSpPr>
            <a:stCxn id="3" idx="5"/>
            <a:endCxn id="11" idx="1"/>
          </p:cNvCxnSpPr>
          <p:nvPr/>
        </p:nvCxnSpPr>
        <p:spPr>
          <a:xfrm>
            <a:off x="10319383" y="4440547"/>
            <a:ext cx="11822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ABC68F-03C7-FE7B-5AD1-AB3BCBC2570B}"/>
              </a:ext>
            </a:extLst>
          </p:cNvPr>
          <p:cNvCxnSpPr>
            <a:stCxn id="11" idx="5"/>
            <a:endCxn id="19" idx="1"/>
          </p:cNvCxnSpPr>
          <p:nvPr/>
        </p:nvCxnSpPr>
        <p:spPr>
          <a:xfrm>
            <a:off x="12148183" y="5354947"/>
            <a:ext cx="267822" cy="26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5B0A96-1A5D-28A2-9C21-89BDFE32E5D5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8495501" y="4440547"/>
            <a:ext cx="1177304" cy="26782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0A6DEE-DFF9-9286-FA0E-0F058E998FBC}"/>
              </a:ext>
            </a:extLst>
          </p:cNvPr>
          <p:cNvCxnSpPr>
            <a:stCxn id="11" idx="3"/>
            <a:endCxn id="17" idx="7"/>
          </p:cNvCxnSpPr>
          <p:nvPr/>
        </p:nvCxnSpPr>
        <p:spPr>
          <a:xfrm flipH="1">
            <a:off x="11230043" y="5354948"/>
            <a:ext cx="271563" cy="2605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8E30C1F-A0D2-95B8-1305-A922D2692867}"/>
              </a:ext>
            </a:extLst>
          </p:cNvPr>
          <p:cNvSpPr/>
          <p:nvPr/>
        </p:nvSpPr>
        <p:spPr>
          <a:xfrm>
            <a:off x="5496212" y="4789342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8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013565-04D2-64E5-46BA-1393BE6AE76E}"/>
              </a:ext>
            </a:extLst>
          </p:cNvPr>
          <p:cNvSpPr/>
          <p:nvPr/>
        </p:nvSpPr>
        <p:spPr>
          <a:xfrm>
            <a:off x="1852459" y="5488858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2894C-C047-44C7-E55A-6B4D666E7574}"/>
              </a:ext>
            </a:extLst>
          </p:cNvPr>
          <p:cNvSpPr/>
          <p:nvPr/>
        </p:nvSpPr>
        <p:spPr>
          <a:xfrm>
            <a:off x="2766859" y="456320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EDE598-1B29-516D-5DAE-EC40A80A79B6}"/>
              </a:ext>
            </a:extLst>
          </p:cNvPr>
          <p:cNvSpPr/>
          <p:nvPr/>
        </p:nvSpPr>
        <p:spPr>
          <a:xfrm>
            <a:off x="3681259" y="364413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68FCBC-A119-3E27-24AB-C492726F26E3}"/>
              </a:ext>
            </a:extLst>
          </p:cNvPr>
          <p:cNvSpPr/>
          <p:nvPr/>
        </p:nvSpPr>
        <p:spPr>
          <a:xfrm>
            <a:off x="942389" y="639599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88BD58-E6B0-0A38-26B0-A0E5D7081E7C}"/>
              </a:ext>
            </a:extLst>
          </p:cNvPr>
          <p:cNvSpPr/>
          <p:nvPr/>
        </p:nvSpPr>
        <p:spPr>
          <a:xfrm>
            <a:off x="2771189" y="639599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39405-2C92-4F7E-8068-80618D896F76}"/>
              </a:ext>
            </a:extLst>
          </p:cNvPr>
          <p:cNvSpPr/>
          <p:nvPr/>
        </p:nvSpPr>
        <p:spPr>
          <a:xfrm>
            <a:off x="3681259" y="5488858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6D33-EA6C-091A-353E-EEA062D1A091}"/>
              </a:ext>
            </a:extLst>
          </p:cNvPr>
          <p:cNvSpPr/>
          <p:nvPr/>
        </p:nvSpPr>
        <p:spPr>
          <a:xfrm>
            <a:off x="4590741" y="455490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5BAEDF-7C33-7503-6072-C1C0E0DBC627}"/>
              </a:ext>
            </a:extLst>
          </p:cNvPr>
          <p:cNvSpPr/>
          <p:nvPr/>
        </p:nvSpPr>
        <p:spPr>
          <a:xfrm>
            <a:off x="8210859" y="455490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A7272C-DA58-22FC-334C-BEB741BB8B53}"/>
              </a:ext>
            </a:extLst>
          </p:cNvPr>
          <p:cNvSpPr/>
          <p:nvPr/>
        </p:nvSpPr>
        <p:spPr>
          <a:xfrm>
            <a:off x="10034741" y="364050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B6693-B7AD-3D57-F0E7-B10C2D8FF60A}"/>
              </a:ext>
            </a:extLst>
          </p:cNvPr>
          <p:cNvSpPr/>
          <p:nvPr/>
        </p:nvSpPr>
        <p:spPr>
          <a:xfrm>
            <a:off x="11863541" y="455490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281EA-ABFE-F41B-4A12-7535A3EB0D81}"/>
              </a:ext>
            </a:extLst>
          </p:cNvPr>
          <p:cNvSpPr/>
          <p:nvPr/>
        </p:nvSpPr>
        <p:spPr>
          <a:xfrm>
            <a:off x="7301377" y="5462034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7CD-3A4B-D6AC-3BBE-8DFFAA63E481}"/>
              </a:ext>
            </a:extLst>
          </p:cNvPr>
          <p:cNvSpPr/>
          <p:nvPr/>
        </p:nvSpPr>
        <p:spPr>
          <a:xfrm>
            <a:off x="9125259" y="5462034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CDF4F-2120-B5F8-807D-7CB3650980B0}"/>
              </a:ext>
            </a:extLst>
          </p:cNvPr>
          <p:cNvSpPr/>
          <p:nvPr/>
        </p:nvSpPr>
        <p:spPr>
          <a:xfrm>
            <a:off x="10945400" y="5462034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E1E520-26BC-FE76-A182-9BA30127ECB9}"/>
              </a:ext>
            </a:extLst>
          </p:cNvPr>
          <p:cNvSpPr/>
          <p:nvPr/>
        </p:nvSpPr>
        <p:spPr>
          <a:xfrm>
            <a:off x="12777941" y="546930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37DF32-9E5F-B244-8537-51E8C24C3B01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8081866" y="5335391"/>
            <a:ext cx="262904" cy="26055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9C37B-2D57-99E3-A15A-52FC68A4E551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8991348" y="5335391"/>
            <a:ext cx="267822" cy="26055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04C081-6D15-7D15-EC61-4E53CBDD02E9}"/>
              </a:ext>
            </a:extLst>
          </p:cNvPr>
          <p:cNvCxnSpPr>
            <a:stCxn id="3" idx="5"/>
            <a:endCxn id="11" idx="1"/>
          </p:cNvCxnSpPr>
          <p:nvPr/>
        </p:nvCxnSpPr>
        <p:spPr>
          <a:xfrm>
            <a:off x="10815230" y="4420990"/>
            <a:ext cx="1182222" cy="2678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ABC68F-03C7-FE7B-5AD1-AB3BCBC2570B}"/>
              </a:ext>
            </a:extLst>
          </p:cNvPr>
          <p:cNvCxnSpPr>
            <a:stCxn id="11" idx="5"/>
            <a:endCxn id="19" idx="1"/>
          </p:cNvCxnSpPr>
          <p:nvPr/>
        </p:nvCxnSpPr>
        <p:spPr>
          <a:xfrm>
            <a:off x="12644030" y="5335390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5B0A96-1A5D-28A2-9C21-89BDFE32E5D5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8991348" y="4420990"/>
            <a:ext cx="117730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0A6DEE-DFF9-9286-FA0E-0F058E998FBC}"/>
              </a:ext>
            </a:extLst>
          </p:cNvPr>
          <p:cNvCxnSpPr>
            <a:stCxn id="11" idx="3"/>
            <a:endCxn id="17" idx="7"/>
          </p:cNvCxnSpPr>
          <p:nvPr/>
        </p:nvCxnSpPr>
        <p:spPr>
          <a:xfrm flipH="1">
            <a:off x="11725890" y="5335391"/>
            <a:ext cx="271563" cy="2605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8E30C1F-A0D2-95B8-1305-A922D2692867}"/>
              </a:ext>
            </a:extLst>
          </p:cNvPr>
          <p:cNvSpPr/>
          <p:nvPr/>
        </p:nvSpPr>
        <p:spPr>
          <a:xfrm>
            <a:off x="6219092" y="4778084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B8BE99-3737-D6D5-47D5-F9F749C82DEF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1722878" y="6269348"/>
            <a:ext cx="263492" cy="26055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9E8755-0E9F-F285-5A4C-9B3C2517164E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2632948" y="5343689"/>
            <a:ext cx="267822" cy="2790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A19947-B9B4-503E-6643-12222C55E507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3547348" y="4424623"/>
            <a:ext cx="267822" cy="27248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2C6DDC-AD96-C9B3-F487-BBE40ACFB937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4461748" y="4424624"/>
            <a:ext cx="262904" cy="26418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E8E082-E829-7AC8-39CE-55110A2A382D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3547348" y="5343689"/>
            <a:ext cx="267822" cy="2790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82A70C-6B75-B624-E100-7C92567E06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2632948" y="6269348"/>
            <a:ext cx="272152" cy="26055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75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2013565-04D2-64E5-46BA-1393BE6AE76E}"/>
              </a:ext>
            </a:extLst>
          </p:cNvPr>
          <p:cNvSpPr/>
          <p:nvPr/>
        </p:nvSpPr>
        <p:spPr>
          <a:xfrm>
            <a:off x="5433259" y="716390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2894C-C047-44C7-E55A-6B4D666E7574}"/>
              </a:ext>
            </a:extLst>
          </p:cNvPr>
          <p:cNvSpPr/>
          <p:nvPr/>
        </p:nvSpPr>
        <p:spPr>
          <a:xfrm>
            <a:off x="6347659" y="623824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EDE598-1B29-516D-5DAE-EC40A80A79B6}"/>
              </a:ext>
            </a:extLst>
          </p:cNvPr>
          <p:cNvSpPr/>
          <p:nvPr/>
        </p:nvSpPr>
        <p:spPr>
          <a:xfrm>
            <a:off x="7262059" y="531918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68FCBC-A119-3E27-24AB-C492726F26E3}"/>
              </a:ext>
            </a:extLst>
          </p:cNvPr>
          <p:cNvSpPr/>
          <p:nvPr/>
        </p:nvSpPr>
        <p:spPr>
          <a:xfrm>
            <a:off x="4523189" y="807104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88BD58-E6B0-0A38-26B0-A0E5D7081E7C}"/>
              </a:ext>
            </a:extLst>
          </p:cNvPr>
          <p:cNvSpPr/>
          <p:nvPr/>
        </p:nvSpPr>
        <p:spPr>
          <a:xfrm>
            <a:off x="6351989" y="807104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E439405-2C92-4F7E-8068-80618D896F76}"/>
              </a:ext>
            </a:extLst>
          </p:cNvPr>
          <p:cNvSpPr/>
          <p:nvPr/>
        </p:nvSpPr>
        <p:spPr>
          <a:xfrm>
            <a:off x="7262059" y="7163907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6D33-EA6C-091A-353E-EEA062D1A091}"/>
              </a:ext>
            </a:extLst>
          </p:cNvPr>
          <p:cNvSpPr/>
          <p:nvPr/>
        </p:nvSpPr>
        <p:spPr>
          <a:xfrm>
            <a:off x="8171541" y="622995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65BAEDF-7C33-7503-6072-C1C0E0DBC627}"/>
              </a:ext>
            </a:extLst>
          </p:cNvPr>
          <p:cNvSpPr/>
          <p:nvPr/>
        </p:nvSpPr>
        <p:spPr>
          <a:xfrm>
            <a:off x="8305452" y="273091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A7272C-DA58-22FC-334C-BEB741BB8B53}"/>
              </a:ext>
            </a:extLst>
          </p:cNvPr>
          <p:cNvSpPr/>
          <p:nvPr/>
        </p:nvSpPr>
        <p:spPr>
          <a:xfrm>
            <a:off x="10129334" y="181651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B6693-B7AD-3D57-F0E7-B10C2D8FF60A}"/>
              </a:ext>
            </a:extLst>
          </p:cNvPr>
          <p:cNvSpPr/>
          <p:nvPr/>
        </p:nvSpPr>
        <p:spPr>
          <a:xfrm>
            <a:off x="11958134" y="273091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281EA-ABFE-F41B-4A12-7535A3EB0D81}"/>
              </a:ext>
            </a:extLst>
          </p:cNvPr>
          <p:cNvSpPr/>
          <p:nvPr/>
        </p:nvSpPr>
        <p:spPr>
          <a:xfrm>
            <a:off x="7395970" y="3638043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16CB7CD-3A4B-D6AC-3BBE-8DFFAA63E481}"/>
              </a:ext>
            </a:extLst>
          </p:cNvPr>
          <p:cNvSpPr/>
          <p:nvPr/>
        </p:nvSpPr>
        <p:spPr>
          <a:xfrm>
            <a:off x="9219852" y="3638043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4CDF4F-2120-B5F8-807D-7CB3650980B0}"/>
              </a:ext>
            </a:extLst>
          </p:cNvPr>
          <p:cNvSpPr/>
          <p:nvPr/>
        </p:nvSpPr>
        <p:spPr>
          <a:xfrm>
            <a:off x="11039993" y="3638043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E1E520-26BC-FE76-A182-9BA30127ECB9}"/>
              </a:ext>
            </a:extLst>
          </p:cNvPr>
          <p:cNvSpPr/>
          <p:nvPr/>
        </p:nvSpPr>
        <p:spPr>
          <a:xfrm>
            <a:off x="12872534" y="3645310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37DF32-9E5F-B244-8537-51E8C24C3B01}"/>
              </a:ext>
            </a:extLst>
          </p:cNvPr>
          <p:cNvCxnSpPr>
            <a:cxnSpLocks/>
            <a:stCxn id="2" idx="3"/>
            <a:endCxn id="13" idx="7"/>
          </p:cNvCxnSpPr>
          <p:nvPr/>
        </p:nvCxnSpPr>
        <p:spPr>
          <a:xfrm flipH="1">
            <a:off x="8176459" y="3511400"/>
            <a:ext cx="262904" cy="26055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A9C37B-2D57-99E3-A15A-52FC68A4E551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9085941" y="3511400"/>
            <a:ext cx="267822" cy="26055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04C081-6D15-7D15-EC61-4E53CBDD02E9}"/>
              </a:ext>
            </a:extLst>
          </p:cNvPr>
          <p:cNvCxnSpPr>
            <a:stCxn id="3" idx="5"/>
            <a:endCxn id="11" idx="1"/>
          </p:cNvCxnSpPr>
          <p:nvPr/>
        </p:nvCxnSpPr>
        <p:spPr>
          <a:xfrm>
            <a:off x="10909823" y="2596999"/>
            <a:ext cx="1182222" cy="267822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9ABC68F-03C7-FE7B-5AD1-AB3BCBC2570B}"/>
              </a:ext>
            </a:extLst>
          </p:cNvPr>
          <p:cNvCxnSpPr>
            <a:stCxn id="11" idx="5"/>
            <a:endCxn id="19" idx="1"/>
          </p:cNvCxnSpPr>
          <p:nvPr/>
        </p:nvCxnSpPr>
        <p:spPr>
          <a:xfrm>
            <a:off x="12738623" y="3511399"/>
            <a:ext cx="267822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5B0A96-1A5D-28A2-9C21-89BDFE32E5D5}"/>
              </a:ext>
            </a:extLst>
          </p:cNvPr>
          <p:cNvCxnSpPr>
            <a:cxnSpLocks/>
            <a:stCxn id="3" idx="3"/>
            <a:endCxn id="2" idx="7"/>
          </p:cNvCxnSpPr>
          <p:nvPr/>
        </p:nvCxnSpPr>
        <p:spPr>
          <a:xfrm flipH="1">
            <a:off x="9085941" y="2596999"/>
            <a:ext cx="1177304" cy="2678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0A6DEE-DFF9-9286-FA0E-0F058E998FBC}"/>
              </a:ext>
            </a:extLst>
          </p:cNvPr>
          <p:cNvCxnSpPr>
            <a:stCxn id="11" idx="3"/>
            <a:endCxn id="17" idx="7"/>
          </p:cNvCxnSpPr>
          <p:nvPr/>
        </p:nvCxnSpPr>
        <p:spPr>
          <a:xfrm flipH="1">
            <a:off x="11820483" y="3511400"/>
            <a:ext cx="271563" cy="260555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D8E30C1F-A0D2-95B8-1305-A922D2692867}"/>
              </a:ext>
            </a:extLst>
          </p:cNvPr>
          <p:cNvSpPr/>
          <p:nvPr/>
        </p:nvSpPr>
        <p:spPr>
          <a:xfrm rot="-2700000">
            <a:off x="9381822" y="5470372"/>
            <a:ext cx="978408" cy="484632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B8BE99-3737-D6D5-47D5-F9F749C82DEF}"/>
              </a:ext>
            </a:extLst>
          </p:cNvPr>
          <p:cNvCxnSpPr>
            <a:stCxn id="4" idx="3"/>
            <a:endCxn id="7" idx="7"/>
          </p:cNvCxnSpPr>
          <p:nvPr/>
        </p:nvCxnSpPr>
        <p:spPr>
          <a:xfrm flipH="1">
            <a:off x="5303678" y="7944397"/>
            <a:ext cx="263492" cy="260555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69E8755-0E9F-F285-5A4C-9B3C2517164E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6213748" y="7018738"/>
            <a:ext cx="267822" cy="2790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7A19947-B9B4-503E-6643-12222C55E507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7128148" y="6099672"/>
            <a:ext cx="267822" cy="272488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32C6DDC-AD96-C9B3-F487-BBE40ACFB937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8042548" y="6099673"/>
            <a:ext cx="262904" cy="26418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5E8E082-E829-7AC8-39CE-55110A2A382D}"/>
              </a:ext>
            </a:extLst>
          </p:cNvPr>
          <p:cNvCxnSpPr>
            <a:stCxn id="5" idx="5"/>
            <a:endCxn id="9" idx="1"/>
          </p:cNvCxnSpPr>
          <p:nvPr/>
        </p:nvCxnSpPr>
        <p:spPr>
          <a:xfrm>
            <a:off x="7128148" y="7018738"/>
            <a:ext cx="267822" cy="2790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A82A70C-6B75-B624-E100-7C92567E0681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6213748" y="7944397"/>
            <a:ext cx="272152" cy="2605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C0E8A1-3275-A7C7-052D-A70A210C261C}"/>
              </a:ext>
            </a:extLst>
          </p:cNvPr>
          <p:cNvSpPr/>
          <p:nvPr/>
        </p:nvSpPr>
        <p:spPr>
          <a:xfrm>
            <a:off x="1950431" y="277410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047DDA-5DA8-622A-9EA0-C99912143752}"/>
              </a:ext>
            </a:extLst>
          </p:cNvPr>
          <p:cNvSpPr/>
          <p:nvPr/>
        </p:nvSpPr>
        <p:spPr>
          <a:xfrm>
            <a:off x="2862372" y="368850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3B80BB-59FA-0362-E92B-66C994640CEA}"/>
              </a:ext>
            </a:extLst>
          </p:cNvPr>
          <p:cNvSpPr/>
          <p:nvPr/>
        </p:nvSpPr>
        <p:spPr>
          <a:xfrm>
            <a:off x="2862372" y="185747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3CC9CC-6FC7-1EC3-196A-14757E29E503}"/>
              </a:ext>
            </a:extLst>
          </p:cNvPr>
          <p:cNvSpPr/>
          <p:nvPr/>
        </p:nvSpPr>
        <p:spPr>
          <a:xfrm>
            <a:off x="1031362" y="368435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84FE62D-E798-7F27-3A36-22E49B219234}"/>
              </a:ext>
            </a:extLst>
          </p:cNvPr>
          <p:cNvSpPr/>
          <p:nvPr/>
        </p:nvSpPr>
        <p:spPr>
          <a:xfrm>
            <a:off x="1952641" y="4594603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792679-02CB-A41A-2403-1461B5761211}"/>
              </a:ext>
            </a:extLst>
          </p:cNvPr>
          <p:cNvSpPr/>
          <p:nvPr/>
        </p:nvSpPr>
        <p:spPr>
          <a:xfrm>
            <a:off x="3781441" y="4574851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6F3181-E518-1107-FAE3-ABC2C456FF4A}"/>
              </a:ext>
            </a:extLst>
          </p:cNvPr>
          <p:cNvSpPr/>
          <p:nvPr/>
        </p:nvSpPr>
        <p:spPr>
          <a:xfrm>
            <a:off x="3781441" y="2769952"/>
            <a:ext cx="914400" cy="9144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51BF76-4B17-C131-20CA-91E49771DD0D}"/>
              </a:ext>
            </a:extLst>
          </p:cNvPr>
          <p:cNvCxnSpPr>
            <a:stCxn id="12" idx="3"/>
            <a:endCxn id="18" idx="7"/>
          </p:cNvCxnSpPr>
          <p:nvPr/>
        </p:nvCxnSpPr>
        <p:spPr>
          <a:xfrm flipH="1">
            <a:off x="1811851" y="3554591"/>
            <a:ext cx="272491" cy="26367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40D95C-813C-7CA3-56C7-1F909CC823E8}"/>
              </a:ext>
            </a:extLst>
          </p:cNvPr>
          <p:cNvCxnSpPr>
            <a:cxnSpLocks/>
            <a:stCxn id="12" idx="5"/>
            <a:endCxn id="14" idx="1"/>
          </p:cNvCxnSpPr>
          <p:nvPr/>
        </p:nvCxnSpPr>
        <p:spPr>
          <a:xfrm>
            <a:off x="2730920" y="3554591"/>
            <a:ext cx="265363" cy="26782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728D7E7-461D-14F6-8EFF-F2E554579991}"/>
              </a:ext>
            </a:extLst>
          </p:cNvPr>
          <p:cNvCxnSpPr>
            <a:cxnSpLocks/>
            <a:stCxn id="14" idx="3"/>
            <a:endCxn id="20" idx="7"/>
          </p:cNvCxnSpPr>
          <p:nvPr/>
        </p:nvCxnSpPr>
        <p:spPr>
          <a:xfrm flipH="1">
            <a:off x="2733130" y="4468991"/>
            <a:ext cx="263153" cy="25952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C9A9EC-6632-6030-9ACD-D567CED3CDAD}"/>
              </a:ext>
            </a:extLst>
          </p:cNvPr>
          <p:cNvCxnSpPr>
            <a:cxnSpLocks/>
            <a:stCxn id="14" idx="5"/>
            <a:endCxn id="22" idx="1"/>
          </p:cNvCxnSpPr>
          <p:nvPr/>
        </p:nvCxnSpPr>
        <p:spPr>
          <a:xfrm>
            <a:off x="3642861" y="4468991"/>
            <a:ext cx="272491" cy="23977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69CC68-1693-7BA5-C432-30806E20EB4E}"/>
              </a:ext>
            </a:extLst>
          </p:cNvPr>
          <p:cNvCxnSpPr>
            <a:cxnSpLocks/>
            <a:stCxn id="16" idx="3"/>
            <a:endCxn id="12" idx="7"/>
          </p:cNvCxnSpPr>
          <p:nvPr/>
        </p:nvCxnSpPr>
        <p:spPr>
          <a:xfrm flipH="1">
            <a:off x="2730920" y="2637964"/>
            <a:ext cx="265363" cy="27004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D6404C-9C53-0099-D49B-F02379DC7E15}"/>
              </a:ext>
            </a:extLst>
          </p:cNvPr>
          <p:cNvCxnSpPr>
            <a:cxnSpLocks/>
            <a:stCxn id="16" idx="5"/>
            <a:endCxn id="28" idx="1"/>
          </p:cNvCxnSpPr>
          <p:nvPr/>
        </p:nvCxnSpPr>
        <p:spPr>
          <a:xfrm>
            <a:off x="3642861" y="2637964"/>
            <a:ext cx="272491" cy="26589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5F6F0891-5645-F8ED-BAD8-C36E760917C9}"/>
              </a:ext>
            </a:extLst>
          </p:cNvPr>
          <p:cNvSpPr/>
          <p:nvPr/>
        </p:nvSpPr>
        <p:spPr>
          <a:xfrm rot="2700000">
            <a:off x="4885796" y="5594130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1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</TotalTime>
  <Words>223</Words>
  <Application>Microsoft Office PowerPoint</Application>
  <PresentationFormat>Custom</PresentationFormat>
  <Paragraphs>127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6</cp:revision>
  <dcterms:created xsi:type="dcterms:W3CDTF">2024-09-20T21:19:50Z</dcterms:created>
  <dcterms:modified xsi:type="dcterms:W3CDTF">2024-10-13T21:35:20Z</dcterms:modified>
</cp:coreProperties>
</file>