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3"/>
  </p:notesMasterIdLst>
  <p:sldIdLst>
    <p:sldId id="30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299" r:id="rId21"/>
    <p:sldId id="303" r:id="rId22"/>
    <p:sldId id="320" r:id="rId23"/>
    <p:sldId id="326" r:id="rId24"/>
    <p:sldId id="324" r:id="rId25"/>
    <p:sldId id="325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22" r:id="rId39"/>
    <p:sldId id="321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39" r:id="rId57"/>
    <p:sldId id="302" r:id="rId58"/>
    <p:sldId id="340" r:id="rId59"/>
    <p:sldId id="280" r:id="rId60"/>
    <p:sldId id="276" r:id="rId61"/>
    <p:sldId id="277" r:id="rId62"/>
    <p:sldId id="279" r:id="rId63"/>
    <p:sldId id="278" r:id="rId64"/>
    <p:sldId id="274" r:id="rId65"/>
    <p:sldId id="262" r:id="rId66"/>
    <p:sldId id="263" r:id="rId67"/>
    <p:sldId id="264" r:id="rId68"/>
    <p:sldId id="265" r:id="rId69"/>
    <p:sldId id="266" r:id="rId70"/>
    <p:sldId id="267" r:id="rId71"/>
    <p:sldId id="268" r:id="rId72"/>
    <p:sldId id="269" r:id="rId73"/>
    <p:sldId id="270" r:id="rId74"/>
    <p:sldId id="271" r:id="rId75"/>
    <p:sldId id="272" r:id="rId76"/>
    <p:sldId id="256" r:id="rId77"/>
    <p:sldId id="257" r:id="rId78"/>
    <p:sldId id="258" r:id="rId79"/>
    <p:sldId id="259" r:id="rId80"/>
    <p:sldId id="260" r:id="rId81"/>
    <p:sldId id="273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0" autoAdjust="0"/>
    <p:restoredTop sz="88366" autoAdjust="0"/>
  </p:normalViewPr>
  <p:slideViewPr>
    <p:cSldViewPr snapToGrid="0">
      <p:cViewPr varScale="1">
        <p:scale>
          <a:sx n="85" d="100"/>
          <a:sy n="85" d="100"/>
        </p:scale>
        <p:origin x="1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74D-1BA3-48C0-81F3-881F6279CED5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9C3-C297-468B-8128-DCDFADF8EE59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EF0-D246-4FF9-A3A7-D349BCE3D919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5C-DAC8-4842-838B-3C8AECBC03F5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B724-6221-496F-97FB-1122D4DE7149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C675-4B70-4FAD-82BC-E9D8AFD74D09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857-FDA5-4EF9-B52B-AA34335BA287}" type="datetime1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B25-797C-47C0-A7EA-A6DEC96A9709}" type="datetime1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37E-0A34-4EFC-A9A7-74D6E60BEE70}" type="datetime1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9349-0618-48D6-A2C6-ECBD60F79830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C27-E49B-406D-82D9-B6CA87A797E6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08FAAC-5FBE-4E76-BDBE-125B893C3408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06D3-A200-D62E-2A2D-B5504074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D5C9B-C01F-6654-6F50-EE5C8DE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83A510-7E18-9C95-77D8-A4ECB1FDCC76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1488BE-6774-0F1D-AB5C-909976CB4DA6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30459-7C54-2436-8956-3D3AD6E552F3}"/>
              </a:ext>
            </a:extLst>
          </p:cNvPr>
          <p:cNvSpPr/>
          <p:nvPr/>
        </p:nvSpPr>
        <p:spPr>
          <a:xfrm>
            <a:off x="517155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ECDE6F-2EFE-0CED-04ED-3ABF6A53EEFD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34B521-3E6B-28E6-5EFE-9C609F6528DD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0E687A-2B8B-E8BB-B8FB-9651A050E080}"/>
              </a:ext>
            </a:extLst>
          </p:cNvPr>
          <p:cNvSpPr/>
          <p:nvPr/>
        </p:nvSpPr>
        <p:spPr>
          <a:xfrm>
            <a:off x="62044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4C0C23-155B-CDCB-462F-7377AD7E91AE}"/>
              </a:ext>
            </a:extLst>
          </p:cNvPr>
          <p:cNvSpPr/>
          <p:nvPr/>
        </p:nvSpPr>
        <p:spPr>
          <a:xfrm>
            <a:off x="723376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7E41DC-A20A-F638-5392-590878430D33}"/>
              </a:ext>
            </a:extLst>
          </p:cNvPr>
          <p:cNvSpPr/>
          <p:nvPr/>
        </p:nvSpPr>
        <p:spPr>
          <a:xfrm>
            <a:off x="4138657" y="13437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A56AE-9E6B-B5B8-44B4-C26EE9C5CFA2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8910F3-ED6B-0FFC-C906-864890A94755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</p:spTree>
    <p:extLst>
      <p:ext uri="{BB962C8B-B14F-4D97-AF65-F5344CB8AC3E}">
        <p14:creationId xmlns:p14="http://schemas.microsoft.com/office/powerpoint/2010/main" val="5042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15CE2-C7CD-FD27-F3BD-71F694BE9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6FA67FD-7554-31BB-82E5-CC6FAF0D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98233F-F033-4439-FF16-86069E09559B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F97F1D-F47D-1A6B-F984-79BADF102E0A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25F0FC-E912-2070-6932-B33E5F6BAC97}"/>
              </a:ext>
            </a:extLst>
          </p:cNvPr>
          <p:cNvSpPr/>
          <p:nvPr/>
        </p:nvSpPr>
        <p:spPr>
          <a:xfrm>
            <a:off x="75820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582DF5-0463-0734-67C2-FD7DD09D2B23}"/>
              </a:ext>
            </a:extLst>
          </p:cNvPr>
          <p:cNvSpPr/>
          <p:nvPr/>
        </p:nvSpPr>
        <p:spPr>
          <a:xfrm>
            <a:off x="6046207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1263EA-D4F7-D51D-CA17-38EF5E26E6CE}"/>
              </a:ext>
            </a:extLst>
          </p:cNvPr>
          <p:cNvSpPr/>
          <p:nvPr/>
        </p:nvSpPr>
        <p:spPr>
          <a:xfrm>
            <a:off x="501688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2ABC02-519D-2283-BAFB-7852A24C9B32}"/>
              </a:ext>
            </a:extLst>
          </p:cNvPr>
          <p:cNvSpPr/>
          <p:nvPr/>
        </p:nvSpPr>
        <p:spPr>
          <a:xfrm>
            <a:off x="57532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D5141-D6D5-2FDC-B3F9-C209212CCE29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AD87CA-966B-7EA6-B829-989A2BA6B4A2}"/>
              </a:ext>
            </a:extLst>
          </p:cNvPr>
          <p:cNvSpPr/>
          <p:nvPr/>
        </p:nvSpPr>
        <p:spPr>
          <a:xfrm>
            <a:off x="707553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0EB754-2A1C-F9F8-B10C-9B19FF5E13C1}"/>
              </a:ext>
            </a:extLst>
          </p:cNvPr>
          <p:cNvSpPr/>
          <p:nvPr/>
        </p:nvSpPr>
        <p:spPr>
          <a:xfrm>
            <a:off x="6667622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EDDF0A-27B7-2D5E-04EB-05AE4EC7C7D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4481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471F0-04CA-9110-0C6A-55CCC3C784E0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337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9EEC347-B136-93AC-3025-1A4C142E74A2}"/>
              </a:ext>
            </a:extLst>
          </p:cNvPr>
          <p:cNvSpPr/>
          <p:nvPr/>
        </p:nvSpPr>
        <p:spPr>
          <a:xfrm>
            <a:off x="104394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479CE3-4DB2-19AE-8718-274C074887D9}"/>
              </a:ext>
            </a:extLst>
          </p:cNvPr>
          <p:cNvSpPr/>
          <p:nvPr/>
        </p:nvSpPr>
        <p:spPr>
          <a:xfrm>
            <a:off x="86106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71D12D-D85B-07A2-ED41-374523AF380D}"/>
              </a:ext>
            </a:extLst>
          </p:cNvPr>
          <p:cNvSpPr/>
          <p:nvPr/>
        </p:nvSpPr>
        <p:spPr>
          <a:xfrm>
            <a:off x="9525000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2B71F0-E9C5-1B3F-6F12-12BCDB8A070B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3054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113C7-7C7F-F977-5C6F-0799DDF19435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3910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B4FEBF-CCA4-E9DC-FD02-0AD9A25ADEB3}"/>
              </a:ext>
            </a:extLst>
          </p:cNvPr>
          <p:cNvSpPr/>
          <p:nvPr/>
        </p:nvSpPr>
        <p:spPr>
          <a:xfrm>
            <a:off x="810951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4FB23D-5717-4981-3AE0-956FDE62A78D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448111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A793A5-6D07-7DF3-39C6-F60EF37CC1C3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8890001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6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A048-1C09-8B55-9C00-9DDAC764B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B98FFBA-12C4-8DC0-55C3-B3248613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DB74E7-34A0-0F77-34B1-D37AACDC5BA5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661CFB-649E-FF58-6EC2-FCE89BD4D473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F05CB0-B312-4C58-71F0-0683B103B0E5}"/>
              </a:ext>
            </a:extLst>
          </p:cNvPr>
          <p:cNvSpPr/>
          <p:nvPr/>
        </p:nvSpPr>
        <p:spPr>
          <a:xfrm>
            <a:off x="75820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003B9C-D7BE-143B-D229-CD5EB31FDBEA}"/>
              </a:ext>
            </a:extLst>
          </p:cNvPr>
          <p:cNvSpPr/>
          <p:nvPr/>
        </p:nvSpPr>
        <p:spPr>
          <a:xfrm>
            <a:off x="6046207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017CE2-E222-A108-2A6C-2526876C7DD8}"/>
              </a:ext>
            </a:extLst>
          </p:cNvPr>
          <p:cNvSpPr/>
          <p:nvPr/>
        </p:nvSpPr>
        <p:spPr>
          <a:xfrm>
            <a:off x="501688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E8192E-D92E-A9A5-65BF-66E11C8CE8D6}"/>
              </a:ext>
            </a:extLst>
          </p:cNvPr>
          <p:cNvSpPr/>
          <p:nvPr/>
        </p:nvSpPr>
        <p:spPr>
          <a:xfrm>
            <a:off x="57532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B9B90-3629-2D23-C42A-D62BA1817DD2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28CF0D-2565-DCD6-75E4-09C0BCBA264F}"/>
              </a:ext>
            </a:extLst>
          </p:cNvPr>
          <p:cNvSpPr/>
          <p:nvPr/>
        </p:nvSpPr>
        <p:spPr>
          <a:xfrm>
            <a:off x="707553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E24305-67B9-59F0-C6CF-CD99AF561496}"/>
              </a:ext>
            </a:extLst>
          </p:cNvPr>
          <p:cNvSpPr/>
          <p:nvPr/>
        </p:nvSpPr>
        <p:spPr>
          <a:xfrm>
            <a:off x="6667622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9B3A90-A7B0-E323-4514-203BB4AEC25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4481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17122-6629-7688-22A7-C901E3FBBB68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337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05BB3BA-5CFE-7B33-63A0-7BFADFCB0DC7}"/>
              </a:ext>
            </a:extLst>
          </p:cNvPr>
          <p:cNvSpPr/>
          <p:nvPr/>
        </p:nvSpPr>
        <p:spPr>
          <a:xfrm>
            <a:off x="104394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E6C28F-3EC8-B931-BD3C-C9B85089750E}"/>
              </a:ext>
            </a:extLst>
          </p:cNvPr>
          <p:cNvSpPr/>
          <p:nvPr/>
        </p:nvSpPr>
        <p:spPr>
          <a:xfrm>
            <a:off x="86106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1EC0A-9EEF-C600-7766-26530D0D90A5}"/>
              </a:ext>
            </a:extLst>
          </p:cNvPr>
          <p:cNvSpPr/>
          <p:nvPr/>
        </p:nvSpPr>
        <p:spPr>
          <a:xfrm>
            <a:off x="9525000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F0652D-C747-F2E9-0287-E0AC7D24A39B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3054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7AF360-29E4-4094-E79E-380438D75E88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3910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2C1A117-D51B-5841-8233-99FE67282714}"/>
              </a:ext>
            </a:extLst>
          </p:cNvPr>
          <p:cNvSpPr/>
          <p:nvPr/>
        </p:nvSpPr>
        <p:spPr>
          <a:xfrm>
            <a:off x="810951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0183CD-C354-B32A-E625-37BBC36FD212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448111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5F261-B0A5-1E0C-B197-C3A6FE2B2DAC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8890001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35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9E4AA-D676-478D-47E0-31BBC04B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FC913EC-4EFD-39B8-F89C-269917C4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266864-C6EB-5233-C4B4-A39A028AB51E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9F4B35-CBFB-1613-DD96-4442D9F77CB7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BAD90F-CCAA-F0E3-CDDF-2CEC5D0B027F}"/>
              </a:ext>
            </a:extLst>
          </p:cNvPr>
          <p:cNvSpPr/>
          <p:nvPr/>
        </p:nvSpPr>
        <p:spPr>
          <a:xfrm>
            <a:off x="75820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7CCCE7-B32C-3326-A5AE-13A7B35D2533}"/>
              </a:ext>
            </a:extLst>
          </p:cNvPr>
          <p:cNvSpPr/>
          <p:nvPr/>
        </p:nvSpPr>
        <p:spPr>
          <a:xfrm>
            <a:off x="57532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50CF9-6DE1-8C91-7592-5F53DCD7D9C3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0CE3F5-B400-E461-4650-2289FF129E22}"/>
              </a:ext>
            </a:extLst>
          </p:cNvPr>
          <p:cNvSpPr/>
          <p:nvPr/>
        </p:nvSpPr>
        <p:spPr>
          <a:xfrm>
            <a:off x="707553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35A837-B1FA-C06F-753D-7DAB2A6D7BEA}"/>
              </a:ext>
            </a:extLst>
          </p:cNvPr>
          <p:cNvSpPr/>
          <p:nvPr/>
        </p:nvSpPr>
        <p:spPr>
          <a:xfrm>
            <a:off x="6667622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1017A7-9CF5-FCD0-6FFF-6144601AC01F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4481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961FF-AD5C-921E-B147-C9E8F328678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337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808D8C6-CF5B-CF7A-6FFF-1AEB806A67B3}"/>
              </a:ext>
            </a:extLst>
          </p:cNvPr>
          <p:cNvSpPr/>
          <p:nvPr/>
        </p:nvSpPr>
        <p:spPr>
          <a:xfrm>
            <a:off x="104394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E649EF-333C-7558-BCC1-2ED5EEB54A04}"/>
              </a:ext>
            </a:extLst>
          </p:cNvPr>
          <p:cNvSpPr/>
          <p:nvPr/>
        </p:nvSpPr>
        <p:spPr>
          <a:xfrm>
            <a:off x="86106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38B847-7954-65AB-0536-E9BE43B98BA6}"/>
              </a:ext>
            </a:extLst>
          </p:cNvPr>
          <p:cNvSpPr/>
          <p:nvPr/>
        </p:nvSpPr>
        <p:spPr>
          <a:xfrm>
            <a:off x="9525000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88DDC8-7211-65C5-3DE4-7A58C400FAA7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3054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0A8BAD-E375-F30E-54D8-ADB688146C66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3910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66922E5-6836-7642-A28B-F2A38783EEC7}"/>
              </a:ext>
            </a:extLst>
          </p:cNvPr>
          <p:cNvSpPr/>
          <p:nvPr/>
        </p:nvSpPr>
        <p:spPr>
          <a:xfrm>
            <a:off x="810951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7843BA-F07A-94AB-262C-149308C0BE1F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448111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B1212C-AF10-14AC-B97F-6DF0E5DF75F4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8890001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9070C2-3DD4-072E-EF86-02C1F7635175}"/>
              </a:ext>
            </a:extLst>
          </p:cNvPr>
          <p:cNvSpPr/>
          <p:nvPr/>
        </p:nvSpPr>
        <p:spPr>
          <a:xfrm>
            <a:off x="4743890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A2DC35-F059-8A98-FC67-FC73E8733CD3}"/>
              </a:ext>
            </a:extLst>
          </p:cNvPr>
          <p:cNvSpPr/>
          <p:nvPr/>
        </p:nvSpPr>
        <p:spPr>
          <a:xfrm>
            <a:off x="2915090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E5B43-AB6D-9ED3-BD01-9D7D714E3E70}"/>
              </a:ext>
            </a:extLst>
          </p:cNvPr>
          <p:cNvSpPr/>
          <p:nvPr/>
        </p:nvSpPr>
        <p:spPr>
          <a:xfrm>
            <a:off x="3829490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EB4AC3-FD10-30BB-3BA1-D5C2F78EFCCC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4609979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B172D6-473E-2289-9FCC-1315003C8450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3695579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9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44EBD-5502-EC06-024C-9ECB621BD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44409AE-A1DC-3042-CA79-372836B7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708D60-7C7E-8BFF-253B-BE02F4B3DE30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4A153B-2DF4-35F9-F6A3-852D0B951BD9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07FA28-864A-D10E-D3F3-E91E95667BFF}"/>
              </a:ext>
            </a:extLst>
          </p:cNvPr>
          <p:cNvSpPr/>
          <p:nvPr/>
        </p:nvSpPr>
        <p:spPr>
          <a:xfrm>
            <a:off x="5006995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3A7F6B-55DF-ABCC-2922-39A00150C5D7}"/>
              </a:ext>
            </a:extLst>
          </p:cNvPr>
          <p:cNvSpPr/>
          <p:nvPr/>
        </p:nvSpPr>
        <p:spPr>
          <a:xfrm>
            <a:off x="3178195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44118B-1D8C-670E-83BB-DD2AB75067FA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EC7419-0E8F-BECC-1478-E2D109E8C84D}"/>
              </a:ext>
            </a:extLst>
          </p:cNvPr>
          <p:cNvSpPr/>
          <p:nvPr/>
        </p:nvSpPr>
        <p:spPr>
          <a:xfrm>
            <a:off x="4500505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A11673-BF5B-4332-C562-09DE3D89D610}"/>
              </a:ext>
            </a:extLst>
          </p:cNvPr>
          <p:cNvSpPr/>
          <p:nvPr/>
        </p:nvSpPr>
        <p:spPr>
          <a:xfrm>
            <a:off x="4092595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A83E-EA52-C4BD-F5E9-82A32076AA8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873084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DABCA1-C3AE-4456-00E6-74D499509FF6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958684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2E35E56-8134-65D9-5596-094BEC2AEDA7}"/>
              </a:ext>
            </a:extLst>
          </p:cNvPr>
          <p:cNvSpPr/>
          <p:nvPr/>
        </p:nvSpPr>
        <p:spPr>
          <a:xfrm>
            <a:off x="7864373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6155E5-C33E-6085-655F-996214F0C9CF}"/>
              </a:ext>
            </a:extLst>
          </p:cNvPr>
          <p:cNvSpPr/>
          <p:nvPr/>
        </p:nvSpPr>
        <p:spPr>
          <a:xfrm>
            <a:off x="6035573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5F0DBE-59FE-DDBD-60D8-878B7B6E9052}"/>
              </a:ext>
            </a:extLst>
          </p:cNvPr>
          <p:cNvSpPr/>
          <p:nvPr/>
        </p:nvSpPr>
        <p:spPr>
          <a:xfrm>
            <a:off x="6949973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B6E59B-B759-B3B5-4994-6063C03B287A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730462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27FADC-5A91-FEEC-9AA2-A1D8F6F3CBCA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816062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0A8EAB-9D7A-BCD9-DC55-37CA6AAA4601}"/>
              </a:ext>
            </a:extLst>
          </p:cNvPr>
          <p:cNvSpPr/>
          <p:nvPr/>
        </p:nvSpPr>
        <p:spPr>
          <a:xfrm>
            <a:off x="5534485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70F18-2280-2F5F-11A7-2460A6B187D7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873084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B26931-5278-D2CA-EDB9-6E4515BEE3EA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6314974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6486459-1FD2-FE2C-3BEB-1935BCC47600}"/>
              </a:ext>
            </a:extLst>
          </p:cNvPr>
          <p:cNvSpPr/>
          <p:nvPr/>
        </p:nvSpPr>
        <p:spPr>
          <a:xfrm>
            <a:off x="10136700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1CBEE8-A919-763A-3CE5-EFCA970CBA5B}"/>
              </a:ext>
            </a:extLst>
          </p:cNvPr>
          <p:cNvSpPr/>
          <p:nvPr/>
        </p:nvSpPr>
        <p:spPr>
          <a:xfrm>
            <a:off x="8307900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599AA4-B286-E7F1-B32E-9F8992D35ABF}"/>
              </a:ext>
            </a:extLst>
          </p:cNvPr>
          <p:cNvSpPr/>
          <p:nvPr/>
        </p:nvSpPr>
        <p:spPr>
          <a:xfrm>
            <a:off x="9222300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210279-4A55-9AB2-2BA2-422261F22851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002789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56B340-2906-83B9-8E2B-74DC6E8DF513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088389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06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EC3C0-7B11-D7A2-86AE-84DF44FD4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6C1FEE9-E583-B08E-F307-43BE83E3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F692F6-155C-E865-62B9-8240228A686A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5E49F9-2960-6E5F-9F2D-64ACD1357179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46A1BC-B8DB-2200-752F-BDAF259A70F2}"/>
              </a:ext>
            </a:extLst>
          </p:cNvPr>
          <p:cNvSpPr/>
          <p:nvPr/>
        </p:nvSpPr>
        <p:spPr>
          <a:xfrm>
            <a:off x="5006995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1EFD3A-5076-34ED-39B6-9B31ED9B5C4A}"/>
              </a:ext>
            </a:extLst>
          </p:cNvPr>
          <p:cNvSpPr/>
          <p:nvPr/>
        </p:nvSpPr>
        <p:spPr>
          <a:xfrm>
            <a:off x="3178195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0AD0FE-83C8-9E45-564A-084B37768DE4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F887B4-54BB-E87A-607E-8E52DD4AFF12}"/>
              </a:ext>
            </a:extLst>
          </p:cNvPr>
          <p:cNvSpPr/>
          <p:nvPr/>
        </p:nvSpPr>
        <p:spPr>
          <a:xfrm>
            <a:off x="4500505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51AFC-F3B7-8B34-F0EF-84B1B2B3D863}"/>
              </a:ext>
            </a:extLst>
          </p:cNvPr>
          <p:cNvSpPr/>
          <p:nvPr/>
        </p:nvSpPr>
        <p:spPr>
          <a:xfrm>
            <a:off x="4092595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8E96B8-52AE-DC98-DE22-F47D9E8A84AA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873084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B9DFB1-6940-91D8-F86C-55CE31A7C78B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958684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629F9C-21EA-9A0F-8B55-45BD2F1D9DE7}"/>
              </a:ext>
            </a:extLst>
          </p:cNvPr>
          <p:cNvSpPr/>
          <p:nvPr/>
        </p:nvSpPr>
        <p:spPr>
          <a:xfrm>
            <a:off x="7864373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64701-D211-7062-70BC-A512CA5C2C13}"/>
              </a:ext>
            </a:extLst>
          </p:cNvPr>
          <p:cNvSpPr/>
          <p:nvPr/>
        </p:nvSpPr>
        <p:spPr>
          <a:xfrm>
            <a:off x="6035573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7374EA-8307-C47C-5BB7-35D2C39B1120}"/>
              </a:ext>
            </a:extLst>
          </p:cNvPr>
          <p:cNvSpPr/>
          <p:nvPr/>
        </p:nvSpPr>
        <p:spPr>
          <a:xfrm>
            <a:off x="6949973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D459F1-DFEB-A568-28E8-829D9D5B07AF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730462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CEF8D9-1AD1-1840-208A-9BB01AACAC94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816062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74AB55A-AF25-04F0-0283-B0EE0BC97D58}"/>
              </a:ext>
            </a:extLst>
          </p:cNvPr>
          <p:cNvSpPr/>
          <p:nvPr/>
        </p:nvSpPr>
        <p:spPr>
          <a:xfrm>
            <a:off x="5534485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FBFE2E-3421-073E-93D3-779B11E8DE05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873084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801C0B-F409-0272-0E97-C7D70B57571E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6314974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154DECB-138C-0E42-A474-DF477E9754D0}"/>
              </a:ext>
            </a:extLst>
          </p:cNvPr>
          <p:cNvSpPr/>
          <p:nvPr/>
        </p:nvSpPr>
        <p:spPr>
          <a:xfrm>
            <a:off x="10136700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E66654-0C31-7E21-EB1A-18F2897AC5AB}"/>
              </a:ext>
            </a:extLst>
          </p:cNvPr>
          <p:cNvSpPr/>
          <p:nvPr/>
        </p:nvSpPr>
        <p:spPr>
          <a:xfrm>
            <a:off x="8307900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F50F9B-C1D1-8FBD-FB06-A4DBE65955D9}"/>
              </a:ext>
            </a:extLst>
          </p:cNvPr>
          <p:cNvSpPr/>
          <p:nvPr/>
        </p:nvSpPr>
        <p:spPr>
          <a:xfrm>
            <a:off x="9222300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1E5513-5D59-4E1C-160A-393B04C0F24E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002789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4E63C4-EF73-FA3F-6122-F66BDCCEE6BB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088389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62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72298-B60A-6D15-3108-51963EB6D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D8925D4-5C09-27C5-1092-241C524F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DBD9C0-CA4B-37A9-43C2-DC7401A9C72F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F006B9-B57C-10AD-9F68-1A807A41A3CD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6B329D-5C5C-C989-E5AC-2BDAD9CD5173}"/>
              </a:ext>
            </a:extLst>
          </p:cNvPr>
          <p:cNvSpPr/>
          <p:nvPr/>
        </p:nvSpPr>
        <p:spPr>
          <a:xfrm>
            <a:off x="5048422" y="573184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DDED55-ED9D-365A-7A24-FF85547A3415}"/>
              </a:ext>
            </a:extLst>
          </p:cNvPr>
          <p:cNvSpPr/>
          <p:nvPr/>
        </p:nvSpPr>
        <p:spPr>
          <a:xfrm>
            <a:off x="3219622" y="573184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8AE5A4-0618-F5CB-8F93-0BF55DF9439D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04CE8-4666-4F43-8D5F-E5E9A2DB5246}"/>
              </a:ext>
            </a:extLst>
          </p:cNvPr>
          <p:cNvSpPr/>
          <p:nvPr/>
        </p:nvSpPr>
        <p:spPr>
          <a:xfrm>
            <a:off x="3745767" y="35357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BC8AF7-9EB6-8AC2-70F0-5753AC3A17E4}"/>
              </a:ext>
            </a:extLst>
          </p:cNvPr>
          <p:cNvSpPr/>
          <p:nvPr/>
        </p:nvSpPr>
        <p:spPr>
          <a:xfrm>
            <a:off x="4134022" y="46835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E6388F-61A9-3E3E-5273-214869B07278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914511" y="546402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9D017D-4E97-8C3E-BB64-D96D200FB0D2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000111" y="546402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7CBD69B-95D3-FBF0-0B54-642B23BA9D89}"/>
              </a:ext>
            </a:extLst>
          </p:cNvPr>
          <p:cNvSpPr/>
          <p:nvPr/>
        </p:nvSpPr>
        <p:spPr>
          <a:xfrm>
            <a:off x="7905800" y="57669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179C3C-6464-8E18-0D47-1BD686FD7E16}"/>
              </a:ext>
            </a:extLst>
          </p:cNvPr>
          <p:cNvSpPr/>
          <p:nvPr/>
        </p:nvSpPr>
        <p:spPr>
          <a:xfrm>
            <a:off x="6077000" y="57669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C42B89-2610-4621-9D53-78299DAA8110}"/>
              </a:ext>
            </a:extLst>
          </p:cNvPr>
          <p:cNvSpPr/>
          <p:nvPr/>
        </p:nvSpPr>
        <p:spPr>
          <a:xfrm>
            <a:off x="6991400" y="47186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385E6-2573-F246-592F-5C8055B0BBAD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771889" y="549911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66C117-5600-8756-C406-2CCE7DE577E3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857489" y="549911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3260151-4A0F-38E9-C12C-759D6C7D8BB2}"/>
              </a:ext>
            </a:extLst>
          </p:cNvPr>
          <p:cNvSpPr/>
          <p:nvPr/>
        </p:nvSpPr>
        <p:spPr>
          <a:xfrm>
            <a:off x="5575912" y="35357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59743-8426-057F-4343-ED35F50BDFEE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914511" y="4316195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DE8C22-2D01-A8A4-F584-E527C57BA327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6356401" y="4316195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480FF72-7254-2D52-3DB6-10EC00ABA63D}"/>
              </a:ext>
            </a:extLst>
          </p:cNvPr>
          <p:cNvSpPr/>
          <p:nvPr/>
        </p:nvSpPr>
        <p:spPr>
          <a:xfrm>
            <a:off x="10136700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EE70A5-90EB-70AD-E79F-7FC69F9070FA}"/>
              </a:ext>
            </a:extLst>
          </p:cNvPr>
          <p:cNvSpPr/>
          <p:nvPr/>
        </p:nvSpPr>
        <p:spPr>
          <a:xfrm>
            <a:off x="8307900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E6B642-213D-7991-0332-6A0554DDDF51}"/>
              </a:ext>
            </a:extLst>
          </p:cNvPr>
          <p:cNvSpPr/>
          <p:nvPr/>
        </p:nvSpPr>
        <p:spPr>
          <a:xfrm>
            <a:off x="9222300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3D48B5-F3A4-16E8-91B0-92110F130ADF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002789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A51E93-274C-BA17-9EC9-FA985C3E254E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088389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B1A5D6-D77D-B36F-D2DD-69239009FFDF}"/>
              </a:ext>
            </a:extLst>
          </p:cNvPr>
          <p:cNvSpPr/>
          <p:nvPr/>
        </p:nvSpPr>
        <p:spPr>
          <a:xfrm>
            <a:off x="4660167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2BA509-27EE-BA5C-9F46-774B06FF7FDA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4526256" y="326788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F59988-0E54-B280-A068-6FF199BD3DC5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5440656" y="3267884"/>
            <a:ext cx="269167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562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9E9A8-EF8A-BE10-D378-D36EABF16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5F1B02C-83C0-5101-A7B3-E86FC373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555F2B-3B58-C1F1-868B-145EE7768B96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379F68-27E8-971D-246B-C8183F498860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2195F6-35F8-6563-7D6F-80E6AED7F002}"/>
              </a:ext>
            </a:extLst>
          </p:cNvPr>
          <p:cNvSpPr/>
          <p:nvPr/>
        </p:nvSpPr>
        <p:spPr>
          <a:xfrm>
            <a:off x="7692569" y="46835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81CBF8-BA75-F7D0-77F6-AEBA32D3612D}"/>
              </a:ext>
            </a:extLst>
          </p:cNvPr>
          <p:cNvSpPr/>
          <p:nvPr/>
        </p:nvSpPr>
        <p:spPr>
          <a:xfrm>
            <a:off x="5863769" y="46835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1613E-8A60-8EC2-DDD0-D66703E11750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6E5863-D7BB-2C96-F1EB-B978E89CD737}"/>
              </a:ext>
            </a:extLst>
          </p:cNvPr>
          <p:cNvSpPr/>
          <p:nvPr/>
        </p:nvSpPr>
        <p:spPr>
          <a:xfrm>
            <a:off x="6389914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C18E50-59E9-8F55-D8B4-C4803B83E8C0}"/>
              </a:ext>
            </a:extLst>
          </p:cNvPr>
          <p:cNvSpPr/>
          <p:nvPr/>
        </p:nvSpPr>
        <p:spPr>
          <a:xfrm>
            <a:off x="6778169" y="36352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0F54E-8CAE-B67F-24D0-92605A8B9028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58658" y="44157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1A5D01-0885-442B-17BD-3F544ED53183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644258" y="44157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522043C-C4C0-7A79-7A95-7B037E069F48}"/>
              </a:ext>
            </a:extLst>
          </p:cNvPr>
          <p:cNvSpPr/>
          <p:nvPr/>
        </p:nvSpPr>
        <p:spPr>
          <a:xfrm>
            <a:off x="10549947" y="47186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D039BE-F9A5-95E5-3524-17CFDC81034B}"/>
              </a:ext>
            </a:extLst>
          </p:cNvPr>
          <p:cNvSpPr/>
          <p:nvPr/>
        </p:nvSpPr>
        <p:spPr>
          <a:xfrm>
            <a:off x="8721147" y="47186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079FBD-C586-F932-5D2C-96127F2F9E22}"/>
              </a:ext>
            </a:extLst>
          </p:cNvPr>
          <p:cNvSpPr/>
          <p:nvPr/>
        </p:nvSpPr>
        <p:spPr>
          <a:xfrm>
            <a:off x="9635547" y="367031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E7E68F-D1DF-2F07-7CB5-137B91669768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416036" y="44508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F6BDE4-B184-4E03-4B0A-A98498229A03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501636" y="44508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A6088A3-8935-D664-6DD9-13FE3F3F0B4A}"/>
              </a:ext>
            </a:extLst>
          </p:cNvPr>
          <p:cNvSpPr/>
          <p:nvPr/>
        </p:nvSpPr>
        <p:spPr>
          <a:xfrm>
            <a:off x="8220059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D0B92D-D91E-4C16-D13C-5FC405D9F9AB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558658" y="326788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9A2A2F-5DC4-5F5D-A0BA-D36A956D6087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000548" y="326788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3DBFA7D-F5CA-C03F-9C15-5194279F34B5}"/>
              </a:ext>
            </a:extLst>
          </p:cNvPr>
          <p:cNvSpPr/>
          <p:nvPr/>
        </p:nvSpPr>
        <p:spPr>
          <a:xfrm>
            <a:off x="5249014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E55B1C-7B3D-719E-137D-A40B6E3F1AC6}"/>
              </a:ext>
            </a:extLst>
          </p:cNvPr>
          <p:cNvSpPr/>
          <p:nvPr/>
        </p:nvSpPr>
        <p:spPr>
          <a:xfrm>
            <a:off x="3420214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865166-606E-0425-555F-765620ED1912}"/>
              </a:ext>
            </a:extLst>
          </p:cNvPr>
          <p:cNvSpPr/>
          <p:nvPr/>
        </p:nvSpPr>
        <p:spPr>
          <a:xfrm>
            <a:off x="4334614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B03A06-4940-B331-1983-3FACEED4A30B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115103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EF2035-57D8-068B-23B4-E44C61A87962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200703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908D84-FF70-F52D-165F-3E09F3114ACE}"/>
              </a:ext>
            </a:extLst>
          </p:cNvPr>
          <p:cNvSpPr/>
          <p:nvPr/>
        </p:nvSpPr>
        <p:spPr>
          <a:xfrm>
            <a:off x="7304314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4B6D79-4C6C-F012-24F1-5193B2B23599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7170403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C51EE4-622C-6376-FE3C-58E12201E8DF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8084803" y="2219573"/>
            <a:ext cx="269167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9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12352-6465-E30F-DF24-A1D08A29D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12A5B98-674B-EE9C-D9DA-5F4260D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5E1B40-2EA0-C1A3-6BFF-C60E278DFDF4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1B5CC0-BEC1-27B0-9C14-8CE20047751A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8B7FE8-DC99-2A85-0611-8F3F1AF03885}"/>
              </a:ext>
            </a:extLst>
          </p:cNvPr>
          <p:cNvSpPr/>
          <p:nvPr/>
        </p:nvSpPr>
        <p:spPr>
          <a:xfrm>
            <a:off x="7692569" y="46835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814711-1BA0-C31C-BF2A-75E4C62037C2}"/>
              </a:ext>
            </a:extLst>
          </p:cNvPr>
          <p:cNvSpPr/>
          <p:nvPr/>
        </p:nvSpPr>
        <p:spPr>
          <a:xfrm>
            <a:off x="5863769" y="46835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77F1C-5D94-A14D-97B3-57745693966F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686A4F-A291-C086-751E-B8B176D179AB}"/>
              </a:ext>
            </a:extLst>
          </p:cNvPr>
          <p:cNvSpPr/>
          <p:nvPr/>
        </p:nvSpPr>
        <p:spPr>
          <a:xfrm>
            <a:off x="6389914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7236E-1D3D-1B0F-5A5A-A6F8CF1F93AE}"/>
              </a:ext>
            </a:extLst>
          </p:cNvPr>
          <p:cNvSpPr/>
          <p:nvPr/>
        </p:nvSpPr>
        <p:spPr>
          <a:xfrm>
            <a:off x="6778169" y="36352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66A2E6-6727-4593-2392-E0A70D486B6F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58658" y="44157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26B5DC-92C3-F370-8959-42EED51A1A25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644258" y="44157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3B6D0B0-13E1-E99D-8394-D0680B2ADCA5}"/>
              </a:ext>
            </a:extLst>
          </p:cNvPr>
          <p:cNvSpPr/>
          <p:nvPr/>
        </p:nvSpPr>
        <p:spPr>
          <a:xfrm>
            <a:off x="10549947" y="47186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8315D7-1860-CD62-0FB3-A13CEB56D543}"/>
              </a:ext>
            </a:extLst>
          </p:cNvPr>
          <p:cNvSpPr/>
          <p:nvPr/>
        </p:nvSpPr>
        <p:spPr>
          <a:xfrm>
            <a:off x="8721147" y="47186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3A44C9-0566-3BAB-28D9-CCEC7D6FBC2F}"/>
              </a:ext>
            </a:extLst>
          </p:cNvPr>
          <p:cNvSpPr/>
          <p:nvPr/>
        </p:nvSpPr>
        <p:spPr>
          <a:xfrm>
            <a:off x="9635547" y="367031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9191F8-01CC-3504-6923-BF9E9D8FD124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416036" y="44508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8FCD00-F0C9-53A9-27A2-785A570C4716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501636" y="44508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D29A0BB-7127-134C-0DB5-1153B53DD42D}"/>
              </a:ext>
            </a:extLst>
          </p:cNvPr>
          <p:cNvSpPr/>
          <p:nvPr/>
        </p:nvSpPr>
        <p:spPr>
          <a:xfrm>
            <a:off x="8220059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18632E-480E-FCD3-0BEE-F81473C6550F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558658" y="326788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94C09D-771F-9C4C-86AE-6CBB3F3255A0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000548" y="326788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869E5C9-16CF-AAC4-DA87-D0EF3564DF23}"/>
              </a:ext>
            </a:extLst>
          </p:cNvPr>
          <p:cNvSpPr/>
          <p:nvPr/>
        </p:nvSpPr>
        <p:spPr>
          <a:xfrm>
            <a:off x="5249014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209274-8FE2-16EC-92C3-D0CB40C08CDC}"/>
              </a:ext>
            </a:extLst>
          </p:cNvPr>
          <p:cNvSpPr/>
          <p:nvPr/>
        </p:nvSpPr>
        <p:spPr>
          <a:xfrm>
            <a:off x="3420214" y="24873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2F13A9-2B0A-C1BA-53DA-091A7BDB8938}"/>
              </a:ext>
            </a:extLst>
          </p:cNvPr>
          <p:cNvSpPr/>
          <p:nvPr/>
        </p:nvSpPr>
        <p:spPr>
          <a:xfrm>
            <a:off x="4334614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545B38-C66E-59D1-D962-6A169E007FBA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115103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D6EB93-127B-D120-0B1D-3E80060E3B1B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200703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0C8FF08-ADE4-F1BB-CB62-F0656A26B2E7}"/>
              </a:ext>
            </a:extLst>
          </p:cNvPr>
          <p:cNvSpPr/>
          <p:nvPr/>
        </p:nvSpPr>
        <p:spPr>
          <a:xfrm>
            <a:off x="7304314" y="143908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4185F-EFD3-C208-302F-BB4AE7007312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7170403" y="221957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F58499-7DA8-5822-07EB-DF675084095D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8084803" y="2219573"/>
            <a:ext cx="269167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04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05C87-C677-CC81-B061-F79D31D49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40776D6-A624-EC9B-A7F0-677834B4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E1143E-7CF6-3C53-A4D1-2F9A8BB0D075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84C6AB-75D5-FB5E-9251-F52399425EB1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998E73-E8CE-FD98-4D5F-544F44BE0606}"/>
              </a:ext>
            </a:extLst>
          </p:cNvPr>
          <p:cNvSpPr/>
          <p:nvPr/>
        </p:nvSpPr>
        <p:spPr>
          <a:xfrm>
            <a:off x="7692569" y="5471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FB2DC2-D22D-762B-FFAE-C4EF9CE008D2}"/>
              </a:ext>
            </a:extLst>
          </p:cNvPr>
          <p:cNvSpPr/>
          <p:nvPr/>
        </p:nvSpPr>
        <p:spPr>
          <a:xfrm>
            <a:off x="5863769" y="5471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708E1A-49AE-6FE6-9572-B3E477725598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A3DB47-47CA-2BDD-4D37-99B0C40F7E0F}"/>
              </a:ext>
            </a:extLst>
          </p:cNvPr>
          <p:cNvSpPr/>
          <p:nvPr/>
        </p:nvSpPr>
        <p:spPr>
          <a:xfrm>
            <a:off x="6389914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6FCFB9-A1F6-C373-7FB1-B4925D61F9FE}"/>
              </a:ext>
            </a:extLst>
          </p:cNvPr>
          <p:cNvSpPr/>
          <p:nvPr/>
        </p:nvSpPr>
        <p:spPr>
          <a:xfrm>
            <a:off x="6778169" y="44234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07BA31-835A-E633-9927-EE2117A17CF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58658" y="520398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0AB4DD-0394-CB64-BEB1-7E0F495B5C5F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644258" y="520398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812936D-233C-B4DF-1871-62DB004E5F14}"/>
              </a:ext>
            </a:extLst>
          </p:cNvPr>
          <p:cNvSpPr/>
          <p:nvPr/>
        </p:nvSpPr>
        <p:spPr>
          <a:xfrm>
            <a:off x="10549947" y="55068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1D262B-96E3-EFCB-D179-7DAE9EE160BD}"/>
              </a:ext>
            </a:extLst>
          </p:cNvPr>
          <p:cNvSpPr/>
          <p:nvPr/>
        </p:nvSpPr>
        <p:spPr>
          <a:xfrm>
            <a:off x="8721147" y="55068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4FE146-A769-4F80-05AE-DAEDE963DE81}"/>
              </a:ext>
            </a:extLst>
          </p:cNvPr>
          <p:cNvSpPr/>
          <p:nvPr/>
        </p:nvSpPr>
        <p:spPr>
          <a:xfrm>
            <a:off x="9635547" y="44585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9BD0B6-07A9-C050-71B5-1D6BF20422BD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416036" y="523907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A6B575-D15A-1FA6-657F-31F535CBFB3C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501636" y="523907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B5B8A2F-F88A-A6C0-D43A-C156E9FE8721}"/>
              </a:ext>
            </a:extLst>
          </p:cNvPr>
          <p:cNvSpPr/>
          <p:nvPr/>
        </p:nvSpPr>
        <p:spPr>
          <a:xfrm>
            <a:off x="8220059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9C2592-9307-C511-7AA5-593ECF4C758F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558658" y="405615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16867-1F47-88F9-B341-F221601137CD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000548" y="405615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057F39-DB12-CB80-BE1E-3B3FD4EB8BA0}"/>
              </a:ext>
            </a:extLst>
          </p:cNvPr>
          <p:cNvSpPr/>
          <p:nvPr/>
        </p:nvSpPr>
        <p:spPr>
          <a:xfrm>
            <a:off x="5249014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3010B3-779C-1C22-7E28-B3220EE21B88}"/>
              </a:ext>
            </a:extLst>
          </p:cNvPr>
          <p:cNvSpPr/>
          <p:nvPr/>
        </p:nvSpPr>
        <p:spPr>
          <a:xfrm>
            <a:off x="3420214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1E94A1-7182-3DE9-3C6F-DA5C943155F4}"/>
              </a:ext>
            </a:extLst>
          </p:cNvPr>
          <p:cNvSpPr/>
          <p:nvPr/>
        </p:nvSpPr>
        <p:spPr>
          <a:xfrm>
            <a:off x="4334614" y="222735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9AE934-8EBA-0FAB-A899-D363E395EBDB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115103" y="300784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CC9535-3C87-CB8D-3CF2-1732E9DB806E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200703" y="300784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6C70B11-2BCC-EDB5-12A5-EB3E41B4D6CF}"/>
              </a:ext>
            </a:extLst>
          </p:cNvPr>
          <p:cNvSpPr/>
          <p:nvPr/>
        </p:nvSpPr>
        <p:spPr>
          <a:xfrm>
            <a:off x="7304314" y="222735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AD1DDF-DD3A-117C-B1F3-C1DAF292CE06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7170403" y="300784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F2308F-A859-5A43-AD38-6D9A97AE0F88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8084803" y="3007843"/>
            <a:ext cx="269167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70C6B8-4EDD-D6BB-10D8-9ACBA8DF43F7}"/>
              </a:ext>
            </a:extLst>
          </p:cNvPr>
          <p:cNvSpPr/>
          <p:nvPr/>
        </p:nvSpPr>
        <p:spPr>
          <a:xfrm>
            <a:off x="5729858" y="11629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96E5C9-3093-0B26-3199-1334EE8383F1}"/>
              </a:ext>
            </a:extLst>
          </p:cNvPr>
          <p:cNvCxnSpPr>
            <a:cxnSpLocks/>
            <a:stCxn id="27" idx="3"/>
            <a:endCxn id="24" idx="7"/>
          </p:cNvCxnSpPr>
          <p:nvPr/>
        </p:nvCxnSpPr>
        <p:spPr>
          <a:xfrm flipH="1">
            <a:off x="5115103" y="1943486"/>
            <a:ext cx="748666" cy="4177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B95D49-B211-486F-D004-6D31DCFFC7F9}"/>
              </a:ext>
            </a:extLst>
          </p:cNvPr>
          <p:cNvCxnSpPr>
            <a:cxnSpLocks/>
            <a:stCxn id="27" idx="5"/>
            <a:endCxn id="9" idx="1"/>
          </p:cNvCxnSpPr>
          <p:nvPr/>
        </p:nvCxnSpPr>
        <p:spPr>
          <a:xfrm>
            <a:off x="6510347" y="1943486"/>
            <a:ext cx="927878" cy="4177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19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7B05F-8F7E-C5FD-FE81-11B08CE50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4D7F825-C658-BF04-1B3B-8C6BA768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75E1B5-BEDF-11DC-5CF0-9D4C4E8E7550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CE2D4D-75CF-1329-5519-8C8C31650112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7AA511-18AC-6ED5-67E9-80E63D4B8FF5}"/>
              </a:ext>
            </a:extLst>
          </p:cNvPr>
          <p:cNvSpPr/>
          <p:nvPr/>
        </p:nvSpPr>
        <p:spPr>
          <a:xfrm>
            <a:off x="7692569" y="5471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9E0151-5B3B-8A75-F2F1-46E370A2C9C7}"/>
              </a:ext>
            </a:extLst>
          </p:cNvPr>
          <p:cNvSpPr/>
          <p:nvPr/>
        </p:nvSpPr>
        <p:spPr>
          <a:xfrm>
            <a:off x="5863769" y="5471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63889B-6027-44EC-19D8-0EF5E2B21B49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5CE640-7F59-CB9C-4477-3207DF221751}"/>
              </a:ext>
            </a:extLst>
          </p:cNvPr>
          <p:cNvSpPr/>
          <p:nvPr/>
        </p:nvSpPr>
        <p:spPr>
          <a:xfrm>
            <a:off x="6389914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D1513-3BCB-1AD2-9F24-00CBDEA4BDCC}"/>
              </a:ext>
            </a:extLst>
          </p:cNvPr>
          <p:cNvSpPr/>
          <p:nvPr/>
        </p:nvSpPr>
        <p:spPr>
          <a:xfrm>
            <a:off x="6778169" y="44234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0D7ACF-7F63-F5FE-AD51-407C0C2DCAA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58658" y="520398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88F25A-9DED-4500-02AF-DC4434B0F16B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644258" y="520398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DEAFD2E-6534-B464-D8F6-8DBD16479E4C}"/>
              </a:ext>
            </a:extLst>
          </p:cNvPr>
          <p:cNvSpPr/>
          <p:nvPr/>
        </p:nvSpPr>
        <p:spPr>
          <a:xfrm>
            <a:off x="10549947" y="55068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451435-38BC-623D-9ED3-A505A6DE1B3D}"/>
              </a:ext>
            </a:extLst>
          </p:cNvPr>
          <p:cNvSpPr/>
          <p:nvPr/>
        </p:nvSpPr>
        <p:spPr>
          <a:xfrm>
            <a:off x="8721147" y="55068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B6DE0C-DE45-8CE3-5694-5B190F3439E0}"/>
              </a:ext>
            </a:extLst>
          </p:cNvPr>
          <p:cNvSpPr/>
          <p:nvPr/>
        </p:nvSpPr>
        <p:spPr>
          <a:xfrm>
            <a:off x="9635547" y="44585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D849E5-9095-41D6-0BA4-1CC2CF566151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416036" y="523907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D2AC5-DB77-303E-F87B-CCC86774CC5D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501636" y="523907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92A497D-73C4-8DCA-DD76-0BB300EAD573}"/>
              </a:ext>
            </a:extLst>
          </p:cNvPr>
          <p:cNvSpPr/>
          <p:nvPr/>
        </p:nvSpPr>
        <p:spPr>
          <a:xfrm>
            <a:off x="8220059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DD4B65-C161-9C96-226F-C1B631ABE712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558658" y="405615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892667-E3A9-78E2-7E04-5E4AF3206BFA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000548" y="405615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E512489-BFD6-4EBA-A7FA-63AFA74E151B}"/>
              </a:ext>
            </a:extLst>
          </p:cNvPr>
          <p:cNvSpPr/>
          <p:nvPr/>
        </p:nvSpPr>
        <p:spPr>
          <a:xfrm>
            <a:off x="5249014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940A75-BE96-FDB8-7C04-7E79F84C44A1}"/>
              </a:ext>
            </a:extLst>
          </p:cNvPr>
          <p:cNvSpPr/>
          <p:nvPr/>
        </p:nvSpPr>
        <p:spPr>
          <a:xfrm>
            <a:off x="3420214" y="32756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9FDA40-CFE6-47EE-48EC-7C72EA7DA4E9}"/>
              </a:ext>
            </a:extLst>
          </p:cNvPr>
          <p:cNvSpPr/>
          <p:nvPr/>
        </p:nvSpPr>
        <p:spPr>
          <a:xfrm>
            <a:off x="4334614" y="222735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6E6448-E35B-539D-CF5C-DAA3695503F1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115103" y="300784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B918E2-082B-5D73-F9FB-68AC1AAB7F65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200703" y="300784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759FFDF-31F2-D34D-7B90-38A7D1D1E45D}"/>
              </a:ext>
            </a:extLst>
          </p:cNvPr>
          <p:cNvSpPr/>
          <p:nvPr/>
        </p:nvSpPr>
        <p:spPr>
          <a:xfrm>
            <a:off x="7304314" y="222735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687991-CFD7-82E0-6763-A10AB4573CA2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7170403" y="3007843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B8F39C-AB29-59C0-BF98-B8CD7852286B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8084803" y="3007843"/>
            <a:ext cx="269167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05E1D9B-2D56-AA06-63F8-05438D117C85}"/>
              </a:ext>
            </a:extLst>
          </p:cNvPr>
          <p:cNvSpPr/>
          <p:nvPr/>
        </p:nvSpPr>
        <p:spPr>
          <a:xfrm>
            <a:off x="5729858" y="11629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30F18A-EBA8-AB9D-4942-AA7299A99A08}"/>
              </a:ext>
            </a:extLst>
          </p:cNvPr>
          <p:cNvCxnSpPr>
            <a:cxnSpLocks/>
            <a:stCxn id="27" idx="3"/>
            <a:endCxn id="24" idx="7"/>
          </p:cNvCxnSpPr>
          <p:nvPr/>
        </p:nvCxnSpPr>
        <p:spPr>
          <a:xfrm flipH="1">
            <a:off x="5115103" y="1943486"/>
            <a:ext cx="748666" cy="4177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9B8C9-4ED5-CCCF-7A5D-616EBD2DCB6A}"/>
              </a:ext>
            </a:extLst>
          </p:cNvPr>
          <p:cNvCxnSpPr>
            <a:cxnSpLocks/>
            <a:stCxn id="27" idx="5"/>
            <a:endCxn id="9" idx="1"/>
          </p:cNvCxnSpPr>
          <p:nvPr/>
        </p:nvCxnSpPr>
        <p:spPr>
          <a:xfrm>
            <a:off x="6510347" y="1943486"/>
            <a:ext cx="927878" cy="4177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7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550B0-4FED-ECA1-4259-CF5673D4A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A84C965-50C2-B7D6-DC54-750C8572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75731F-4789-1F65-7112-D5FBA350F437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4038D8-7BB6-7AF0-4090-3A507275F14F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00A36E-3EE9-FFEE-EA3E-1DEB0B39AB60}"/>
              </a:ext>
            </a:extLst>
          </p:cNvPr>
          <p:cNvSpPr/>
          <p:nvPr/>
        </p:nvSpPr>
        <p:spPr>
          <a:xfrm>
            <a:off x="517155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2A1566-DB9F-91A4-762D-1D1CF052F2DA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CA97CB-7545-B889-AA7B-E1291ECCC0FA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CAF4BE-933E-14C5-24EA-0822F8676DDE}"/>
              </a:ext>
            </a:extLst>
          </p:cNvPr>
          <p:cNvSpPr/>
          <p:nvPr/>
        </p:nvSpPr>
        <p:spPr>
          <a:xfrm>
            <a:off x="62044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1E00C8-4C71-42EF-06AC-B85912D96C65}"/>
              </a:ext>
            </a:extLst>
          </p:cNvPr>
          <p:cNvSpPr/>
          <p:nvPr/>
        </p:nvSpPr>
        <p:spPr>
          <a:xfrm>
            <a:off x="723376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C4F5B6-CC8E-F999-6B84-0363D8C973BE}"/>
              </a:ext>
            </a:extLst>
          </p:cNvPr>
          <p:cNvSpPr/>
          <p:nvPr/>
        </p:nvSpPr>
        <p:spPr>
          <a:xfrm>
            <a:off x="4138657" y="13437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82F6C-A8DA-E258-338B-66EBDBBC6161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ADC9E2-E889-5C64-607E-7129575F38B3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</p:spTree>
    <p:extLst>
      <p:ext uri="{BB962C8B-B14F-4D97-AF65-F5344CB8AC3E}">
        <p14:creationId xmlns:p14="http://schemas.microsoft.com/office/powerpoint/2010/main" val="335795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E361E-2B83-8FFB-32CB-3B8B039B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833616B-0782-820B-4551-59A30531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E60940B7-AB77-DED5-F301-70A282539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52324"/>
              </p:ext>
            </p:extLst>
          </p:nvPr>
        </p:nvGraphicFramePr>
        <p:xfrm>
          <a:off x="9731002" y="812440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700EDCB-4993-2447-FD64-6E088DD910E7}"/>
              </a:ext>
            </a:extLst>
          </p:cNvPr>
          <p:cNvSpPr/>
          <p:nvPr/>
        </p:nvSpPr>
        <p:spPr>
          <a:xfrm>
            <a:off x="5156564" y="49874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95ACAF-3B41-CA55-2BAB-F074BE4FA4EF}"/>
              </a:ext>
            </a:extLst>
          </p:cNvPr>
          <p:cNvSpPr/>
          <p:nvPr/>
        </p:nvSpPr>
        <p:spPr>
          <a:xfrm>
            <a:off x="3324133" y="4991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FE32DD-5504-307D-8AB3-19D08441297F}"/>
              </a:ext>
            </a:extLst>
          </p:cNvPr>
          <p:cNvSpPr/>
          <p:nvPr/>
        </p:nvSpPr>
        <p:spPr>
          <a:xfrm>
            <a:off x="3297295" y="3162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CF5244-F9BA-980F-5F7A-9513935A7C5C}"/>
              </a:ext>
            </a:extLst>
          </p:cNvPr>
          <p:cNvSpPr/>
          <p:nvPr/>
        </p:nvSpPr>
        <p:spPr>
          <a:xfrm>
            <a:off x="4242164" y="4077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D13FBC-4767-6DBF-49E0-CBC77651A3E1}"/>
              </a:ext>
            </a:extLst>
          </p:cNvPr>
          <p:cNvCxnSpPr>
            <a:cxnSpLocks/>
            <a:stCxn id="28" idx="5"/>
            <a:endCxn id="3" idx="1"/>
          </p:cNvCxnSpPr>
          <p:nvPr/>
        </p:nvCxnSpPr>
        <p:spPr>
          <a:xfrm>
            <a:off x="5022653" y="4857664"/>
            <a:ext cx="267822" cy="2637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25BEC9-B85E-537E-A81C-8690B8E1B27C}"/>
              </a:ext>
            </a:extLst>
          </p:cNvPr>
          <p:cNvCxnSpPr>
            <a:cxnSpLocks/>
            <a:stCxn id="28" idx="3"/>
            <a:endCxn id="5" idx="7"/>
          </p:cNvCxnSpPr>
          <p:nvPr/>
        </p:nvCxnSpPr>
        <p:spPr>
          <a:xfrm flipH="1">
            <a:off x="4104622" y="4857664"/>
            <a:ext cx="2714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51C84FD-903B-4D97-5295-452B738E55E5}"/>
              </a:ext>
            </a:extLst>
          </p:cNvPr>
          <p:cNvSpPr/>
          <p:nvPr/>
        </p:nvSpPr>
        <p:spPr>
          <a:xfrm>
            <a:off x="8304915" y="49874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EA5ACD-99CA-1898-68C6-059612F2D818}"/>
              </a:ext>
            </a:extLst>
          </p:cNvPr>
          <p:cNvSpPr/>
          <p:nvPr/>
        </p:nvSpPr>
        <p:spPr>
          <a:xfrm>
            <a:off x="6476115" y="49874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5DE721-3BCB-72F3-6271-90EB2839AA0C}"/>
              </a:ext>
            </a:extLst>
          </p:cNvPr>
          <p:cNvSpPr/>
          <p:nvPr/>
        </p:nvSpPr>
        <p:spPr>
          <a:xfrm>
            <a:off x="7390515" y="40730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D6B329-EF02-FE2C-A671-791AD538E73D}"/>
              </a:ext>
            </a:extLst>
          </p:cNvPr>
          <p:cNvCxnSpPr>
            <a:cxnSpLocks/>
            <a:stCxn id="36" idx="5"/>
            <a:endCxn id="33" idx="1"/>
          </p:cNvCxnSpPr>
          <p:nvPr/>
        </p:nvCxnSpPr>
        <p:spPr>
          <a:xfrm>
            <a:off x="8171004" y="4853580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864570-BC3F-207A-69B9-743854AC1E44}"/>
              </a:ext>
            </a:extLst>
          </p:cNvPr>
          <p:cNvCxnSpPr>
            <a:cxnSpLocks/>
            <a:stCxn id="36" idx="3"/>
            <a:endCxn id="34" idx="7"/>
          </p:cNvCxnSpPr>
          <p:nvPr/>
        </p:nvCxnSpPr>
        <p:spPr>
          <a:xfrm flipH="1">
            <a:off x="7256604" y="4853580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C248D28-A945-BC37-0E0D-BFC2200D1947}"/>
              </a:ext>
            </a:extLst>
          </p:cNvPr>
          <p:cNvSpPr/>
          <p:nvPr/>
        </p:nvSpPr>
        <p:spPr>
          <a:xfrm>
            <a:off x="5816339" y="31586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8DFCBA-D4A0-3246-0BF3-72CF88E14404}"/>
              </a:ext>
            </a:extLst>
          </p:cNvPr>
          <p:cNvCxnSpPr>
            <a:cxnSpLocks/>
            <a:stCxn id="39" idx="3"/>
            <a:endCxn id="28" idx="7"/>
          </p:cNvCxnSpPr>
          <p:nvPr/>
        </p:nvCxnSpPr>
        <p:spPr>
          <a:xfrm flipH="1">
            <a:off x="5022653" y="3939180"/>
            <a:ext cx="927597" cy="2719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F0909D-584C-2205-9A5F-ECC549084A92}"/>
              </a:ext>
            </a:extLst>
          </p:cNvPr>
          <p:cNvCxnSpPr>
            <a:cxnSpLocks/>
            <a:stCxn id="39" idx="5"/>
            <a:endCxn id="36" idx="1"/>
          </p:cNvCxnSpPr>
          <p:nvPr/>
        </p:nvCxnSpPr>
        <p:spPr>
          <a:xfrm>
            <a:off x="6596828" y="3939180"/>
            <a:ext cx="927598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30215E-AEC4-5CDD-0F56-80BD417B5331}"/>
              </a:ext>
            </a:extLst>
          </p:cNvPr>
          <p:cNvSpPr/>
          <p:nvPr/>
        </p:nvSpPr>
        <p:spPr>
          <a:xfrm>
            <a:off x="2063863" y="3162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8DD5D4-4958-E9EF-36D8-B1881DF32F10}"/>
              </a:ext>
            </a:extLst>
          </p:cNvPr>
          <p:cNvSpPr/>
          <p:nvPr/>
        </p:nvSpPr>
        <p:spPr>
          <a:xfrm>
            <a:off x="234391" y="3162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38D9CC5-02ED-F3E6-AACE-194AA02656D0}"/>
              </a:ext>
            </a:extLst>
          </p:cNvPr>
          <p:cNvSpPr/>
          <p:nvPr/>
        </p:nvSpPr>
        <p:spPr>
          <a:xfrm>
            <a:off x="1149463" y="22483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AD7DA3-CC45-E96F-EF8E-CBF37966053F}"/>
              </a:ext>
            </a:extLst>
          </p:cNvPr>
          <p:cNvCxnSpPr>
            <a:cxnSpLocks/>
            <a:stCxn id="44" idx="5"/>
            <a:endCxn id="42" idx="1"/>
          </p:cNvCxnSpPr>
          <p:nvPr/>
        </p:nvCxnSpPr>
        <p:spPr>
          <a:xfrm>
            <a:off x="1929952" y="30288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F3D132-7B80-2E91-4E40-FD9349157249}"/>
              </a:ext>
            </a:extLst>
          </p:cNvPr>
          <p:cNvCxnSpPr>
            <a:cxnSpLocks/>
            <a:stCxn id="44" idx="3"/>
            <a:endCxn id="43" idx="7"/>
          </p:cNvCxnSpPr>
          <p:nvPr/>
        </p:nvCxnSpPr>
        <p:spPr>
          <a:xfrm flipH="1">
            <a:off x="1014880" y="3028864"/>
            <a:ext cx="26849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3EF51CC-B3B8-3BF3-C846-F7DDCE14AE26}"/>
              </a:ext>
            </a:extLst>
          </p:cNvPr>
          <p:cNvSpPr/>
          <p:nvPr/>
        </p:nvSpPr>
        <p:spPr>
          <a:xfrm>
            <a:off x="4208051" y="22442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9E2820-C730-838E-99CC-F006FF9E0C16}"/>
              </a:ext>
            </a:extLst>
          </p:cNvPr>
          <p:cNvCxnSpPr>
            <a:cxnSpLocks/>
            <a:stCxn id="47" idx="3"/>
            <a:endCxn id="19" idx="7"/>
          </p:cNvCxnSpPr>
          <p:nvPr/>
        </p:nvCxnSpPr>
        <p:spPr>
          <a:xfrm flipH="1">
            <a:off x="4077784" y="3024780"/>
            <a:ext cx="264178" cy="2719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A5BF13-1E72-62B6-59F6-444EF16EFC67}"/>
              </a:ext>
            </a:extLst>
          </p:cNvPr>
          <p:cNvCxnSpPr>
            <a:cxnSpLocks/>
            <a:stCxn id="47" idx="5"/>
            <a:endCxn id="39" idx="1"/>
          </p:cNvCxnSpPr>
          <p:nvPr/>
        </p:nvCxnSpPr>
        <p:spPr>
          <a:xfrm>
            <a:off x="4988540" y="3024780"/>
            <a:ext cx="961710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3D28429-F034-B10D-BC39-BA7E45E7B245}"/>
              </a:ext>
            </a:extLst>
          </p:cNvPr>
          <p:cNvSpPr/>
          <p:nvPr/>
        </p:nvSpPr>
        <p:spPr>
          <a:xfrm>
            <a:off x="2678757" y="132989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567B27-26CF-73A0-2EB3-2EE38CF62FC5}"/>
              </a:ext>
            </a:extLst>
          </p:cNvPr>
          <p:cNvCxnSpPr>
            <a:cxnSpLocks/>
            <a:stCxn id="50" idx="3"/>
            <a:endCxn id="44" idx="7"/>
          </p:cNvCxnSpPr>
          <p:nvPr/>
        </p:nvCxnSpPr>
        <p:spPr>
          <a:xfrm flipH="1">
            <a:off x="1929952" y="2110380"/>
            <a:ext cx="882716" cy="2719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F4A2B4-4B39-E808-C407-6579F87ADF7F}"/>
              </a:ext>
            </a:extLst>
          </p:cNvPr>
          <p:cNvCxnSpPr>
            <a:cxnSpLocks/>
            <a:stCxn id="50" idx="5"/>
            <a:endCxn id="47" idx="1"/>
          </p:cNvCxnSpPr>
          <p:nvPr/>
        </p:nvCxnSpPr>
        <p:spPr>
          <a:xfrm>
            <a:off x="3459246" y="2110380"/>
            <a:ext cx="882716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4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4552D-FE1F-2797-7A6F-7E4330629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66778CD-5969-84CB-F5C1-7CD247A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DF0761-4196-F51F-8067-219983CD66E3}"/>
              </a:ext>
            </a:extLst>
          </p:cNvPr>
          <p:cNvSpPr/>
          <p:nvPr/>
        </p:nvSpPr>
        <p:spPr>
          <a:xfrm>
            <a:off x="9707880" y="2286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1923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827D8-5698-9693-73AB-0F2550998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863BA6B-AACA-36CC-D063-FA85760C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B78CA-9087-400C-78F0-59DB520C3196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17CB0-79C5-CFD7-07E9-5687ACADD54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86249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D1FDF-8A5D-C230-66BA-7619BF5F3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CBA20B6-6769-DA4A-6474-860CC173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1480C-4DEC-80A7-1A3E-315B125A093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B5994-B7EB-BFBE-2460-E3C33DF9A5E6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1684B-E511-FAC9-5E0D-EF727ADC9BBD}"/>
              </a:ext>
            </a:extLst>
          </p:cNvPr>
          <p:cNvSpPr/>
          <p:nvPr/>
        </p:nvSpPr>
        <p:spPr>
          <a:xfrm>
            <a:off x="9707880" y="18288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84A7F-E0C5-A680-D3D8-EE67A922C949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983020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69FF6-4821-93A7-3D65-540387DAD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C2C7019-F2A4-D479-8DB0-1FC277A2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AE7AC-25CE-3E75-B59B-3F212EE57D25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7DDA66-411E-1D1B-A5B8-BC9ABCD9D8DC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34A49A-30E8-837A-C0BF-05D926CC442C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34555-EBEC-D917-2274-3E7D534DA2A9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57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9AF1E-4D13-74E1-23F2-E28F6950F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7C644EB-A751-9F77-7D51-385457BB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88E672-4548-8202-57A9-76F4625FD9E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F9D5A-B23F-1FBF-201F-9E90D79507B9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0ED3A-A1A6-695A-C086-FB262F1AC472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ED4D4-ED35-D614-57AF-2D146A7C373C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EC371-F44A-88A3-7F33-FDEB36454F0E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66BEC-AE32-B644-9600-E1807C615299}"/>
              </a:ext>
            </a:extLst>
          </p:cNvPr>
          <p:cNvSpPr txBox="1"/>
          <p:nvPr/>
        </p:nvSpPr>
        <p:spPr>
          <a:xfrm>
            <a:off x="1577712" y="5898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09E69-3BC5-C93C-7909-56C1EB297590}"/>
              </a:ext>
            </a:extLst>
          </p:cNvPr>
          <p:cNvSpPr txBox="1"/>
          <p:nvPr/>
        </p:nvSpPr>
        <p:spPr>
          <a:xfrm>
            <a:off x="3706057" y="5898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5967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5954C-E6EC-91D1-E6D3-6CEC025AA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E7FA235-557D-4B99-4CD8-ED289400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A5CABC-52EE-1720-7CA5-9F868A28A379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B11F5-A717-5854-8883-A0CEF0C62C4B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5469EC-AB4B-E78C-1713-B49079B52989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324C8-F83D-A300-9114-7AF5DA5BDC0C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8309D-4C39-EE1A-2BA8-CC21E66E4E5C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420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0C076-5020-D0D4-832E-1EBEE10AF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4B00008-0EDB-C38D-EC86-FB1D857A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336BCE-9380-F246-E61C-BBD3CD00DEB3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31FC1-A3AE-E2D2-18D3-EF503FD54120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5C1DE-1D3C-01F0-4545-DFD2A9A154E9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86181-F3CE-D8A1-842F-7307525847E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CC438-6818-AB5C-1EF1-5DDB367C9386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D9473-315D-AB8C-5E07-CBCE0AD8B770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3A55B-B1DF-01CE-F326-65D76E6D6CC5}"/>
              </a:ext>
            </a:extLst>
          </p:cNvPr>
          <p:cNvSpPr txBox="1"/>
          <p:nvPr/>
        </p:nvSpPr>
        <p:spPr>
          <a:xfrm>
            <a:off x="1577712" y="5898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1DA60-5AFB-9D5F-13D3-752BE1001365}"/>
              </a:ext>
            </a:extLst>
          </p:cNvPr>
          <p:cNvSpPr txBox="1"/>
          <p:nvPr/>
        </p:nvSpPr>
        <p:spPr>
          <a:xfrm>
            <a:off x="3653960" y="589894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42386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0BADF-7077-C907-ED62-A71366FB9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D33DE6D-B0D2-F455-AD0D-0CB1A4EA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4A6FC-3208-1E9A-CBB3-AE50B046E352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E45A9-9420-6262-6FB0-3F6036A6C1E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AFE425-CDB9-3A19-4F69-04BA05A1C070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02AC4-8A0E-5D82-786A-EFA1AADCD1E9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AFC5-2E8A-284A-DF80-51A2E6F2C3C3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E4DCD0-4C77-DFC9-994F-76EDC9E0CEB8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028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837A2-7B2D-B0F8-A569-BECEEF9E6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67F4773-C129-079D-DF91-44901CDC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CE32B-24BE-6979-E80A-5DAAA94BF5E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C0148-06B0-7DB0-99B7-13C9E2C7D8DB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B9FC80-3F03-AE6D-90FC-37ECF571580A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4311-42F2-780F-4074-CEB0FC563A5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B6B113-209C-FA67-2B81-5461A97DDBCE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5E66C-CAF2-0D67-ED00-E27DA39EF758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C53D8-CE91-B24A-7753-393900F507D9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89A8-4C50-5BB8-4D54-EB5A89CE08EC}"/>
              </a:ext>
            </a:extLst>
          </p:cNvPr>
          <p:cNvSpPr txBox="1"/>
          <p:nvPr/>
        </p:nvSpPr>
        <p:spPr>
          <a:xfrm>
            <a:off x="1577712" y="5898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D2FC5-F87C-4A43-26DF-B1B7F2258085}"/>
              </a:ext>
            </a:extLst>
          </p:cNvPr>
          <p:cNvSpPr txBox="1"/>
          <p:nvPr/>
        </p:nvSpPr>
        <p:spPr>
          <a:xfrm>
            <a:off x="3653960" y="589894"/>
            <a:ext cx="43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6306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63915-2E5A-70E1-2E57-02FE73C1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9CF2329-F311-DB38-27E4-ADB1997B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851241-D0E4-0FD2-00D1-3C649947E310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D22BD5-BB52-0543-9C90-81323AAAA16E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2C3653-3710-5254-61E9-DA52F40EB024}"/>
              </a:ext>
            </a:extLst>
          </p:cNvPr>
          <p:cNvSpPr/>
          <p:nvPr/>
        </p:nvSpPr>
        <p:spPr>
          <a:xfrm>
            <a:off x="5290043" y="33054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0B841-73B8-BD05-5417-2B3C18C8BD59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6AAC63-54BA-1E5E-49D4-DCEE40A61799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51586E-3844-C3FA-C8E4-32284C30DA07}"/>
              </a:ext>
            </a:extLst>
          </p:cNvPr>
          <p:cNvSpPr/>
          <p:nvPr/>
        </p:nvSpPr>
        <p:spPr>
          <a:xfrm>
            <a:off x="62044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E6227E-3F8E-FEDB-3F7C-E3A6095EBC39}"/>
              </a:ext>
            </a:extLst>
          </p:cNvPr>
          <p:cNvSpPr/>
          <p:nvPr/>
        </p:nvSpPr>
        <p:spPr>
          <a:xfrm>
            <a:off x="723376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5A6FEC-02F1-E0BA-73B0-5B9FBFF6ECDB}"/>
              </a:ext>
            </a:extLst>
          </p:cNvPr>
          <p:cNvSpPr/>
          <p:nvPr/>
        </p:nvSpPr>
        <p:spPr>
          <a:xfrm>
            <a:off x="3461243" y="33054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3F55F-A26B-FCAC-3AA0-B180BC65E69B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095998-782A-EA37-7E4B-4B2D152884A2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75C56B-6289-E283-47EF-E7D10F69EF15}"/>
              </a:ext>
            </a:extLst>
          </p:cNvPr>
          <p:cNvSpPr/>
          <p:nvPr/>
        </p:nvSpPr>
        <p:spPr>
          <a:xfrm>
            <a:off x="4375643" y="22571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E6EC24-971F-093B-90B6-BB3AA82C19B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5156132" y="30375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A9DF0-6F1E-05E8-A13E-4B6F461D0852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241732" y="30375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77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9D6EC-F9FA-67E7-0C3D-8386A6E99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8AF197-0445-BA96-5304-C63DE989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4E68F6-8796-5FEE-19B0-781CD792ECB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3F892-2987-675D-C36A-36AE60BE513A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C650F-F248-A720-A2C1-D71E0746B206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AE513C-BF86-D162-6911-C4D25078CDF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26271-8495-4C20-98D2-BC250945EB1D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D20C9-B3C5-03E5-DF7B-69F4BBAF6A46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E8CA4-30B1-33B1-30D1-ECF81D1B06EF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9013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08022-EB31-F9A2-1082-0DC010487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610519-A308-ED3E-2499-28597EA6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7E03F-F8E9-7914-CCE0-C5E6DDEE138E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4CCF7-A1A3-E398-0DC1-186106FA6787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8D05F2-5A66-808C-18DB-26F2948394DE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16CCF-90D8-E384-7F4E-573FB4B589EA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8F369-FE98-4D6E-8F46-6D962D2B698B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2F7AC-75C4-0C7A-36C3-B9B75132B9C6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44982-A78B-02B0-B1A5-C26C21AD8D3A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7CFF4-247D-E883-443F-C752137342CE}"/>
              </a:ext>
            </a:extLst>
          </p:cNvPr>
          <p:cNvSpPr/>
          <p:nvPr/>
        </p:nvSpPr>
        <p:spPr>
          <a:xfrm>
            <a:off x="9707880" y="20574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4321C-354D-C389-E055-9B27875252A8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08D4E-BE6A-7D8B-0EF8-5592B9D9485F}"/>
              </a:ext>
            </a:extLst>
          </p:cNvPr>
          <p:cNvSpPr txBox="1"/>
          <p:nvPr/>
        </p:nvSpPr>
        <p:spPr>
          <a:xfrm>
            <a:off x="3653960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14881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7298-4AE9-1DA5-6A67-D1571C48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5DF7A0D-9FEA-A638-0FBA-C2F2D218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7CDC87-97C7-5000-8A47-7C1BB12966A0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533CB5-2ED9-87CB-006A-3310854B3D92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E37C8-25FA-CBD1-395C-47C69E9CF982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DE05F-E288-6066-11C0-E48CF085366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2EE6D-71B3-EDA7-F49F-39587E417C24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9314C-F66A-FF4B-06F9-B1E08832AB49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E31D7-0CE3-0366-3B0B-6C8F867A7264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2E124-DB9D-2565-A53B-98ED5E5956C5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92579-D78C-65C0-46FE-6BFDB5528603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42813-CC60-6100-9CDF-6F3B53A9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67A9415-0DCA-8956-5EEB-BAA70477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3473B-D4FC-4229-F1C5-540EFD7A728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759D02-8C2F-7F73-B9DC-C73E820AD3FE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2CB460-2A61-0E11-4124-D0E450718C11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DB44F-DF0D-78FD-4BF9-E280981A00B1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707172-6372-C4CB-CBCC-11FBA301E17F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3EBBA-D715-E756-D66C-52770E0D7CAE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5CDE4-4091-7600-B824-E5C7579729BF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30D90-3313-CFA0-1475-23A7CFF52C96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3CE2D-81C7-2A31-B97C-73117C737C52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47830-3009-B52E-5D58-F20ECF5BBD57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52F1F-E065-A178-8FEF-F82BC7572F04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085EF-4435-A56A-0E9E-0798F1E3323C}"/>
              </a:ext>
            </a:extLst>
          </p:cNvPr>
          <p:cNvSpPr txBox="1"/>
          <p:nvPr/>
        </p:nvSpPr>
        <p:spPr>
          <a:xfrm>
            <a:off x="3653960" y="589894"/>
            <a:ext cx="43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4C5C8-11C2-D163-C8D5-39C265D93085}"/>
              </a:ext>
            </a:extLst>
          </p:cNvPr>
          <p:cNvSpPr txBox="1"/>
          <p:nvPr/>
        </p:nvSpPr>
        <p:spPr>
          <a:xfrm>
            <a:off x="5834402" y="58989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2197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1B713-6545-8909-F01D-BA508BDE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A91E859-603F-6914-A898-29C19A67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6597A2-9962-B40C-02CE-B8D120962A1E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09B9B7-9BAF-144A-0E1C-025A56FBEACE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AC0AD-9BC5-BBFA-CC23-881E0CBC8039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E6D962-F57B-374A-A1C9-43F27C5FDC09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DA7C3C-BCD6-4061-2CCB-1B6536B13D7B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A6CDB-B894-540E-4C42-ADA740C34A5A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B17E3-A978-0D43-7885-27CFAEA38F2B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89396-A410-DF05-AC63-BD1AB3C5B04D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0C423-2207-22A1-4017-F071E5D0CB53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B6327-4A8C-776A-C596-5500367EA5BC}"/>
              </a:ext>
            </a:extLst>
          </p:cNvPr>
          <p:cNvSpPr/>
          <p:nvPr/>
        </p:nvSpPr>
        <p:spPr>
          <a:xfrm>
            <a:off x="5186330" y="20573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850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25ACE-FAB3-0719-055C-17EE6DD85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391EA0-73FC-07EF-4452-BDCBD38F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272013-5E23-CB73-12C1-10E959FA9E3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C064A-C183-6A22-A91D-C081B83C2182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104083-102F-316A-1CFB-47A8FA890DD7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71702-5217-8292-01A5-B4A545C4E616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2BB36-5518-C1D7-1186-E84CE823896A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85EE72-2023-DFA8-ED3A-936D032E07F8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38348-809C-395E-BB3A-EF5A82E79E77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1F167-9229-0615-2988-8DD185D48FF0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DB026-5A2C-587E-331A-56286661720F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05FC3-730A-9DAC-14A3-946B5030FA4E}"/>
              </a:ext>
            </a:extLst>
          </p:cNvPr>
          <p:cNvSpPr/>
          <p:nvPr/>
        </p:nvSpPr>
        <p:spPr>
          <a:xfrm>
            <a:off x="5186330" y="20573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49DF14-3357-A782-39DE-F254B943085B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7A903-4A6B-50DA-D378-FC35342E9D63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34C3-7671-6D82-1ED1-6E9463A0403A}"/>
              </a:ext>
            </a:extLst>
          </p:cNvPr>
          <p:cNvSpPr txBox="1"/>
          <p:nvPr/>
        </p:nvSpPr>
        <p:spPr>
          <a:xfrm>
            <a:off x="3653960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C9992-E12B-738B-CCC3-60BE52B84421}"/>
              </a:ext>
            </a:extLst>
          </p:cNvPr>
          <p:cNvSpPr txBox="1"/>
          <p:nvPr/>
        </p:nvSpPr>
        <p:spPr>
          <a:xfrm>
            <a:off x="5782792" y="589895"/>
            <a:ext cx="43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111216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CE532-5E7C-E94A-E6EA-102A5A148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A131AB2-224A-67FC-0448-151E1E17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621E6-6E92-56D9-FE34-8DB1920FA4A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E713A-602A-83EA-7FE9-0AE0F9EBFB53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44F9D6-E93F-2E30-A01C-E4AF3CD2A721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FBAD3-9734-EB7F-7511-576276864BC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1F5CB-C349-B1AB-5CEF-4D24AAA4D12D}"/>
              </a:ext>
            </a:extLst>
          </p:cNvPr>
          <p:cNvSpPr/>
          <p:nvPr/>
        </p:nvSpPr>
        <p:spPr>
          <a:xfrm>
            <a:off x="929640" y="1156138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818E-0CCA-4490-9FEF-26337B11F0E9}"/>
              </a:ext>
            </a:extLst>
          </p:cNvPr>
          <p:cNvSpPr/>
          <p:nvPr/>
        </p:nvSpPr>
        <p:spPr>
          <a:xfrm>
            <a:off x="929640" y="2057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B9B0B6-5251-1B90-3A93-EECE81EB0303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267381-8C85-A3B6-904A-A4A004625328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69616E-129C-18F7-DEAA-EC4523D8EF6E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E7822B-FAB6-8022-35E5-549E75383185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D2195-8B6F-9106-F1BB-F6B9F1DCB3C4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D942C-08F1-58C1-87C4-EF649362646C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83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55211-A01A-9BCA-F346-061CC86FE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4BC1694-21EC-13C5-D290-7819412A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BA5F4-54B0-80C7-FC0F-97F48D5746C7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7B225-8A6F-CB73-CBBC-0FE35D90B0A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99D06-FE8D-1F00-A2EE-09181E69318D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A3C525-5297-EC92-E24A-5AF234409C2D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40BE0D-209D-E07D-5167-078A61DFB353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B8203D-7DCA-94D6-0F32-507E2A2B7DDD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B07FA-C269-0854-35B2-CBA5E5091A78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6A436-2B40-ADA4-D167-68E33DE8F0C2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03700-B717-EBC0-F68A-16E6A43E4DAF}"/>
              </a:ext>
            </a:extLst>
          </p:cNvPr>
          <p:cNvSpPr txBox="1"/>
          <p:nvPr/>
        </p:nvSpPr>
        <p:spPr>
          <a:xfrm>
            <a:off x="10112755" y="3136612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4 bins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B6F83D-7E21-91EB-A63E-2401A3F61547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C0A1D-4FD8-E240-E3C5-6D8E6D25856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9FD7-8383-BFD8-F4E7-35BEF9411B9B}"/>
              </a:ext>
            </a:extLst>
          </p:cNvPr>
          <p:cNvSpPr/>
          <p:nvPr/>
        </p:nvSpPr>
        <p:spPr>
          <a:xfrm>
            <a:off x="929640" y="1156138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ED098-3159-88D6-B118-63E9C49C0490}"/>
              </a:ext>
            </a:extLst>
          </p:cNvPr>
          <p:cNvSpPr/>
          <p:nvPr/>
        </p:nvSpPr>
        <p:spPr>
          <a:xfrm>
            <a:off x="929640" y="2057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2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3FAE-7120-1BCF-7785-9083EAC1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58EC11B-B762-060B-5205-095A6EC9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E908D-2A95-2B8E-2ECA-62489673F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C3EE826-74FE-062E-0C60-02AB5E94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B6751-503C-2264-93F6-E3FCFEA28031}"/>
              </a:ext>
            </a:extLst>
          </p:cNvPr>
          <p:cNvSpPr/>
          <p:nvPr/>
        </p:nvSpPr>
        <p:spPr>
          <a:xfrm>
            <a:off x="9707880" y="2286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929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CBF07-542B-E923-6983-D16364CE0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267A380-C818-BB2F-76F1-3F7245F4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8F2A07-2EA6-5441-B794-4B4724049D7E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290ED6-D177-F326-BC23-A1808757E4E9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1B8E11-4A14-E3CE-AF72-5915E9EE4366}"/>
              </a:ext>
            </a:extLst>
          </p:cNvPr>
          <p:cNvSpPr/>
          <p:nvPr/>
        </p:nvSpPr>
        <p:spPr>
          <a:xfrm>
            <a:off x="76367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E9C1EB-972D-5FB7-64C4-F8363A1A43AF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2DAD08-03D2-37F8-41AA-B70BD6E4C408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EB6F51-6A74-0290-B91C-5BC8DA7335F5}"/>
              </a:ext>
            </a:extLst>
          </p:cNvPr>
          <p:cNvSpPr/>
          <p:nvPr/>
        </p:nvSpPr>
        <p:spPr>
          <a:xfrm>
            <a:off x="4152275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C01255-48E7-4B13-6D33-3C737CB38ACF}"/>
              </a:ext>
            </a:extLst>
          </p:cNvPr>
          <p:cNvSpPr/>
          <p:nvPr/>
        </p:nvSpPr>
        <p:spPr>
          <a:xfrm>
            <a:off x="5181600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9E6B3C-5D74-D791-B09B-343F2796B2AD}"/>
              </a:ext>
            </a:extLst>
          </p:cNvPr>
          <p:cNvSpPr/>
          <p:nvPr/>
        </p:nvSpPr>
        <p:spPr>
          <a:xfrm>
            <a:off x="58079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8C6302-5A6A-3626-A166-594130871C26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6DEDCD-D516-59C4-76CD-07EB0E0D3675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D12C15-7E1D-3955-0E6A-F8EDE4678082}"/>
              </a:ext>
            </a:extLst>
          </p:cNvPr>
          <p:cNvSpPr/>
          <p:nvPr/>
        </p:nvSpPr>
        <p:spPr>
          <a:xfrm>
            <a:off x="6722346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3C1E8C-FD7B-708D-3316-E0EB861D81C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28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8403F8-B246-FCDD-571F-75F4B634595F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884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8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25CE5-27AE-8AFB-F078-77E84A08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35B0606-CB9D-A986-1D13-35475EB7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9A8EC-57C4-82E3-9BE1-CE9D9D6AD6FE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F649BE-5516-0FE0-C248-7F079D1AD044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3B11-6864-97EC-5B5B-1F96A9AC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0494794-F14C-E62A-3BB9-0296FE3F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1B6788-73CA-7D85-D1FC-0E91C8154A6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B03F1E-F39A-2433-1052-27B15AC57C1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1F1-23E1-E4F1-5DE8-F5072691A608}"/>
              </a:ext>
            </a:extLst>
          </p:cNvPr>
          <p:cNvSpPr/>
          <p:nvPr/>
        </p:nvSpPr>
        <p:spPr>
          <a:xfrm>
            <a:off x="9707880" y="18288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7960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D6A1-7AFD-FD61-DF30-566A0FABA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FB66022-93AD-064A-21AE-1F04BCFA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D520E-6FB3-1474-4E40-ABE6F8C83692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D3E92-DA88-8ED8-D5D2-E5BD59770874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38C41C-51CA-8A69-E758-DE7BD5BE4CED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F9251A-BD1B-0079-DF5F-917AC3C0E02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14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FD44D-F91E-CD2D-3EB5-CC5CD0D2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5BB115C-C037-3AB4-66BE-29A4E0E5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DDAED2-CB34-461B-73B8-1B684C8EBFC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90247-0920-BC33-B962-C8DE01FBD5D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07F544-1ED4-5C90-89EB-30928EAD3D98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2A2FD-AA1A-D524-B98E-CD786A30AD2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C097D-8B1A-97A8-471A-84B8398D2F38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952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21481-75B7-8E0F-18B1-8B9E0288E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96BFFF7-AECB-7F15-F5C0-C4860D6C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D703D1-777F-D6D7-4020-F157CF63613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D79594-BE9F-AB3C-ADAE-371C5132FC86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E1AE7-BE1B-AFBB-7AF8-AE7E104A7C88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5CA54-8DC1-EB85-379A-8A3B9CE84A9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5F8CE-112C-BD06-E25C-9A4E5CEBCEA4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442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A468C-2A16-707B-4E62-6D3BE006C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F430C1A-5342-99B7-5301-6E7C0EF7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9571AD-1122-C31C-D04B-50A34A555FF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826DD-070C-02AC-8819-BDA1EBA4D4B7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620402-5E10-7835-6ACC-EAAC5E83682E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4E31-5D80-9637-00A7-78618C9F43FD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7E364-27B7-1BC0-0BE7-3BC4C5D3B1D2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4F5E2-B281-8DE3-39EE-29CA78BDD944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058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C1803-A99D-5B98-EF63-DC5F83876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4A966A-BFA4-C009-866F-9352359E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44FC0-69D3-4AFA-ECD6-7311298E6430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B0D44-3C5C-362C-0B5E-47381BFF3729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9317F-5654-E3C5-C380-96DFF79DAF3A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14090-7C78-AD4D-69B3-345B34DBCF9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902C6-47B3-C593-C528-980E75AC4A78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5AC534-B8B8-7715-BA8E-68C42BD1755D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9387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E3250-961C-B814-D170-287414E23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1AACDCC-88A8-CE5F-E847-8FDA9CA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C70F1-62AE-2F45-9F3D-E0A3181F7F9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DB4F8-BF0D-A127-031D-C6958EC91E6D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FE73AC-AF77-D235-5EB8-2375A10994B0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DD4EC-18C6-56FC-6C9B-44FDF6DD90C1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9CA4F-238E-9B95-5CF7-7B8C5AC3D43B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B3259-60EB-1162-C682-0C767B5DB175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51E57-7BC4-3227-9F41-017EA08EED4F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9916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1AE11-D7DE-A47D-9782-EECC447CD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ACCE21F-4C13-F7A5-1DB0-06E49CB1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4C37FB-359A-18A0-A16E-7E7B2AC0338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D3DF7-0B18-3247-0AFB-DC3D2268E99F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39B076-16C5-AC1C-E64F-B6EA56D0D154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73898-09D2-8578-855E-670908F7003E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A354F-EB81-2747-7142-66AEABAB355E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5DA118-5050-0A6D-BD60-D5D8783F9681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F2D769-CC1E-8C6D-09AA-E708451ED9DC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718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1897E-050B-5582-F9CD-46F9F1B95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324EE9-FA24-0C97-232B-5EA75E26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72A45-412C-B88D-F827-578D73FB530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037DA-BD1A-6278-C592-25DB11F9E55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9B5DFF-CE1B-B197-5408-C598A6C441FF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E16AC-3615-3A8D-B467-1A481EC5CFDD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FC461-DF74-E67B-DED7-29503C582BB7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4CFA50-FA57-BD60-1037-1FD2542850A8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4D5AB-0167-B19D-8B3E-AFFA54FB355F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91731-1E4A-2091-FDDC-E8C237E39ECA}"/>
              </a:ext>
            </a:extLst>
          </p:cNvPr>
          <p:cNvSpPr/>
          <p:nvPr/>
        </p:nvSpPr>
        <p:spPr>
          <a:xfrm>
            <a:off x="9707880" y="20574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2661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6901-3375-0D25-49A7-04C8FC5CB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12F055A-4DFE-FA03-49CF-28C8D834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15828D-15C8-253A-AC79-2E0F514F009A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F17578-FD76-1A4D-21CF-E2FD3C24B844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66D5CA-95DD-BCB9-0FCD-5B176C40CCD0}"/>
              </a:ext>
            </a:extLst>
          </p:cNvPr>
          <p:cNvSpPr/>
          <p:nvPr/>
        </p:nvSpPr>
        <p:spPr>
          <a:xfrm>
            <a:off x="76367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51E529-8B43-316B-1C2E-8846B163621E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62A67C-979D-F252-5D9F-D94E22E205B0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E16AA7-680A-18D4-8A7C-2CFDA9186115}"/>
              </a:ext>
            </a:extLst>
          </p:cNvPr>
          <p:cNvSpPr/>
          <p:nvPr/>
        </p:nvSpPr>
        <p:spPr>
          <a:xfrm>
            <a:off x="4152275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BFF897-D893-CB2D-4C8C-D82669DAE69C}"/>
              </a:ext>
            </a:extLst>
          </p:cNvPr>
          <p:cNvSpPr/>
          <p:nvPr/>
        </p:nvSpPr>
        <p:spPr>
          <a:xfrm>
            <a:off x="5181600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16461A-C7EF-6168-C1AC-4FE2CDC0262B}"/>
              </a:ext>
            </a:extLst>
          </p:cNvPr>
          <p:cNvSpPr/>
          <p:nvPr/>
        </p:nvSpPr>
        <p:spPr>
          <a:xfrm>
            <a:off x="58079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7C64B9-0887-6C6C-7AEA-4379CA32A767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656964-19B2-A98A-953D-0B40B6CD43C7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BB4560-E07E-831E-F97B-A0667C5E086E}"/>
              </a:ext>
            </a:extLst>
          </p:cNvPr>
          <p:cNvSpPr/>
          <p:nvPr/>
        </p:nvSpPr>
        <p:spPr>
          <a:xfrm>
            <a:off x="6722346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21A736-F81B-B955-9901-127CB01ADEF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28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15BFC-3682-956F-EC9D-B19DFE6CD6B5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884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8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65923-DD23-41D1-372C-A7838B35B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D811987-B524-014F-C241-D06FA27C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A3A9A9-CE0F-4527-8F12-908E46EA3619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224D0-4B35-CF00-D67C-2CEF7F125E1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651E91-3CF8-31C1-2A45-4B3E0E971770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E38665-FCCD-296C-DAC3-219F125408C4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4A4DD-18FA-D924-D63B-CA1947A95258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FEE83-86DE-199C-D8E7-83C28C77B057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5C72A-AF38-D57C-B3F5-1EC4F04EBEAC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DBA4E2-1812-ABAF-956C-F0776E39CA44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ED75B-02FD-86F0-CE5C-C1731F818C3C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1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4DEF8-21DA-9975-3CF2-1BE302C3E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094E410-DF5E-E25B-4799-88745C72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83CBF-0E6E-EE61-CACF-03C27CE390C9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67378-5BF2-6858-83B4-85ECC2635C7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094502-14F9-4D7A-8381-7E280DC43A9B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4553-FA88-31CD-EB33-E5413E5F9071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4330A-7880-3ABE-3109-D781F654F9F0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7A9D7-C794-E09B-DBD5-0B6EC31303A0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0A665-BF71-EAA1-26A8-14ADE796AEF2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402BAB-8D0C-F294-9C6D-DE691FDED4CE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732C0-A00D-0CE0-A393-02BEF1F1F284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156A9-0AEF-D6BF-92C8-5DF3A39A5B92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7313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F8E35-9FCC-762E-721F-310EE6D5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198DA63-7CEB-CAF7-7377-0944409D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4FC9AF-47FE-D90A-F549-8726DC449F5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B7DA1-8EB0-2076-1F71-B40A66F688F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3EDC44-C22F-1F01-560F-2B9640E3BFD4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DC803-FDF9-14FF-0368-DD31CE77E965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254BC-C171-371C-9DCE-BA82A24EECA4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20E99-EEA4-6BF1-960B-627CB1B07258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CEB5A7-494A-44E5-B125-EA414FEFF203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B17BA-131C-A0FC-8784-7CFA89CC2860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3BC5E-3E22-6891-EA7B-733DE7CD8EC2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F8AF0-7404-8A27-27B8-5187DCAB00D8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677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E293C-55A3-A006-9909-28B9C63D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AF193CC-F696-8B6F-0B94-1C17D258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09E33F-AE63-A694-5357-3ADAACFD314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3B8D5-5C2D-CB14-1B22-DAB69318179E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82EECA-A8AB-34C3-171D-2CC6072AD0BD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09827-65E5-311E-6C92-6247FB25DE36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89A13-6E7E-A09E-5B3A-BC5338E62AF4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E305D-D894-A346-23AE-0BF9161AE3FD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EF934-A527-C920-2469-2381E79F4578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363B2-FE94-726B-7C5B-57A41CCD0E5F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0A6AB-193D-524B-C22D-FC5C7370CC27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4EFCB1-D077-5715-B749-B2A063DD5FEC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43F3E-70BF-FF24-CACD-9ACF76C1B22C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699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932DB-ABF1-1C95-8CF6-3A5F33F97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3511E8B-E163-4F9F-06C3-57F62C7C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0955D-15F2-AFA4-C4F0-2FF895B284D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79EC1-9028-7352-ADAA-E5848813C82F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DE71E2-C3D1-CF7A-664F-B5E5628CC016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3C74E-F882-5FC8-159F-21FD5DA746B4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4B5F7-A23B-7673-295D-B9B20333CC37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5FB43-EA17-1A11-F3B3-97CDF69AC1E5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26382-6EEB-1427-33CC-67F7475FD8AD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8188D-FE65-C8C3-8A21-116F479942F6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E1424B-2CF6-623E-AD41-AD3DD08BE8F8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850FB-B280-AA8C-4D7C-9781788B78F7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6CA52-6CAB-1E6F-953F-88B695427708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9CB67-DA25-559C-6CDE-45E6FB54EC3D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2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544B3-DDEA-FF5B-3D87-62E397E74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C144D92-F427-6F05-FDB2-358F087E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431DC-706C-A2E9-F315-0BB30793F4C3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CA1BA-022F-24B0-9C83-A2E084FDCB1A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E024C-9675-FF18-BCB4-20C0DE57262C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DD132-26D3-8BAB-1031-F2AD2F225E8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85EE1-7A0D-A48C-D925-9DA4E09EA1C3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25CFB-CF29-4A9F-B068-EC4ED7AFEDC5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1B372-3552-8585-1F93-BA058F656102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91C9A7-6504-33F7-FD6B-8570CC939758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3209F-778A-5138-467E-CBA07DCAEFB1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77E935-13CB-8134-78F5-A0424374CF25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E1739-92E0-4490-FFDF-B51BBCA5B057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84FA8-949B-924F-19D2-0DB40392BBD8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DACEF-6FCA-4F45-CADE-96C9C5CBE87F}"/>
              </a:ext>
            </a:extLst>
          </p:cNvPr>
          <p:cNvSpPr txBox="1"/>
          <p:nvPr/>
        </p:nvSpPr>
        <p:spPr>
          <a:xfrm>
            <a:off x="10112755" y="3136612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4 bins</a:t>
            </a:r>
          </a:p>
        </p:txBody>
      </p:sp>
    </p:spTree>
    <p:extLst>
      <p:ext uri="{BB962C8B-B14F-4D97-AF65-F5344CB8AC3E}">
        <p14:creationId xmlns:p14="http://schemas.microsoft.com/office/powerpoint/2010/main" val="364951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6C1FE-AAEF-A1EE-37C0-C2F6FE24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3119195-F3C3-CFEA-071E-F7E8E5DA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1DD01-214B-B9B9-F33E-46E8AC530EF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F9E06E-E17B-FABA-EABF-7A78E22B5054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CE5E79-6A44-7E8D-A8C9-FEA692C245C8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C6DFD-BBFE-41DE-6E5A-ED58C9298A5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16F70-6FE7-6F6F-0DB9-7296C631E157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CC731-0103-6F00-60F9-BB050496583A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12A15-0C18-504A-FFB2-29FC11B2DBE5}"/>
              </a:ext>
            </a:extLst>
          </p:cNvPr>
          <p:cNvSpPr/>
          <p:nvPr/>
        </p:nvSpPr>
        <p:spPr>
          <a:xfrm>
            <a:off x="518633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F333F6-E05E-3612-1378-FE642FADA2DA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153AE-B268-7E14-CABD-74E5A03550F4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59232-73D8-94E5-E3E0-F2506ECA9121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2869C-A829-D018-687E-E0A274D19F87}"/>
              </a:ext>
            </a:extLst>
          </p:cNvPr>
          <p:cNvSpPr/>
          <p:nvPr/>
        </p:nvSpPr>
        <p:spPr>
          <a:xfrm>
            <a:off x="3057985" y="113143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1FF83-1D1C-595A-F50E-827046A28AF1}"/>
              </a:ext>
            </a:extLst>
          </p:cNvPr>
          <p:cNvSpPr txBox="1"/>
          <p:nvPr/>
        </p:nvSpPr>
        <p:spPr>
          <a:xfrm>
            <a:off x="10112755" y="3136612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3 bins</a:t>
            </a:r>
          </a:p>
        </p:txBody>
      </p:sp>
    </p:spTree>
    <p:extLst>
      <p:ext uri="{BB962C8B-B14F-4D97-AF65-F5344CB8AC3E}">
        <p14:creationId xmlns:p14="http://schemas.microsoft.com/office/powerpoint/2010/main" val="404937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A28F-5EC6-1B75-9E90-1D1D0904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F1D2895-2484-BBDE-EC6F-D0B5508B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57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5D40FD-70E1-0587-0BEB-2738642CCB21}"/>
              </a:ext>
            </a:extLst>
          </p:cNvPr>
          <p:cNvSpPr/>
          <p:nvPr/>
        </p:nvSpPr>
        <p:spPr>
          <a:xfrm>
            <a:off x="2935557" y="4474547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95BE5D-56C4-DD99-933B-3D07DF7C6674}"/>
              </a:ext>
            </a:extLst>
          </p:cNvPr>
          <p:cNvSpPr/>
          <p:nvPr/>
        </p:nvSpPr>
        <p:spPr>
          <a:xfrm>
            <a:off x="4929569" y="2731173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3F35C1-57ED-8B98-5410-FF02485E9E3E}"/>
              </a:ext>
            </a:extLst>
          </p:cNvPr>
          <p:cNvSpPr/>
          <p:nvPr/>
        </p:nvSpPr>
        <p:spPr>
          <a:xfrm>
            <a:off x="9067800" y="1005205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 (max 10)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0AF64E-D8EC-AD6C-9AFE-7230093F3249}"/>
              </a:ext>
            </a:extLst>
          </p:cNvPr>
          <p:cNvSpPr/>
          <p:nvPr/>
        </p:nvSpPr>
        <p:spPr>
          <a:xfrm>
            <a:off x="2935557" y="456565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F194CB-A7BC-8785-12CA-5903A3CDC606}"/>
              </a:ext>
            </a:extLst>
          </p:cNvPr>
          <p:cNvSpPr/>
          <p:nvPr/>
        </p:nvSpPr>
        <p:spPr>
          <a:xfrm>
            <a:off x="941545" y="1142365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EF5D-8E7C-B843-D68C-19ABBA79AD61}"/>
              </a:ext>
            </a:extLst>
          </p:cNvPr>
          <p:cNvSpPr/>
          <p:nvPr/>
        </p:nvSpPr>
        <p:spPr>
          <a:xfrm>
            <a:off x="941545" y="475424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36FE9-CD7B-C36F-4517-E15B0833C438}"/>
              </a:ext>
            </a:extLst>
          </p:cNvPr>
          <p:cNvSpPr/>
          <p:nvPr/>
        </p:nvSpPr>
        <p:spPr>
          <a:xfrm>
            <a:off x="6923581" y="2011045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50097-7AAD-B0C8-B907-844B6C8CBA10}"/>
              </a:ext>
            </a:extLst>
          </p:cNvPr>
          <p:cNvSpPr/>
          <p:nvPr/>
        </p:nvSpPr>
        <p:spPr>
          <a:xfrm>
            <a:off x="4929569" y="144626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E9A0F-7FF1-5C70-D89A-9EEF3CF83045}"/>
              </a:ext>
            </a:extLst>
          </p:cNvPr>
          <p:cNvSpPr/>
          <p:nvPr/>
        </p:nvSpPr>
        <p:spPr>
          <a:xfrm>
            <a:off x="2935557" y="3151356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86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80C65-B807-9A17-B06F-E7A7B16F4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1662EB3-EEB6-7846-4FB3-06B49004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58</a:t>
            </a:fld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A6940A-1E08-3D54-C6C6-1AF6AC54DFD4}"/>
              </a:ext>
            </a:extLst>
          </p:cNvPr>
          <p:cNvSpPr/>
          <p:nvPr/>
        </p:nvSpPr>
        <p:spPr>
          <a:xfrm>
            <a:off x="6324084" y="33039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6A4C95-4059-0A14-E216-851ECD09CAD5}"/>
              </a:ext>
            </a:extLst>
          </p:cNvPr>
          <p:cNvSpPr/>
          <p:nvPr/>
        </p:nvSpPr>
        <p:spPr>
          <a:xfrm>
            <a:off x="2685700" y="33145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051D74-F6CC-5C35-972C-71CA551D8B3C}"/>
              </a:ext>
            </a:extLst>
          </p:cNvPr>
          <p:cNvSpPr/>
          <p:nvPr/>
        </p:nvSpPr>
        <p:spPr>
          <a:xfrm>
            <a:off x="5419550" y="4224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1159D2-547E-73E8-D676-7047FE758CC3}"/>
              </a:ext>
            </a:extLst>
          </p:cNvPr>
          <p:cNvSpPr/>
          <p:nvPr/>
        </p:nvSpPr>
        <p:spPr>
          <a:xfrm>
            <a:off x="3590750" y="42289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992B9B-27D5-E7AC-A1C2-3BE3968C7C76}"/>
              </a:ext>
            </a:extLst>
          </p:cNvPr>
          <p:cNvSpPr/>
          <p:nvPr/>
        </p:nvSpPr>
        <p:spPr>
          <a:xfrm>
            <a:off x="4505150" y="33102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95055A-B063-69FB-919E-734BF1E59C80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5285639" y="40906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0CE177-4BAC-6E85-33F2-678560A3E25F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4371239" y="4090692"/>
            <a:ext cx="267822" cy="27219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BD619BB-AB6E-5EA4-6DBB-13057928C252}"/>
              </a:ext>
            </a:extLst>
          </p:cNvPr>
          <p:cNvSpPr/>
          <p:nvPr/>
        </p:nvSpPr>
        <p:spPr>
          <a:xfrm>
            <a:off x="3590750" y="23881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0A7027-E09B-6430-F171-72F9807A05EC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3466189" y="3168589"/>
            <a:ext cx="258472" cy="279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3918B5-7D12-F78B-6169-D425E0EEED95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4371239" y="3168589"/>
            <a:ext cx="267822" cy="27552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6226D23-72FC-7D2E-7C06-EC80FF81367F}"/>
              </a:ext>
            </a:extLst>
          </p:cNvPr>
          <p:cNvSpPr/>
          <p:nvPr/>
        </p:nvSpPr>
        <p:spPr>
          <a:xfrm>
            <a:off x="9067800" y="4224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7DBCC6-AAC9-7033-C87C-F9087BCD67B7}"/>
              </a:ext>
            </a:extLst>
          </p:cNvPr>
          <p:cNvSpPr/>
          <p:nvPr/>
        </p:nvSpPr>
        <p:spPr>
          <a:xfrm>
            <a:off x="7239000" y="42140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0BDBA0-70BE-7CB6-01AE-7726D23D1A35}"/>
              </a:ext>
            </a:extLst>
          </p:cNvPr>
          <p:cNvSpPr/>
          <p:nvPr/>
        </p:nvSpPr>
        <p:spPr>
          <a:xfrm>
            <a:off x="8153400" y="33145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BF2559-8BC1-8085-9857-25A5F13AA421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8933889" y="4095065"/>
            <a:ext cx="267822" cy="2634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09C04-8DBA-F237-BEC9-342359DB95C8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8019489" y="4095065"/>
            <a:ext cx="267822" cy="2529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B8B624-0794-05F4-0146-60A2F165F2AA}"/>
              </a:ext>
            </a:extLst>
          </p:cNvPr>
          <p:cNvSpPr/>
          <p:nvPr/>
        </p:nvSpPr>
        <p:spPr>
          <a:xfrm>
            <a:off x="7238484" y="24001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6E847F-543B-A62B-CF7C-401661DD1685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8018973" y="3180665"/>
            <a:ext cx="268338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22B8B-1CDE-7CFC-5E88-AB36D9526F72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7104573" y="3180665"/>
            <a:ext cx="267822" cy="25718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3618200-17F2-300B-8B22-E375E0D31AE2}"/>
              </a:ext>
            </a:extLst>
          </p:cNvPr>
          <p:cNvSpPr/>
          <p:nvPr/>
        </p:nvSpPr>
        <p:spPr>
          <a:xfrm>
            <a:off x="5414617" y="14737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DBE5F8-ED24-4EE8-BB4F-92D9A890EF93}"/>
              </a:ext>
            </a:extLst>
          </p:cNvPr>
          <p:cNvCxnSpPr>
            <a:cxnSpLocks/>
            <a:stCxn id="27" idx="3"/>
            <a:endCxn id="15" idx="7"/>
          </p:cNvCxnSpPr>
          <p:nvPr/>
        </p:nvCxnSpPr>
        <p:spPr>
          <a:xfrm flipH="1">
            <a:off x="4371239" y="2254189"/>
            <a:ext cx="1177289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838534-9032-FA5F-4E38-B5FC01A3E071}"/>
              </a:ext>
            </a:extLst>
          </p:cNvPr>
          <p:cNvCxnSpPr>
            <a:cxnSpLocks/>
            <a:stCxn id="27" idx="5"/>
            <a:endCxn id="9" idx="1"/>
          </p:cNvCxnSpPr>
          <p:nvPr/>
        </p:nvCxnSpPr>
        <p:spPr>
          <a:xfrm>
            <a:off x="6195106" y="2254189"/>
            <a:ext cx="1177289" cy="2798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1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374AA-808B-F23F-BA69-04BE8988E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9C5CD2C-52BB-C0F8-F319-4355BC1B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555F0F-62F1-D09A-1D6C-26A82F78136B}"/>
              </a:ext>
            </a:extLst>
          </p:cNvPr>
          <p:cNvGrpSpPr/>
          <p:nvPr/>
        </p:nvGrpSpPr>
        <p:grpSpPr>
          <a:xfrm>
            <a:off x="1321005" y="1282262"/>
            <a:ext cx="1530596" cy="548640"/>
            <a:chOff x="2056730" y="1681655"/>
            <a:chExt cx="1530596" cy="548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D45D33-4DEB-9D01-F4FE-6D42368F5860}"/>
                </a:ext>
              </a:extLst>
            </p:cNvPr>
            <p:cNvSpPr/>
            <p:nvPr/>
          </p:nvSpPr>
          <p:spPr>
            <a:xfrm>
              <a:off x="2364828" y="1681655"/>
              <a:ext cx="914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16086E-A625-0D69-988B-0A428E91B2F6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3E14BF-C713-4953-FDA5-38DEB95517B8}"/>
                </a:ext>
              </a:extLst>
            </p:cNvPr>
            <p:cNvSpPr txBox="1"/>
            <p:nvPr/>
          </p:nvSpPr>
          <p:spPr>
            <a:xfrm>
              <a:off x="32792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A21F7E-E814-904E-17EE-EC00B0FB8C0D}"/>
              </a:ext>
            </a:extLst>
          </p:cNvPr>
          <p:cNvGrpSpPr/>
          <p:nvPr/>
        </p:nvGrpSpPr>
        <p:grpSpPr>
          <a:xfrm>
            <a:off x="1321005" y="2212428"/>
            <a:ext cx="2444996" cy="548640"/>
            <a:chOff x="2056730" y="1681655"/>
            <a:chExt cx="24449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576146-0CD0-40B9-F9EA-03ACFF8362AA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4035E7-19FC-60A5-6E65-E79F62CAFC08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42F97-C90F-F96C-E1FA-51C8EF2FA625}"/>
                </a:ext>
              </a:extLst>
            </p:cNvPr>
            <p:cNvSpPr txBox="1"/>
            <p:nvPr/>
          </p:nvSpPr>
          <p:spPr>
            <a:xfrm>
              <a:off x="41936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E630BF-669D-267A-1B65-A59A66C403D8}"/>
              </a:ext>
            </a:extLst>
          </p:cNvPr>
          <p:cNvGrpSpPr/>
          <p:nvPr/>
        </p:nvGrpSpPr>
        <p:grpSpPr>
          <a:xfrm>
            <a:off x="1321005" y="3142594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0DDC6E-0AF2-F98C-1E52-6E6FB6B08028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F1FBE3-633C-D612-D572-8B7E689ACE89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9595DD-8BE3-864D-012D-616DB1FBEA61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016C26-52D2-5D2A-337B-F7D359E964C8}"/>
              </a:ext>
            </a:extLst>
          </p:cNvPr>
          <p:cNvGrpSpPr/>
          <p:nvPr/>
        </p:nvGrpSpPr>
        <p:grpSpPr>
          <a:xfrm>
            <a:off x="1321005" y="4162414"/>
            <a:ext cx="4273796" cy="548640"/>
            <a:chOff x="2056730" y="1681655"/>
            <a:chExt cx="427379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778F1E-4FF0-E7CB-DB44-B8DBBBFF90BD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41B586-3DD0-49E7-04C4-E2853EC0AB5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D58AAB-E63D-0A71-BBA3-2B1245D51A4D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FFEF19-3654-222F-5258-003CFF94EBF8}"/>
              </a:ext>
            </a:extLst>
          </p:cNvPr>
          <p:cNvGrpSpPr/>
          <p:nvPr/>
        </p:nvGrpSpPr>
        <p:grpSpPr>
          <a:xfrm>
            <a:off x="1321005" y="5087222"/>
            <a:ext cx="5188196" cy="548640"/>
            <a:chOff x="2056730" y="1681655"/>
            <a:chExt cx="5188196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D1F6D5-D110-AC54-1457-A378CD56804C}"/>
                </a:ext>
              </a:extLst>
            </p:cNvPr>
            <p:cNvSpPr/>
            <p:nvPr/>
          </p:nvSpPr>
          <p:spPr>
            <a:xfrm>
              <a:off x="2364828" y="1681655"/>
              <a:ext cx="45720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55C0E9-DD16-9A79-C7E0-AA416621EA80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2F6B20-6145-362A-03F7-53D044FF3F03}"/>
                </a:ext>
              </a:extLst>
            </p:cNvPr>
            <p:cNvSpPr txBox="1"/>
            <p:nvPr/>
          </p:nvSpPr>
          <p:spPr>
            <a:xfrm>
              <a:off x="69368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6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65059-918D-5516-83A1-A4729CBB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8EB8D19-0DED-159F-84C4-0B55B8C0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D635E2-6352-192D-635B-ECFA8466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56357"/>
              </p:ext>
            </p:extLst>
          </p:nvPr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8633EC-1B7C-C91F-B9FC-A7154E4E69EA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25F990-F5C0-9BFC-EE81-1CB24DF97381}"/>
              </a:ext>
            </a:extLst>
          </p:cNvPr>
          <p:cNvSpPr/>
          <p:nvPr/>
        </p:nvSpPr>
        <p:spPr>
          <a:xfrm>
            <a:off x="76367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3ABB-07CA-D150-3B25-FA456695B0D7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DBC07D-831F-0880-6957-319CE0FFE75A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30F71-8FEB-8387-3655-0844BA0B823F}"/>
              </a:ext>
            </a:extLst>
          </p:cNvPr>
          <p:cNvSpPr/>
          <p:nvPr/>
        </p:nvSpPr>
        <p:spPr>
          <a:xfrm>
            <a:off x="58079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3D770-459B-DFD8-D3EB-8E1039B757C7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D53BEE-6E99-1D70-9FD9-CA150C020C98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140B3A-17EB-D8C4-57CA-0F20B314D1E7}"/>
              </a:ext>
            </a:extLst>
          </p:cNvPr>
          <p:cNvSpPr/>
          <p:nvPr/>
        </p:nvSpPr>
        <p:spPr>
          <a:xfrm>
            <a:off x="6722346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CE2E5-FA0A-ADD1-6335-F158FAF5841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28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26C3C-14C4-8B59-D2BA-0AE11E889ED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884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6A97E2A-2FF2-2278-F6A3-76AD0419BB59}"/>
              </a:ext>
            </a:extLst>
          </p:cNvPr>
          <p:cNvSpPr/>
          <p:nvPr/>
        </p:nvSpPr>
        <p:spPr>
          <a:xfrm>
            <a:off x="4893546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4B1A4E-044E-28EC-8088-0D06AA6E30C7}"/>
              </a:ext>
            </a:extLst>
          </p:cNvPr>
          <p:cNvSpPr/>
          <p:nvPr/>
        </p:nvSpPr>
        <p:spPr>
          <a:xfrm>
            <a:off x="3064746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6FBCC6-ED6B-08EA-AFAC-BCAA6AA5224A}"/>
              </a:ext>
            </a:extLst>
          </p:cNvPr>
          <p:cNvSpPr/>
          <p:nvPr/>
        </p:nvSpPr>
        <p:spPr>
          <a:xfrm>
            <a:off x="3979146" y="2380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BB1E43-4674-6A14-2124-443A8BF22129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4759635" y="3161178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3F8EAA-7A19-F9F0-8FED-E68C148D6627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3845235" y="3161178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1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BCE95-4BB7-C482-5BAF-2E27E2449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B268CC5-694D-0CD1-63DA-52B604A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78A396-DA6C-90E6-4DBA-D7D7A84BB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6260"/>
              </p:ext>
            </p:extLst>
          </p:nvPr>
        </p:nvGraphicFramePr>
        <p:xfrm>
          <a:off x="609600" y="1271605"/>
          <a:ext cx="109728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C0CBBD2-CBDB-6461-66C0-BB8373B35A3F}"/>
              </a:ext>
            </a:extLst>
          </p:cNvPr>
          <p:cNvGrpSpPr/>
          <p:nvPr/>
        </p:nvGrpSpPr>
        <p:grpSpPr>
          <a:xfrm>
            <a:off x="301501" y="1534823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0959BB-8E9F-07AB-E680-B301460D3C6B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A96415-552B-D19F-FEE1-B04700532942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38F720-86DF-A10F-36F4-EDB00BDB1A59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B1F30F-1052-7456-E50E-190EC6E3D38E}"/>
              </a:ext>
            </a:extLst>
          </p:cNvPr>
          <p:cNvGrpSpPr/>
          <p:nvPr/>
        </p:nvGrpSpPr>
        <p:grpSpPr>
          <a:xfrm>
            <a:off x="3044367" y="216731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F45141-6D89-FFD4-3BB9-D00D8A65946F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FFC2C7-7D6C-35F3-FEA4-6A261ABF1AA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99C61E-78DE-EEA0-C6CC-FF8212D5AE65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E6A757-B583-3ED6-5095-7A9649E87BF9}"/>
              </a:ext>
            </a:extLst>
          </p:cNvPr>
          <p:cNvGrpSpPr/>
          <p:nvPr/>
        </p:nvGrpSpPr>
        <p:grpSpPr>
          <a:xfrm>
            <a:off x="4862989" y="2802694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15A4EA-5B77-B7FE-AAC8-C66F555FE0C8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C4F1C7-464D-5A5A-A9DD-A9D8523D9907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BA1B73-9F16-42A9-D447-DF668B839D2B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8DCE22-F335-71C2-6E9A-B28C2A2DD337}"/>
              </a:ext>
            </a:extLst>
          </p:cNvPr>
          <p:cNvGrpSpPr/>
          <p:nvPr/>
        </p:nvGrpSpPr>
        <p:grpSpPr>
          <a:xfrm>
            <a:off x="7621956" y="3452145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89F92A-08E4-3498-5A82-928F305B0595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764366-EFD7-D32C-E984-EAC5605E54E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4586EB-F6E8-3656-CAE5-FE6BE935A09E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CF6D64-C510-0485-01CF-2A3705D61430}"/>
              </a:ext>
            </a:extLst>
          </p:cNvPr>
          <p:cNvGrpSpPr/>
          <p:nvPr/>
        </p:nvGrpSpPr>
        <p:grpSpPr>
          <a:xfrm>
            <a:off x="9307315" y="2798723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835626-2B6B-E0E6-5BEA-C9692EEFC3EC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3F4C8-89DF-E942-BC7F-739D01D4831D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012A68-4A91-3AE4-5D09-3E228B01D62A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DC88C5F-6EA6-3606-CFAD-107E616FC364}"/>
              </a:ext>
            </a:extLst>
          </p:cNvPr>
          <p:cNvGrpSpPr/>
          <p:nvPr/>
        </p:nvGrpSpPr>
        <p:grpSpPr>
          <a:xfrm>
            <a:off x="3964356" y="4101596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D8FF650-C7C3-7D98-6220-4DF692AE2F26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BBF373-C13E-F39C-711F-3FDDBF795145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584BAE7-CE91-06B2-1EF3-968807E0E43C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9D486E4-9B6A-9E45-82EB-41981E9A87C1}"/>
              </a:ext>
            </a:extLst>
          </p:cNvPr>
          <p:cNvGrpSpPr/>
          <p:nvPr/>
        </p:nvGrpSpPr>
        <p:grpSpPr>
          <a:xfrm>
            <a:off x="8516681" y="2167318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CB2744F-3592-AE7C-C45F-F6C2D93053C0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95B31D-D446-54B4-7B65-BCDDDBF926C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DB4FC5-471E-42C9-86A1-2517DB558939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1C9F30-CAAD-CDD5-3C6E-9015169057BF}"/>
              </a:ext>
            </a:extLst>
          </p:cNvPr>
          <p:cNvGrpSpPr/>
          <p:nvPr/>
        </p:nvGrpSpPr>
        <p:grpSpPr>
          <a:xfrm>
            <a:off x="455550" y="4935004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C2803-4FE2-F5EF-96B1-3F4C03B67DF1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660F947-6BEE-0CF7-C7A7-A540EB962990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BD53F7-0D0F-9285-23B0-4108C6516885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B34A378-B39F-92D6-0ED8-28E39FA8AD2E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7EE6E9-000E-5CF9-7363-D828C63ABD78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F48FBE-E96A-7AD6-00A4-8B455BB7207C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95E6B0-3731-6BD1-B79D-000E4ED2C32F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6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76FC-47DC-109D-AA55-402BC7E5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2AAFD2F-A2E3-FAEB-1605-5C6B8058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E823E-C861-A5CE-BA33-083E70542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83755"/>
              </p:ext>
            </p:extLst>
          </p:nvPr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757636A-CF5F-38ED-0686-3FF83D112380}"/>
              </a:ext>
            </a:extLst>
          </p:cNvPr>
          <p:cNvGrpSpPr/>
          <p:nvPr/>
        </p:nvGrpSpPr>
        <p:grpSpPr>
          <a:xfrm>
            <a:off x="301501" y="4211848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464AA9-4BE9-7BA3-57A4-066EEC616CAD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71B098-1B13-7B8C-5185-089F17121BA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3A9639-0CE5-B9E0-7450-EF0F9953F9AE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A84862-6156-8D35-1429-A72AAF273620}"/>
              </a:ext>
            </a:extLst>
          </p:cNvPr>
          <p:cNvGrpSpPr/>
          <p:nvPr/>
        </p:nvGrpSpPr>
        <p:grpSpPr>
          <a:xfrm>
            <a:off x="3042073" y="2964026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4AC7EC-E0E6-37EC-AD91-5BC6CD79BB12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EF84AD-0C86-A56A-5A4F-E7B75D59E031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F74ED9-A418-74A3-208C-3149AC63279A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07CA12-BCE9-F1C2-66AA-3A1B4366CEB1}"/>
              </a:ext>
            </a:extLst>
          </p:cNvPr>
          <p:cNvGrpSpPr/>
          <p:nvPr/>
        </p:nvGrpSpPr>
        <p:grpSpPr>
          <a:xfrm>
            <a:off x="4875821" y="3600407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BCF74C-25A6-EEF1-A785-0016A14EBE9E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93F5A3-6D2C-F560-FC4B-E2A3B6D763F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0F3530-CB40-2E27-5A6A-6A2E87B2B71C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6BFA1B-2EAA-7A93-DAB1-7D783B94B9BA}"/>
              </a:ext>
            </a:extLst>
          </p:cNvPr>
          <p:cNvGrpSpPr/>
          <p:nvPr/>
        </p:nvGrpSpPr>
        <p:grpSpPr>
          <a:xfrm>
            <a:off x="7621956" y="2399200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80E431-D205-142B-F9C0-241FA9A87D95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E3A9F7-350F-70CB-8DED-A9AE4CA7DCCA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5C86A3-1B69-7263-0EBF-3D901CD34AA7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0DFDFBD-8B27-8F59-D660-EF56DC02E5C1}"/>
              </a:ext>
            </a:extLst>
          </p:cNvPr>
          <p:cNvGrpSpPr/>
          <p:nvPr/>
        </p:nvGrpSpPr>
        <p:grpSpPr>
          <a:xfrm>
            <a:off x="9307315" y="1728515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B732E1-5829-FD46-3748-AFD087302690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6907BA-6741-6097-4A1B-D4855175C14D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CAA47C-44D0-C90E-2CA6-3AED94FE1DAA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E3FFCA1-2560-E675-8361-EAB45CABEED4}"/>
              </a:ext>
            </a:extLst>
          </p:cNvPr>
          <p:cNvGrpSpPr/>
          <p:nvPr/>
        </p:nvGrpSpPr>
        <p:grpSpPr>
          <a:xfrm>
            <a:off x="3964356" y="4868318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884ACAF-6C0D-D661-BB0B-DD7204AAEB68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717B9E1-7790-8EF5-D58D-7E7D01FFC30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6D06CD-4AA7-B511-B193-AAD363CDF58A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32DA0A4-ACD3-B739-2299-BDB334D0CFB7}"/>
              </a:ext>
            </a:extLst>
          </p:cNvPr>
          <p:cNvGrpSpPr/>
          <p:nvPr/>
        </p:nvGrpSpPr>
        <p:grpSpPr>
          <a:xfrm>
            <a:off x="8516681" y="1095275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7DC0BD-459D-3048-6383-3FD433F7AE8D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5DF3C9-486B-78B6-B58A-BDAD6AB5EE48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0CBA62-C108-21BC-00CC-215FD6BEF98F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CFA10FE-03E6-4239-EEFB-6553575CF7EF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3A09180-7294-0EBB-8F37-C4F6BBE4CA28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969BA1-9448-AA0E-58D9-3C78938C0318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D4D2A4-078F-51E2-239E-2B74655EC0F0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8259D07-A9AE-0A2A-8CF6-7E7767110D01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DA02F8-E01B-DC7F-8429-5D614668710F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D286CC-1901-9AB9-6F17-9D412D9FFF4C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9A07E1E-0278-0E18-B6B2-01D0C2949FBC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F1CC-F11E-BCBB-B544-26A8D3B5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66A1B4-4F11-0103-E844-8CB1422A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4AA1BF-5711-54C3-E3B1-B03BEC523CE4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0B413CD-B137-9007-A4A2-888D1A4B9B5F}"/>
              </a:ext>
            </a:extLst>
          </p:cNvPr>
          <p:cNvGrpSpPr/>
          <p:nvPr/>
        </p:nvGrpSpPr>
        <p:grpSpPr>
          <a:xfrm>
            <a:off x="289345" y="1095275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5A697C-CDA3-D73A-23C7-A0D7F00E33F7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383E04-535F-179A-22A2-74D6F113D48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0EF471-4239-C75B-3028-B0B02561B60A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2B66A0-9357-6DC1-2B5E-BD2B059E8688}"/>
              </a:ext>
            </a:extLst>
          </p:cNvPr>
          <p:cNvGrpSpPr/>
          <p:nvPr/>
        </p:nvGrpSpPr>
        <p:grpSpPr>
          <a:xfrm>
            <a:off x="3041640" y="173329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608650-9AF9-D587-5CBD-AC65A7EF73A6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FD5CC6-6516-D5B5-167D-F0F5BB4EC2C5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847064-66FC-26B7-0CAD-F5F17FAEFAEF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662BFA-1182-DA45-DB5D-D6F5DB233150}"/>
              </a:ext>
            </a:extLst>
          </p:cNvPr>
          <p:cNvGrpSpPr/>
          <p:nvPr/>
        </p:nvGrpSpPr>
        <p:grpSpPr>
          <a:xfrm>
            <a:off x="4875819" y="3019679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8CFD7A-F933-F1D7-8BB9-69DDA54BBF94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683E11-2756-018D-8F23-9929A0268A91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A4B8C8-4D9D-9C90-A897-A8E5CB1CDF08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550E04-CB3C-1BB7-ED66-0C9E43213C33}"/>
              </a:ext>
            </a:extLst>
          </p:cNvPr>
          <p:cNvGrpSpPr/>
          <p:nvPr/>
        </p:nvGrpSpPr>
        <p:grpSpPr>
          <a:xfrm>
            <a:off x="7621956" y="3657973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A1BDF2-6C03-2A54-A587-C3328E4D28F1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275367-2464-5DAE-F574-2D34D5E6B00C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81A101-9FD2-E456-7ED8-F077E58D50AC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811128-FCD2-54BA-BA97-C8C096F75126}"/>
              </a:ext>
            </a:extLst>
          </p:cNvPr>
          <p:cNvGrpSpPr/>
          <p:nvPr/>
        </p:nvGrpSpPr>
        <p:grpSpPr>
          <a:xfrm>
            <a:off x="9317825" y="4934702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E6A4C9-5413-B93E-CDC7-15442857F442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27F43E-A6CB-674C-4518-9AC2B6C02354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E014B9-C779-C7C6-90C4-B072867764F1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CC0CBC-1310-D0CF-D17D-F7C9D0282CE8}"/>
              </a:ext>
            </a:extLst>
          </p:cNvPr>
          <p:cNvGrpSpPr/>
          <p:nvPr/>
        </p:nvGrpSpPr>
        <p:grpSpPr>
          <a:xfrm>
            <a:off x="3964356" y="2377668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1C4AFBC-7A79-5BB3-DFB5-3BADD93CF88B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DE4EB0-A3E7-9A97-87C4-131797A3E74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7EA9CF-5CBA-8F0B-33FE-941C2B90F656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B99B053-EE71-30EB-7953-C5211B69AE2F}"/>
              </a:ext>
            </a:extLst>
          </p:cNvPr>
          <p:cNvGrpSpPr/>
          <p:nvPr/>
        </p:nvGrpSpPr>
        <p:grpSpPr>
          <a:xfrm>
            <a:off x="8527191" y="4301931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21D4877-9203-9349-2B1F-273238C82ED3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D1A626-F5C0-52A1-D70E-8DBE735A1F90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6FFDDE9-F4D1-DF3D-9133-77E98ABFBCED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9C2B464-5334-9A6F-0D1A-A8925AACACE8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CFF9C0-FDB7-061C-F50F-571A6BDDD5D8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7F7BF4-7E3F-8928-1021-F392176C342B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54398AB-864D-97AF-70B5-AD631DEA152D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E133914-C84A-600C-A599-CA879B48737C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C52DB7-DC98-5458-2F2E-31AFEB55541B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31B6E2-FB28-BAEA-2252-7128B271E74B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F32E31-BB75-8148-D48F-BF0E134D9D5D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1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8F2CE-67F2-A243-8EA2-0402F5609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8FA54DB-D0D4-75F8-F538-69933904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1866E3-03CD-1DFF-706B-598BF05B717F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518DA64-E289-2B85-9494-5900DA73293A}"/>
              </a:ext>
            </a:extLst>
          </p:cNvPr>
          <p:cNvGrpSpPr/>
          <p:nvPr/>
        </p:nvGrpSpPr>
        <p:grpSpPr>
          <a:xfrm>
            <a:off x="289345" y="1095275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5DAC9C-FB5C-2BC0-B612-DA44E0471E21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74129-3AE2-9284-DE5F-6E2EFA0602A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A93C5B-7D8C-8D96-48A5-CE87C88C9711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CB72B6-9287-E4A1-993A-4D67CA2D301F}"/>
              </a:ext>
            </a:extLst>
          </p:cNvPr>
          <p:cNvGrpSpPr/>
          <p:nvPr/>
        </p:nvGrpSpPr>
        <p:grpSpPr>
          <a:xfrm>
            <a:off x="3041640" y="173329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25C980-D505-D813-9FF0-63D255F25CA6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89D21-ACD0-E8D3-DBC5-498B41F6DA72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1B8FF8-164E-EC22-4277-C9E69AEE865C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646F33-6643-DA5E-DDA8-265289B54B75}"/>
              </a:ext>
            </a:extLst>
          </p:cNvPr>
          <p:cNvGrpSpPr/>
          <p:nvPr/>
        </p:nvGrpSpPr>
        <p:grpSpPr>
          <a:xfrm>
            <a:off x="4865309" y="2371321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CECB09-4956-4CC2-2AA0-D4CD102F1F1D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4B2A1F-E303-567E-1D15-1F51FE3198DD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27789D-7803-A5E2-1DEE-13D9FBA526EF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AED936-FC89-E723-84F2-F83E9A8323AC}"/>
              </a:ext>
            </a:extLst>
          </p:cNvPr>
          <p:cNvGrpSpPr/>
          <p:nvPr/>
        </p:nvGrpSpPr>
        <p:grpSpPr>
          <a:xfrm>
            <a:off x="7614137" y="3013417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9EFF93-A5E8-4C64-A486-88CD8AB54403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AF1BB7-7783-3E23-85A1-24C4079AC34C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3ACE25-99E5-9A14-978D-7898B29920D4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2DF515-CFDB-E3E8-9659-FB12ED1E06A4}"/>
              </a:ext>
            </a:extLst>
          </p:cNvPr>
          <p:cNvGrpSpPr/>
          <p:nvPr/>
        </p:nvGrpSpPr>
        <p:grpSpPr>
          <a:xfrm>
            <a:off x="9317825" y="4934702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215F69-2CCB-60B0-BE61-77CA09BFF477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BEB85-F2D2-FA47-B206-353247DD6EEF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D7D0A5-237C-DE86-63EE-418C1EF2E7C0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DF779A-08AD-E3EF-F43C-F5018A94EF6A}"/>
              </a:ext>
            </a:extLst>
          </p:cNvPr>
          <p:cNvGrpSpPr/>
          <p:nvPr/>
        </p:nvGrpSpPr>
        <p:grpSpPr>
          <a:xfrm>
            <a:off x="3956537" y="3670416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8CC8249-BD43-5A17-3ACF-C0EFBDD73E51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AC09A6-2659-4502-C1B3-E0D616FA808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9E0D11-6201-536C-AB59-CDD3A8991F11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8D8F9A-9D19-23DE-BB24-DFD360F2DC9C}"/>
              </a:ext>
            </a:extLst>
          </p:cNvPr>
          <p:cNvGrpSpPr/>
          <p:nvPr/>
        </p:nvGrpSpPr>
        <p:grpSpPr>
          <a:xfrm>
            <a:off x="8523953" y="4301931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F74086A-6CD6-7574-E5D5-152947EC0DC9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56E6B9-060F-F4BB-1D97-5431C15CBE0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21FC351-F2C1-66E5-8B36-39850575B757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6D83769-D3E6-F1E8-9B02-BB16B5DA9790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AF9DF2-7ADA-6068-F510-3F32D34B2F1C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DBEE88-FC0D-FFD9-4DC1-58241AC5670E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84697E0-0143-EFAF-58F9-D1E1543D83F4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5CD246F-7910-3BBA-C8C0-540FF1451FC3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E19ABA-6FA3-2E5F-95AC-DC3E536CFE03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5CCBF7-6B8F-3A9C-415E-FF3879209EAA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5076E9-CE4E-46A6-6F98-11C2D1413B14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29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C801-FB73-0780-4D19-ACFEBCE0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82A56E-766C-FE33-7C5C-BD4C585AB7D4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5CF3-8B78-C1F7-CE1B-119B8881D0A2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D00446-BDCC-B6EE-4B0C-5588F208E626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AECE15-D5E5-DEB7-A0B3-DB63A5AA3516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4A9A0B-A90C-EC13-7189-6BF7BB97A609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2986A5-A81E-D2CB-768A-22030939A96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5029DAC8-5078-ACFE-D3E1-4805E5E7F117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CDA0927-B08F-3EF0-59A4-DB9E2FA7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E70-355C-78E7-0D6D-ECF9429EAACC}"/>
              </a:ext>
            </a:extLst>
          </p:cNvPr>
          <p:cNvSpPr txBox="1"/>
          <p:nvPr/>
        </p:nvSpPr>
        <p:spPr>
          <a:xfrm>
            <a:off x="1573420" y="2224748"/>
            <a:ext cx="155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7561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DDE7F-E5FA-2E95-2CDE-2494E017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A68B7E-89D0-6C90-5D3C-240D472D18B9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A05D4-746B-8130-C162-362D88278952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43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60B884-336F-A8AD-937C-940A84C40C1F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2A2430-084D-D4C4-BB77-2761A704831C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366F96-87EF-372D-01B2-A7E13B30D29C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44D55B-3D9D-1914-C286-DEDDB988F0AB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B1347FB-1A59-B7C7-DA5B-C6B6F62AF836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89490BD-2D3D-EC61-C799-DB7FC9EF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65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CF9E6F-2B26-20B3-51C8-D02D86E69F93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A738E-326F-D91B-DAE8-52CBEAF22598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25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47882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7C2C9-FAC6-9C8D-FDEB-977215EC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67BA4-EA3F-D58C-9D84-EB1F032176A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30BB6-05A7-62B2-D411-69D8EA8C6536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228970-4411-641B-2422-D764676F2676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CC071A-5A38-1873-A5E7-8FDCC2FF74F1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E31466-F9CC-8FDA-6103-EF197DC316B0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588767-B129-4F73-918A-3D7B61F5D0DC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7C13135-90CD-4816-8EC1-3F797054C4C6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B5EEB0C-0E2F-ACC5-9AB3-971472E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66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2712E9-3080-7382-7559-E887E9F03023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5CA697-EFB2-5F77-DA3C-50FEA8BB7E69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580E9-5B6C-B66A-1AB5-959C566DA311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50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047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B05D2-758C-D905-B45D-3B67E8C3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3F84AF-AEA0-998B-1F8C-678F33CD9F2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5ED3-9F1B-590F-27F3-4AE1D6D9C840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D7A8C7-B69F-2800-C3A4-2DF36C5CF6E9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E8C2CE-D95E-4D96-D4C8-C84D56AEFECB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E9DD1-0053-D6BC-E0D5-4B321BBF3051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3CC8A8-0ACB-D878-BAD4-935630685DCD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0C3DE792-5216-58F2-CE8F-BF8DC821D386}"/>
              </a:ext>
            </a:extLst>
          </p:cNvPr>
          <p:cNvSpPr/>
          <p:nvPr/>
        </p:nvSpPr>
        <p:spPr>
          <a:xfrm>
            <a:off x="7102700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DB84680-999A-6EF1-C24C-484A31DB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67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CEE44C-1761-A6C1-8787-2D3A1614042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8810DC-82E6-8961-1CA6-634FDF4329CA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8675C-F440-56EC-ADE8-5343AA4665CF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50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2477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F1188-C4EB-E696-59C1-73F6A6C28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11BB49-3E56-92B1-76EB-B3C14357F434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52B28-842A-A04C-8041-896FC8DF6943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26D7C5-43F3-71E0-0067-C1BEBFC8E970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6DBBE2-D5FA-5B7D-B825-447E34150840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1C8050-EDC8-FD90-3BDE-BA043FA5711D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90C544-C3ED-B011-479C-56CEDF21B309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CBB6241-E645-4028-7FE8-2B4EB66A324F}"/>
              </a:ext>
            </a:extLst>
          </p:cNvPr>
          <p:cNvSpPr/>
          <p:nvPr/>
        </p:nvSpPr>
        <p:spPr>
          <a:xfrm>
            <a:off x="7102700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D129C30-7313-CF52-393C-EECECF86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68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84A073-13E3-C7A7-1790-D8C0DA6D22BE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092CFA-CA9C-C9DC-283A-415E3E47A917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EB7C98-9136-FB1B-20EF-F925A7D6EC3C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0B416-381F-A601-FE95-88EA907105DB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396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5543-C65C-723D-B038-EFB4D1AD2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2A405E0-C6B8-5C15-CABE-6BB5B91A6C5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22845-4C6A-21C9-4A21-D9BA8646E45A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65B67-3C00-0C42-F860-CD4D7BAF431B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EB819F-C2CC-23AB-2215-2ED9FBA5BC86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5FACC-0F1C-0E9F-4CD7-AAB6483FD006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F2F3DC-C482-9F28-334D-7EA6218CF580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3F642DC-12EE-2908-739B-D8B11090AE33}"/>
              </a:ext>
            </a:extLst>
          </p:cNvPr>
          <p:cNvSpPr/>
          <p:nvPr/>
        </p:nvSpPr>
        <p:spPr>
          <a:xfrm>
            <a:off x="844802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BF6D25B-A29A-4A65-2DAD-4CDD0819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69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BB3304-C7C4-8000-CBA1-75ADA25DBF6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093C0-B194-9647-F10E-DC942906166C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42F580-BD78-3491-09D4-6B3654DA928D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FFC09-B869-1E94-7373-8511EE636175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4408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B1001-26DB-D0FA-5FBE-18F8DA9B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F579606-93B7-73C1-61E9-AC5E713F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081B34-6CC0-C597-ABC7-3657E9578072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3D28B0-B666-89AB-E15F-4613B8594C35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3D08B6-0F72-4EB0-DC10-00EBE06C1408}"/>
              </a:ext>
            </a:extLst>
          </p:cNvPr>
          <p:cNvSpPr/>
          <p:nvPr/>
        </p:nvSpPr>
        <p:spPr>
          <a:xfrm>
            <a:off x="48959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7D6B61-7497-91C7-5F43-755161EE84F5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685D3-C95C-387D-1253-5DAB0C34B043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CEC6C0-4DD3-39E3-BFFE-6CDA3FA721CE}"/>
              </a:ext>
            </a:extLst>
          </p:cNvPr>
          <p:cNvSpPr/>
          <p:nvPr/>
        </p:nvSpPr>
        <p:spPr>
          <a:xfrm>
            <a:off x="30671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C5A8D-4F77-07BF-C369-893E8C81A26B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DCBD49-7D46-8818-37EE-CB25278963C6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E0A4CE-65E2-050D-4513-79EABBEA6647}"/>
              </a:ext>
            </a:extLst>
          </p:cNvPr>
          <p:cNvSpPr/>
          <p:nvPr/>
        </p:nvSpPr>
        <p:spPr>
          <a:xfrm>
            <a:off x="3981512" y="130761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792A88-CA60-CB15-E7C3-A82B58D86A9A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620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08AAE-E2E2-FAC5-4785-3BD455D77716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8476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4AE085C-47E3-D993-97FE-68E40565E88D}"/>
              </a:ext>
            </a:extLst>
          </p:cNvPr>
          <p:cNvSpPr/>
          <p:nvPr/>
        </p:nvSpPr>
        <p:spPr>
          <a:xfrm>
            <a:off x="77532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6F3F5-8F6D-13B0-C20C-61A8BE610BAC}"/>
              </a:ext>
            </a:extLst>
          </p:cNvPr>
          <p:cNvSpPr/>
          <p:nvPr/>
        </p:nvSpPr>
        <p:spPr>
          <a:xfrm>
            <a:off x="59244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4D310B-0BF2-62C7-416C-C3B8B2CC89C0}"/>
              </a:ext>
            </a:extLst>
          </p:cNvPr>
          <p:cNvSpPr/>
          <p:nvPr/>
        </p:nvSpPr>
        <p:spPr>
          <a:xfrm>
            <a:off x="683889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DD9DDE-3596-4F74-6761-4471805446D5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6193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BBA29-A570-7FE0-70B3-146C98EBF32E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7049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EC63F-C63F-DAB2-CC57-5A3A62B61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5B66C2-28A0-7E72-CCF2-AC6474676190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1471A-F666-A4EE-BCCD-02ADB895EE65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526EB9-A3B2-7D4F-5A3E-E9CDC235E0E1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253B44-FCEA-2021-FFDE-428A9F218351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937689-76E5-7A85-F60C-D5BFC61F5669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3C0345-3176-E341-F28F-F6382161E8BB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41D7203A-E725-DC38-3401-AF1EBBB65800}"/>
              </a:ext>
            </a:extLst>
          </p:cNvPr>
          <p:cNvSpPr/>
          <p:nvPr/>
        </p:nvSpPr>
        <p:spPr>
          <a:xfrm>
            <a:off x="844802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AD4C225-2E77-DC3E-DE1C-B32F0016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70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565BE8-FFC8-82DD-E641-AEF04B82F991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0BC941-3A99-E2B8-DDF2-D7C84F4C3DE0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B32A7-EFF9-4151-1969-9FF7A0108C47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187DF5-F39F-FCBE-D4EC-C0115BDA63D6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6D0E3-2912-B566-1016-DEB74CE84699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728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C15B9-38EA-0B44-BEE4-EA7CCFCD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ED77FE1-DA9C-1C67-241B-98E0A340A391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8DD69-0890-8EBC-76D1-7E9BD2405BE4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02ABB2-57CD-6AFC-5C7C-8F77EDA964C0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593497-4B13-DD3C-B4B6-7C434C97C4B5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AAE245-8484-1756-C12C-3F13AF7F82AA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0EABF-5582-48FA-047C-F7DC52E3EE58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E30E720-E41B-7B94-29AC-91C9A494B86D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29DB1B7-D0B9-2289-401D-CD9F38A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71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B2EB6F-0676-F614-B6C5-3E67419B4349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D05130-F521-FFCE-36C3-D89506E99136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0C3C77-7227-0F3C-3B7A-9B758A2C46EF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F4DC2C-B934-12D2-D8AA-EFE53BA0606A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65246-CAE1-E65A-2B9F-5E27885ADE16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8741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E868C-2FB3-FC14-3A8B-840CEB283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27035C6-1A93-34F2-6ED1-DB95C9621AD5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02DE1-200C-C6E8-C6E2-183D7DE17088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2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A89C8E-3637-84DA-DA8D-9F8AEEA22D38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D5F032-2B48-A52D-C197-6AE0666441EF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BBC187-638D-DE7C-9CE1-6993FAA4A28E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56C853-8879-BA0F-9DE4-03E25EF44F2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47B0954-BB14-8CE9-AE56-E23EB0A9A956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066FC6-B03C-F7B6-A504-C171F24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72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FC61F-0454-0794-004E-C2EC9A39A351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5D6758-032F-95F6-E45D-DB48FFE913C5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ED3C80-8566-3CE9-544C-D18E67ADDB8A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050A3A-29C0-845A-4417-D6E7FAC02924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F8C1C5-1475-B31C-A168-2B38B8F6F88E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3CCAA-911F-34D3-D6C1-1752209CE363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66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8163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9558D-205C-0F1A-1DE5-FCF79387A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6440ED-C660-AC12-F298-7B5B45532657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E25F1-9FC6-E9ED-2E46-44B6F7E29391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00A7C-9412-6984-3B28-7836C7029F7C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AC4AB5-4C42-043C-55AC-947A768A4A9C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FCC5E-46E5-87EC-A83D-D6D859906A4A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3FA8A2-1613-E9CC-EB37-3F53C3A795E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547F097-BAC6-A6F3-9EA5-872B0EF46314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273EC57-EB38-B498-965F-8BC3122B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73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B942E1-6807-4843-54A6-8D6957BC2D44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00038B-89AA-1BB6-8C23-25750C435FFC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6AAF8A-48F5-6E20-9BE0-49580523B351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6E89BE-29BC-303E-C360-044528ECCD63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96D44-20F4-0DF1-BF28-8835FA07EA65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8619C4-9EEA-18BC-E7AF-B9CCC1EF74DF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1E619-8388-3DCF-BA7E-11EA55A9B775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67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45198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5F2B-D406-14A0-F202-2DE16F418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DB150B-D380-43BB-19ED-A4AFC92BC045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0776A-58BE-EA16-E0F3-D86B16E2E43B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28D2BF-58E9-3F9A-D0BF-888C9EF69264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BA72B2-82DA-B1C2-4288-4A81A8B0D11E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EF4D7E-18B7-7EC4-17D1-D318AA430588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646B75-18DE-2125-9CF1-80174160F82F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A2ED578-7647-7D6C-8074-D3D1D47F17D7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A4044FD-3CEF-7ED1-0107-37E0C9FF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74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4EC1D3-C930-9376-81E3-69D6BB045260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521815-CD91-05E3-14C7-8AF14E11BA52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CFEAC2-3521-27F1-5CFF-AF1C81A46606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006430-A36F-EDA2-CDB3-03A860804188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451779-89F9-03A3-A9AC-319AC5E49336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599CD-C6E7-D8A5-200B-77C79442DE77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AC4775-AEFB-51D3-C687-159BFF0A2B89}"/>
              </a:ext>
            </a:extLst>
          </p:cNvPr>
          <p:cNvSpPr/>
          <p:nvPr/>
        </p:nvSpPr>
        <p:spPr>
          <a:xfrm>
            <a:off x="75141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7C2CC-E6A1-843C-4C02-3658A58A3B94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5979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606B8-CE7A-4612-BE8D-A8BD4DDC5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6142F4-9950-7489-9A16-5AE9445BC206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4A164-4975-BC6C-2102-2C531DD31164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C2A3DA-BE31-370E-9842-FDCF3CAB3225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29FB0A-0F73-14F6-C50D-0B4CE6DE71FE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CDBDA-9A88-7067-36D6-9B629E492B67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24AA4E-B94D-5C16-2EB4-B34431B6F240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CFD9E2-0120-C46A-AD6A-91806BD7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75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F4D3BE-A75C-A167-2E01-519286B6DD4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18CA0B-C57D-BF59-232C-3DEE2AB122CF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38665F-254A-300A-1099-A50049423C43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54F0DF-49D4-B79E-952C-92CD1CA18ECE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6D4445-2CB0-5C6A-C25A-2350F78078CD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2C357B-0701-F231-0BEC-D71A5B66B882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C9B90C-64EA-4A0D-4BB5-50DC0400A1D1}"/>
              </a:ext>
            </a:extLst>
          </p:cNvPr>
          <p:cNvSpPr/>
          <p:nvPr/>
        </p:nvSpPr>
        <p:spPr>
          <a:xfrm>
            <a:off x="75141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FE713-94ED-80E0-7464-82CFE1A17B3E}"/>
              </a:ext>
            </a:extLst>
          </p:cNvPr>
          <p:cNvSpPr txBox="1"/>
          <p:nvPr/>
        </p:nvSpPr>
        <p:spPr>
          <a:xfrm>
            <a:off x="1573420" y="2747968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Done!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36BF1-0BE7-3107-69AA-48040DEDB6C5}"/>
              </a:ext>
            </a:extLst>
          </p:cNvPr>
          <p:cNvSpPr txBox="1"/>
          <p:nvPr/>
        </p:nvSpPr>
        <p:spPr>
          <a:xfrm>
            <a:off x="8827018" y="4371643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6 coins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F9B84-DBA0-0D9A-F4BA-2F0E177CD7A8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7424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6F83558-236F-2751-D50C-4F419035425F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7D315-D036-08C9-A135-686684D582BF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A5DA8F-35AF-AA78-8408-0A4737A40809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12249C-650C-34D6-5686-DCD9647667FF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58FECD-5AD3-26D6-E876-FC067061CD75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C0726B9-FEF5-B84C-7624-5644C05A5358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52E845-17E8-A395-8719-F60219E6D783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A57C46A-9B97-68B3-72BA-7768C93AE971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AD0C10-7F07-3D2C-F9E8-73FFED59B332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9E6B6F1-5259-3D3D-D924-675A8C2D237F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35E19B-07C9-BF8B-6425-C155E19522D5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F5401C6-97E4-7409-EFE1-19A3718DED9C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79BA0E-1C2B-1FDD-012A-F979304212E1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920308E3-581E-15ED-A8E3-C91D6227E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5262" y="4196158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C5A0093-19C6-7AF6-8F4F-4F5906A419D2}"/>
              </a:ext>
            </a:extLst>
          </p:cNvPr>
          <p:cNvSpPr txBox="1"/>
          <p:nvPr/>
        </p:nvSpPr>
        <p:spPr>
          <a:xfrm>
            <a:off x="6652667" y="4319016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$0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7F9F3F8-A88B-8446-83C5-2D7CD93D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02142-0728-F368-C70C-8F7D1644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4E24A51-7DE4-E707-6A5B-DFEE1F1DD7E6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30D5DA-D3D1-5D82-B34A-99F82314DA15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53C3C8-36C2-D7DD-71F4-2D29E5C4A8E4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46E42C-E75D-628D-99F4-5DCFE0008768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3F987-D4FA-EC68-E487-A5D9760422AD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7543AE2-A6E7-4EAB-52BC-F51F5075BCD5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AB09F7-1379-5599-6A53-BE450E95F1AE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0CAD21E-8B35-8FF3-3D73-FEE6872AB64B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2F9899-B3A6-1896-3308-7983E828C3E0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47E91DE-B731-F4B1-22B8-F08AE93F11A3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2115F3-6FE9-2AC9-4FB2-8BAF40A9BAEB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64EE550-5884-0695-47A6-EA3A4DB57A4B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EF5971-5139-D2AB-A73A-E6EE746C9D29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8ED66CEA-4BAF-6DD8-5AD9-2B46B7DB0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4063" y="3265993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E4B8A8D-C1E0-C4F5-84CC-6E3A6FE46255}"/>
              </a:ext>
            </a:extLst>
          </p:cNvPr>
          <p:cNvSpPr txBox="1"/>
          <p:nvPr/>
        </p:nvSpPr>
        <p:spPr>
          <a:xfrm>
            <a:off x="8481468" y="3388851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DA29D-BEE1-A137-1B4A-9450C0DF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D47D-C4EE-0C3E-34D1-09F8EB8F1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A59E84D-368A-DC03-029F-B6C5D851B2F2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13ECBF-9518-BBF7-FCC7-F04A7A950EE2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0E75A-DFC2-E82E-B2D4-C3E10346E241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AF830-8388-D839-52FB-EA5E681157DB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D8A1E0-5A93-3CA1-2EE8-FDEDA8D1C076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8A4C165-314F-55CD-B953-4CDF9D001E64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9B5644-9F0E-5DEE-623C-256A7C6BCBBC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ED33FB2-49FE-6405-F3C8-960A0FB3B937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39BE6-0A35-2891-5CC5-727FC7580BA8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FC78A27-B21C-0D98-000A-5284397DD122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824E1E-285B-197F-CC53-43FD775407CB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4FC0E00-BA3E-B09C-ECCF-2845CABC0D97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B1012E-A8DD-9C6B-C9BE-371EE460FA57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03D21788-AE70-8CA4-3197-8A261192C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9665" y="2351593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80856EA-679C-D8EC-26D1-E600A3EEB638}"/>
              </a:ext>
            </a:extLst>
          </p:cNvPr>
          <p:cNvSpPr txBox="1"/>
          <p:nvPr/>
        </p:nvSpPr>
        <p:spPr>
          <a:xfrm>
            <a:off x="6061556" y="1730640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0FD02-572E-7E2F-1826-7C0A2D188BA4}"/>
              </a:ext>
            </a:extLst>
          </p:cNvPr>
          <p:cNvSpPr txBox="1"/>
          <p:nvPr/>
        </p:nvSpPr>
        <p:spPr>
          <a:xfrm>
            <a:off x="2239806" y="1730640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Optimal solution: $12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D8E99-D0B5-99CB-BC0B-80E4CFA3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7ABF6-27E9-098D-229C-3D76EE72D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80EF9-59A0-E31E-E65C-B9A158E868DE}"/>
              </a:ext>
            </a:extLst>
          </p:cNvPr>
          <p:cNvSpPr/>
          <p:nvPr/>
        </p:nvSpPr>
        <p:spPr>
          <a:xfrm>
            <a:off x="3259250" y="29901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2ED5B7-3192-62EF-4F4B-B837650C4657}"/>
              </a:ext>
            </a:extLst>
          </p:cNvPr>
          <p:cNvSpPr/>
          <p:nvPr/>
        </p:nvSpPr>
        <p:spPr>
          <a:xfrm>
            <a:off x="4746466" y="288036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D9DE58-C3F9-9D89-2227-F1D420AA916D}"/>
              </a:ext>
            </a:extLst>
          </p:cNvPr>
          <p:cNvSpPr/>
          <p:nvPr/>
        </p:nvSpPr>
        <p:spPr>
          <a:xfrm>
            <a:off x="6416562" y="29901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0CAC5C-8E3B-F65C-F6A0-DFFAD12F3201}"/>
              </a:ext>
            </a:extLst>
          </p:cNvPr>
          <p:cNvSpPr/>
          <p:nvPr/>
        </p:nvSpPr>
        <p:spPr>
          <a:xfrm>
            <a:off x="7903778" y="2743200"/>
            <a:ext cx="1371600" cy="13716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74D90-9882-74EE-3A32-FC4656FE0D35}"/>
              </a:ext>
            </a:extLst>
          </p:cNvPr>
          <p:cNvSpPr txBox="1"/>
          <p:nvPr/>
        </p:nvSpPr>
        <p:spPr>
          <a:xfrm>
            <a:off x="2747595" y="84082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0EAC0B9-0181-E2A5-BE92-2FABAB2B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64374-F8D0-3765-EC14-3D90509B4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30B87F2-75AC-3C0A-330E-E67535F3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4BBA1D-31B9-F8E1-CF03-8FA85083E6CF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E8F133-73B0-6EC1-30F2-9CCBBAC7C785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8DFC05-829D-0CB4-D2FE-15197D91EED3}"/>
              </a:ext>
            </a:extLst>
          </p:cNvPr>
          <p:cNvSpPr/>
          <p:nvPr/>
        </p:nvSpPr>
        <p:spPr>
          <a:xfrm>
            <a:off x="48959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469121-0490-012A-763E-1A93AD7D1377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425AC0-53ED-1A9A-8B42-0AA07328B893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A9CBB7-9EFD-5B00-CA5B-A9D4AFA79ED4}"/>
              </a:ext>
            </a:extLst>
          </p:cNvPr>
          <p:cNvSpPr/>
          <p:nvPr/>
        </p:nvSpPr>
        <p:spPr>
          <a:xfrm>
            <a:off x="30671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4A490-D8FA-7869-78CE-EC9DB5492E9F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E77AAC-908B-6268-D630-822B13180538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83BE7C-8527-B68E-29CE-7FD8383CA515}"/>
              </a:ext>
            </a:extLst>
          </p:cNvPr>
          <p:cNvSpPr/>
          <p:nvPr/>
        </p:nvSpPr>
        <p:spPr>
          <a:xfrm>
            <a:off x="3981512" y="130761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2F64A3-5872-369B-1B19-26D5012C195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620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9DB42-58C7-3636-2048-A5432424FCDB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8476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89DF0E3-8E44-FEE3-B936-99A57BCAC3A9}"/>
              </a:ext>
            </a:extLst>
          </p:cNvPr>
          <p:cNvSpPr/>
          <p:nvPr/>
        </p:nvSpPr>
        <p:spPr>
          <a:xfrm>
            <a:off x="77532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DC05DC-C676-49C9-A033-FE7087F76286}"/>
              </a:ext>
            </a:extLst>
          </p:cNvPr>
          <p:cNvSpPr/>
          <p:nvPr/>
        </p:nvSpPr>
        <p:spPr>
          <a:xfrm>
            <a:off x="59244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121EA0-D072-4280-7FF6-744F4F121CB1}"/>
              </a:ext>
            </a:extLst>
          </p:cNvPr>
          <p:cNvSpPr/>
          <p:nvPr/>
        </p:nvSpPr>
        <p:spPr>
          <a:xfrm>
            <a:off x="683889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C7CF6-7E28-D5DC-A6E6-9B8485530979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6193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BE85CC-A0EA-8086-CABF-A4E4DB7FFEF2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7049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4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E8071-1E58-C3D1-626F-AA89C78A4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1A4227-7986-9F17-888B-17B7AE0BF588}"/>
              </a:ext>
            </a:extLst>
          </p:cNvPr>
          <p:cNvSpPr/>
          <p:nvPr/>
        </p:nvSpPr>
        <p:spPr>
          <a:xfrm>
            <a:off x="4961926" y="161104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0C282D-B9DC-466B-F093-C9667DD89F37}"/>
              </a:ext>
            </a:extLst>
          </p:cNvPr>
          <p:cNvSpPr/>
          <p:nvPr/>
        </p:nvSpPr>
        <p:spPr>
          <a:xfrm>
            <a:off x="6449142" y="1501208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0F5426-5948-8D06-4A3D-62106136A7BC}"/>
              </a:ext>
            </a:extLst>
          </p:cNvPr>
          <p:cNvSpPr/>
          <p:nvPr/>
        </p:nvSpPr>
        <p:spPr>
          <a:xfrm>
            <a:off x="8119238" y="161104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216BBA-6707-B2F4-2AB6-615BAFCD873F}"/>
              </a:ext>
            </a:extLst>
          </p:cNvPr>
          <p:cNvSpPr/>
          <p:nvPr/>
        </p:nvSpPr>
        <p:spPr>
          <a:xfrm>
            <a:off x="9606454" y="1364048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15463-CDD5-C02B-523E-45139A6CE648}"/>
              </a:ext>
            </a:extLst>
          </p:cNvPr>
          <p:cNvSpPr txBox="1"/>
          <p:nvPr/>
        </p:nvSpPr>
        <p:spPr>
          <a:xfrm>
            <a:off x="2747595" y="3563007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600C7E-F768-8AAC-05C3-F20AD3BF39C9}"/>
              </a:ext>
            </a:extLst>
          </p:cNvPr>
          <p:cNvSpPr/>
          <p:nvPr/>
        </p:nvSpPr>
        <p:spPr>
          <a:xfrm>
            <a:off x="3030650" y="4409090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3319B5-4FD4-6A12-AB29-1AB3F6713F6C}"/>
              </a:ext>
            </a:extLst>
          </p:cNvPr>
          <p:cNvSpPr/>
          <p:nvPr/>
        </p:nvSpPr>
        <p:spPr>
          <a:xfrm>
            <a:off x="3716450" y="4409090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8D3842-5136-1E81-4B1A-A4AD94569A0D}"/>
              </a:ext>
            </a:extLst>
          </p:cNvPr>
          <p:cNvSpPr/>
          <p:nvPr/>
        </p:nvSpPr>
        <p:spPr>
          <a:xfrm>
            <a:off x="5239408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5CAD47-1D7A-8931-33AD-D7CEACBF7DAA}"/>
              </a:ext>
            </a:extLst>
          </p:cNvPr>
          <p:cNvSpPr/>
          <p:nvPr/>
        </p:nvSpPr>
        <p:spPr>
          <a:xfrm>
            <a:off x="6346166" y="4546250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1AF6C5-15DC-5129-7D0F-0E6B437F57DA}"/>
              </a:ext>
            </a:extLst>
          </p:cNvPr>
          <p:cNvSpPr/>
          <p:nvPr/>
        </p:nvSpPr>
        <p:spPr>
          <a:xfrm>
            <a:off x="7635804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DC6BEF-F8CF-0963-F3B2-40F40F32682C}"/>
              </a:ext>
            </a:extLst>
          </p:cNvPr>
          <p:cNvSpPr/>
          <p:nvPr/>
        </p:nvSpPr>
        <p:spPr>
          <a:xfrm>
            <a:off x="8093004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2D98D7-335E-15F1-5EDE-880FBE0AC04F}"/>
              </a:ext>
            </a:extLst>
          </p:cNvPr>
          <p:cNvSpPr/>
          <p:nvPr/>
        </p:nvSpPr>
        <p:spPr>
          <a:xfrm>
            <a:off x="8551747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61291E1-F217-FCCB-D8E5-4DAE028C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F1444-7F5F-934D-856D-68069F825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90354EC-68C9-0C70-A07E-708E96A6A63A}"/>
              </a:ext>
            </a:extLst>
          </p:cNvPr>
          <p:cNvSpPr/>
          <p:nvPr/>
        </p:nvSpPr>
        <p:spPr>
          <a:xfrm>
            <a:off x="138125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6F5C96-ACBF-C7DD-F5CE-A20F32D22ECC}"/>
              </a:ext>
            </a:extLst>
          </p:cNvPr>
          <p:cNvSpPr/>
          <p:nvPr/>
        </p:nvSpPr>
        <p:spPr>
          <a:xfrm>
            <a:off x="273500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6B24D-B1B3-5D6E-551D-600784D81840}"/>
              </a:ext>
            </a:extLst>
          </p:cNvPr>
          <p:cNvSpPr/>
          <p:nvPr/>
        </p:nvSpPr>
        <p:spPr>
          <a:xfrm>
            <a:off x="408875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B2EFB-AB3F-19CB-AE98-D567B2BE5F0B}"/>
              </a:ext>
            </a:extLst>
          </p:cNvPr>
          <p:cNvSpPr txBox="1"/>
          <p:nvPr/>
        </p:nvSpPr>
        <p:spPr>
          <a:xfrm>
            <a:off x="1381250" y="1007222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14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DAFCA1-CE43-CCDE-5EA3-7AD54AFE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FCBB4-E20C-95DC-B627-DA184FBFCF71}"/>
              </a:ext>
            </a:extLst>
          </p:cNvPr>
          <p:cNvSpPr txBox="1"/>
          <p:nvPr/>
        </p:nvSpPr>
        <p:spPr>
          <a:xfrm>
            <a:off x="1385738" y="3751669"/>
            <a:ext cx="193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Greedy solution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BECAC-5F87-888A-412C-08BB72FA61DA}"/>
              </a:ext>
            </a:extLst>
          </p:cNvPr>
          <p:cNvSpPr/>
          <p:nvPr/>
        </p:nvSpPr>
        <p:spPr>
          <a:xfrm>
            <a:off x="3665391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150C09-4C87-39A8-5F82-1EAAE33D5469}"/>
              </a:ext>
            </a:extLst>
          </p:cNvPr>
          <p:cNvSpPr/>
          <p:nvPr/>
        </p:nvSpPr>
        <p:spPr>
          <a:xfrm>
            <a:off x="49262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0DAA45-5D83-0A02-3B8D-7D4E923544DB}"/>
              </a:ext>
            </a:extLst>
          </p:cNvPr>
          <p:cNvSpPr/>
          <p:nvPr/>
        </p:nvSpPr>
        <p:spPr>
          <a:xfrm>
            <a:off x="53834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19597C-B992-A822-9220-832E1AF0D474}"/>
              </a:ext>
            </a:extLst>
          </p:cNvPr>
          <p:cNvSpPr/>
          <p:nvPr/>
        </p:nvSpPr>
        <p:spPr>
          <a:xfrm>
            <a:off x="58406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075CF7-A1D0-92F2-D596-EC9063C29E5C}"/>
              </a:ext>
            </a:extLst>
          </p:cNvPr>
          <p:cNvSpPr/>
          <p:nvPr/>
        </p:nvSpPr>
        <p:spPr>
          <a:xfrm>
            <a:off x="62978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A8C9E-4C41-7EFB-DF64-C50356DC0CF8}"/>
              </a:ext>
            </a:extLst>
          </p:cNvPr>
          <p:cNvSpPr txBox="1"/>
          <p:nvPr/>
        </p:nvSpPr>
        <p:spPr>
          <a:xfrm>
            <a:off x="7643989" y="3751669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5 coins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BDB9EC-DD45-52E0-0A5B-BCC4658A1E5C}"/>
              </a:ext>
            </a:extLst>
          </p:cNvPr>
          <p:cNvSpPr txBox="1"/>
          <p:nvPr/>
        </p:nvSpPr>
        <p:spPr>
          <a:xfrm>
            <a:off x="1385738" y="5083717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Optimal solution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59ACAC-4246-6CDA-CFB6-CBBF8EA6A4B9}"/>
              </a:ext>
            </a:extLst>
          </p:cNvPr>
          <p:cNvSpPr/>
          <p:nvPr/>
        </p:nvSpPr>
        <p:spPr>
          <a:xfrm>
            <a:off x="3649400" y="4826572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814E34-9F18-B767-637F-82F7A7C60F5B}"/>
              </a:ext>
            </a:extLst>
          </p:cNvPr>
          <p:cNvSpPr/>
          <p:nvPr/>
        </p:nvSpPr>
        <p:spPr>
          <a:xfrm>
            <a:off x="4122591" y="4826572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BAE5F8-7CDB-1D57-A927-339546D9464E}"/>
              </a:ext>
            </a:extLst>
          </p:cNvPr>
          <p:cNvSpPr txBox="1"/>
          <p:nvPr/>
        </p:nvSpPr>
        <p:spPr>
          <a:xfrm>
            <a:off x="5510182" y="5083717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2 coins</a:t>
            </a:r>
          </a:p>
        </p:txBody>
      </p:sp>
    </p:spTree>
    <p:extLst>
      <p:ext uri="{BB962C8B-B14F-4D97-AF65-F5344CB8AC3E}">
        <p14:creationId xmlns:p14="http://schemas.microsoft.com/office/powerpoint/2010/main" val="280760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610D5-B646-9191-C3A3-48B093A0D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807C0E-8927-1CF4-801D-98D36B4A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6E46C0-3696-F307-69D6-9E78CB16FBF4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AB15C0-23C9-C237-BCC0-190168E0E95E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CA6580-ABFA-0BDE-CA8B-3BB4883B04B6}"/>
              </a:ext>
            </a:extLst>
          </p:cNvPr>
          <p:cNvSpPr/>
          <p:nvPr/>
        </p:nvSpPr>
        <p:spPr>
          <a:xfrm>
            <a:off x="4838822" y="4453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3ED4EA-7343-98F9-54D3-282F371BC4E9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2E71D4-D852-02C7-1C48-3175FED9BDF3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C94AE3-BF33-4F44-D6A8-3E7E5F8E9B4D}"/>
              </a:ext>
            </a:extLst>
          </p:cNvPr>
          <p:cNvSpPr/>
          <p:nvPr/>
        </p:nvSpPr>
        <p:spPr>
          <a:xfrm>
            <a:off x="3010022" y="4453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23E82-091D-B35B-E8D1-CF4B17A02F64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CB4B5-9B82-EBF0-7D52-FBFEE457F09D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E1ACCD-CB2D-CE6D-56B1-D2BCB0D238E2}"/>
              </a:ext>
            </a:extLst>
          </p:cNvPr>
          <p:cNvSpPr/>
          <p:nvPr/>
        </p:nvSpPr>
        <p:spPr>
          <a:xfrm>
            <a:off x="3924422" y="34049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4551C7-6F9B-F382-0133-7F334BFB263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04911" y="41854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E8972-4E5A-E817-8E62-97AF787AC15B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790511" y="41854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BBA4109-C604-A4D4-B17F-EB248C6B7724}"/>
              </a:ext>
            </a:extLst>
          </p:cNvPr>
          <p:cNvSpPr/>
          <p:nvPr/>
        </p:nvSpPr>
        <p:spPr>
          <a:xfrm>
            <a:off x="7696200" y="44883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1D59C2-9345-7D1A-7C9A-CDBE2D4319B6}"/>
              </a:ext>
            </a:extLst>
          </p:cNvPr>
          <p:cNvSpPr/>
          <p:nvPr/>
        </p:nvSpPr>
        <p:spPr>
          <a:xfrm>
            <a:off x="5867400" y="44883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960F1B-6E60-12FA-5FD3-63E2CBEA9C74}"/>
              </a:ext>
            </a:extLst>
          </p:cNvPr>
          <p:cNvSpPr/>
          <p:nvPr/>
        </p:nvSpPr>
        <p:spPr>
          <a:xfrm>
            <a:off x="6781800" y="34400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EB18FE-6A52-A521-9B9E-1F154F159660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562289" y="42205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B31A1-AEB1-13C6-D129-41E19CF573D9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647889" y="42205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46A2AC-BA8E-043D-CE32-99ABFBAD0408}"/>
              </a:ext>
            </a:extLst>
          </p:cNvPr>
          <p:cNvSpPr/>
          <p:nvPr/>
        </p:nvSpPr>
        <p:spPr>
          <a:xfrm>
            <a:off x="5366312" y="22571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4EDE3C-FD31-82CA-0EF4-6D23501A6ECE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704911" y="30375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62A36D-18E7-B648-DBED-EBA5CA575605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6146801" y="30375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5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</TotalTime>
  <Words>1847</Words>
  <Application>Microsoft Office PowerPoint</Application>
  <PresentationFormat>Widescreen</PresentationFormat>
  <Paragraphs>1111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23</cp:revision>
  <dcterms:created xsi:type="dcterms:W3CDTF">2024-09-20T21:19:50Z</dcterms:created>
  <dcterms:modified xsi:type="dcterms:W3CDTF">2025-04-20T20:11:18Z</dcterms:modified>
</cp:coreProperties>
</file>