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2"/>
  </p:notesMasterIdLst>
  <p:sldIdLst>
    <p:sldId id="303" r:id="rId2"/>
    <p:sldId id="320" r:id="rId3"/>
    <p:sldId id="326" r:id="rId4"/>
    <p:sldId id="324" r:id="rId5"/>
    <p:sldId id="325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22" r:id="rId19"/>
    <p:sldId id="32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39" r:id="rId37"/>
    <p:sldId id="302" r:id="rId38"/>
    <p:sldId id="30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280" r:id="rId59"/>
    <p:sldId id="276" r:id="rId60"/>
    <p:sldId id="277" r:id="rId61"/>
    <p:sldId id="279" r:id="rId62"/>
    <p:sldId id="278" r:id="rId63"/>
    <p:sldId id="274" r:id="rId64"/>
    <p:sldId id="262" r:id="rId65"/>
    <p:sldId id="263" r:id="rId66"/>
    <p:sldId id="264" r:id="rId67"/>
    <p:sldId id="265" r:id="rId68"/>
    <p:sldId id="266" r:id="rId69"/>
    <p:sldId id="267" r:id="rId70"/>
    <p:sldId id="268" r:id="rId71"/>
    <p:sldId id="269" r:id="rId72"/>
    <p:sldId id="270" r:id="rId73"/>
    <p:sldId id="271" r:id="rId74"/>
    <p:sldId id="272" r:id="rId75"/>
    <p:sldId id="256" r:id="rId76"/>
    <p:sldId id="257" r:id="rId77"/>
    <p:sldId id="258" r:id="rId78"/>
    <p:sldId id="259" r:id="rId79"/>
    <p:sldId id="260" r:id="rId80"/>
    <p:sldId id="273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4552D-FE1F-2797-7A6F-7E4330629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6778CD-5969-84CB-F5C1-7CD247A2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DF0761-4196-F51F-8067-219983CD66E3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192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9D6EC-F9FA-67E7-0C3D-8386A6E9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8AF197-0445-BA96-5304-C63DE989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E68F6-8796-5FEE-19B0-781CD792ECB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3F892-2987-675D-C36A-36AE60BE513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C650F-F248-A720-A2C1-D71E0746B20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AE513C-BF86-D162-6911-C4D25078CDF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26271-8495-4C20-98D2-BC250945EB1D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D20C9-B3C5-03E5-DF7B-69F4BBAF6A4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E8CA4-30B1-33B1-30D1-ECF81D1B06E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131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8022-EB31-F9A2-1082-0DC01048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10519-A308-ED3E-2499-28597EA6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7E03F-F8E9-7914-CCE0-C5E6DDEE138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4CCF7-A1A3-E398-0DC1-186106FA678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D05F2-5A66-808C-18DB-26F2948394D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116CCF-90D8-E384-7F4E-573FB4B589EA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8F369-FE98-4D6E-8F46-6D962D2B698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2F7AC-75C4-0C7A-36C3-B9B75132B9C6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44982-A78B-02B0-B1A5-C26C21AD8D3A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27CFF4-247D-E883-443F-C752137342CE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4321C-354D-C389-E055-9B27875252A8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08D4E-BE6A-7D8B-0EF8-5592B9D9485F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14881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7298-4AE9-1DA5-6A67-D1571C48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5DF7A0D-9FEA-A638-0FBA-C2F2D218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7CDC87-97C7-5000-8A47-7C1BB12966A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533CB5-2ED9-87CB-006A-3310854B3D9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E37C8-25FA-CBD1-395C-47C69E9CF98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DE05F-E288-6066-11C0-E48CF085366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2EE6D-71B3-EDA7-F49F-39587E417C24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9314C-F66A-FF4B-06F9-B1E08832AB49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E31D7-0CE3-0366-3B0B-6C8F867A7264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2E124-DB9D-2565-A53B-98ED5E5956C5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992579-D78C-65C0-46FE-6BFDB552860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3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42813-CC60-6100-9CDF-6F3B53A9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67A9415-0DCA-8956-5EEB-BAA7047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3473B-D4FC-4229-F1C5-540EFD7A728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759D02-8C2F-7F73-B9DC-C73E820AD3F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2CB460-2A61-0E11-4124-D0E450718C1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DB44F-DF0D-78FD-4BF9-E280981A00B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07172-6372-C4CB-CBCC-11FBA301E17F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3EBBA-D715-E756-D66C-52770E0D7CAE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5CDE4-4091-7600-B824-E5C7579729BF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30D90-3313-CFA0-1475-23A7CFF52C9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3CE2D-81C7-2A31-B97C-73117C737C5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47830-3009-B52E-5D58-F20ECF5BBD57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52F1F-E065-A178-8FEF-F82BC7572F04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085EF-4435-A56A-0E9E-0798F1E3323C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4C5C8-11C2-D163-C8D5-39C265D93085}"/>
              </a:ext>
            </a:extLst>
          </p:cNvPr>
          <p:cNvSpPr txBox="1"/>
          <p:nvPr/>
        </p:nvSpPr>
        <p:spPr>
          <a:xfrm>
            <a:off x="5834402" y="58989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2197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1B713-6545-8909-F01D-BA508BDE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A91E859-603F-6914-A898-29C19A67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597A2-9962-B40C-02CE-B8D120962A1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9B9B7-9BAF-144A-0E1C-025A56FBEAC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5AC0AD-9BC5-BBFA-CC23-881E0CBC803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E6D962-F57B-374A-A1C9-43F27C5FDC0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DA7C3C-BCD6-4061-2CCB-1B6536B13D7B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A6CDB-B894-540E-4C42-ADA740C34A5A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B17E3-A978-0D43-7885-27CFAEA38F2B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89396-A410-DF05-AC63-BD1AB3C5B04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0C423-2207-22A1-4017-F071E5D0CB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B6327-4A8C-776A-C596-5500367EA5BC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8500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5ACE-FAB3-0719-055C-17EE6DD8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3391EA0-73FC-07EF-4452-BDCBD38F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72013-5E23-CB73-12C1-10E959FA9E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C064A-C183-6A22-A91D-C081B83C2182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104083-102F-316A-1CFB-47A8FA890DD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71702-5217-8292-01A5-B4A545C4E61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BB36-5518-C1D7-1186-E84CE823896A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5EE72-2023-DFA8-ED3A-936D032E07F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38348-809C-395E-BB3A-EF5A82E79E77}"/>
              </a:ext>
            </a:extLst>
          </p:cNvPr>
          <p:cNvSpPr/>
          <p:nvPr/>
        </p:nvSpPr>
        <p:spPr>
          <a:xfrm>
            <a:off x="92964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21F167-9229-0615-2988-8DD185D48FF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DB026-5A2C-587E-331A-56286661720F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05FC3-730A-9DAC-14A3-946B5030FA4E}"/>
              </a:ext>
            </a:extLst>
          </p:cNvPr>
          <p:cNvSpPr/>
          <p:nvPr/>
        </p:nvSpPr>
        <p:spPr>
          <a:xfrm>
            <a:off x="5186330" y="20573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9DF14-3357-A782-39DE-F254B943085B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7A903-4A6B-50DA-D378-FC35342E9D63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34C3-7671-6D82-1ED1-6E9463A0403A}"/>
              </a:ext>
            </a:extLst>
          </p:cNvPr>
          <p:cNvSpPr txBox="1"/>
          <p:nvPr/>
        </p:nvSpPr>
        <p:spPr>
          <a:xfrm>
            <a:off x="3653960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C9992-E12B-738B-CCC3-60BE52B84421}"/>
              </a:ext>
            </a:extLst>
          </p:cNvPr>
          <p:cNvSpPr txBox="1"/>
          <p:nvPr/>
        </p:nvSpPr>
        <p:spPr>
          <a:xfrm>
            <a:off x="5782792" y="589895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111216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CE532-5E7C-E94A-E6EA-102A5A14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A131AB2-224A-67FC-0448-151E1E17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621E6-6E92-56D9-FE34-8DB1920FA4A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E713A-602A-83EA-7FE9-0AE0F9EBFB53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4F9D6-E93F-2E30-A01C-E4AF3CD2A721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FBAD3-9734-EB7F-7511-576276864BC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1F5CB-C349-B1AB-5CEF-4D24AAA4D12D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E818E-0CCA-4490-9FEF-26337B11F0E9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B9B0B6-5251-1B90-3A93-EECE81EB03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67381-8C85-A3B6-904A-A4A00462532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69616E-129C-18F7-DEAA-EC4523D8EF6E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7822B-FAB6-8022-35E5-549E7538318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D2195-8B6F-9106-F1BB-F6B9F1DCB3C4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DD942C-08F1-58C1-87C4-EF649362646C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3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5211-A01A-9BCA-F346-061CC86FE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BC1694-21EC-13C5-D290-7819412A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BA5F4-54B0-80C7-FC0F-97F48D5746C7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7B225-8A6F-CB73-CBBC-0FE35D90B0A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A99D06-FE8D-1F00-A2EE-09181E69318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3C525-5297-EC92-E24A-5AF234409C2D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40BE0D-209D-E07D-5167-078A61DFB353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8203D-7DCA-94D6-0F32-507E2A2B7DDD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B07FA-C269-0854-35B2-CBA5E5091A7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A436-2B40-ADA4-D167-68E33DE8F0C2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03700-B717-EBC0-F68A-16E6A43E4DA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B6F83D-7E21-91EB-A63E-2401A3F61547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9C0A1D-4FD8-E240-E3C5-6D8E6D25856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29FD7-8383-BFD8-F4E7-35BEF9411B9B}"/>
              </a:ext>
            </a:extLst>
          </p:cNvPr>
          <p:cNvSpPr/>
          <p:nvPr/>
        </p:nvSpPr>
        <p:spPr>
          <a:xfrm>
            <a:off x="929640" y="1156138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D098-3159-88D6-B118-63E9C49C0490}"/>
              </a:ext>
            </a:extLst>
          </p:cNvPr>
          <p:cNvSpPr/>
          <p:nvPr/>
        </p:nvSpPr>
        <p:spPr>
          <a:xfrm>
            <a:off x="929640" y="2057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2506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3FAE-7120-1BCF-7785-9083EAC1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58EC11B-B762-060B-5205-095A6EC9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908D-2A95-2B8E-2ECA-62489673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3EE826-74FE-062E-0C60-02AB5E94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0B6751-503C-2264-93F6-E3FCFEA28031}"/>
              </a:ext>
            </a:extLst>
          </p:cNvPr>
          <p:cNvSpPr/>
          <p:nvPr/>
        </p:nvSpPr>
        <p:spPr>
          <a:xfrm>
            <a:off x="9707880" y="2286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29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27D8-5698-9693-73AB-0F255099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63BA6B-AACA-36CC-D063-FA85760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B78CA-9087-400C-78F0-59DB520C319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17CB0-79C5-CFD7-07E9-5687ACADD54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6249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5CE5-27AE-8AFB-F078-77E84A08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35B0606-CB9D-A986-1D13-35475EB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9A8EC-57C4-82E3-9BE1-CE9D9D6AD6FE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649BE-5516-0FE0-C248-7F079D1AD04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7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3B11-6864-97EC-5B5B-1F96A9AC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494794-F14C-E62A-3BB9-0296FE3F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B6788-73CA-7D85-D1FC-0E91C8154A6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03F1E-F39A-2433-1052-27B15AC57C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1F1-23E1-E4F1-5DE8-F5072691A608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960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D6A1-7AFD-FD61-DF30-566A0FAB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FB66022-93AD-064A-21AE-1F04BCFA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BD520E-6FB3-1474-4E40-ABE6F8C8369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D3E92-DA88-8ED8-D5D2-E5BD5977087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C41C-51CA-8A69-E758-DE7BD5BE4CE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9251A-BD1B-0079-DF5F-917AC3C0E0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4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FD44D-F91E-CD2D-3EB5-CC5CD0D2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5BB115C-C037-3AB4-66BE-29A4E0E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DAED2-CB34-461B-73B8-1B684C8EBFC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D90247-0920-BC33-B962-C8DE01FBD5D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07F544-1ED4-5C90-89EB-30928EAD3D9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2A2FD-AA1A-D524-B98E-CD786A30AD2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AC097D-8B1A-97A8-471A-84B8398D2F38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9527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1481-75B7-8E0F-18B1-8B9E0288E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96BFFF7-AECB-7F15-F5C0-C4860D6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703D1-777F-D6D7-4020-F157CF6361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79594-BE9F-AB3C-ADAE-371C5132FC8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E1AE7-BE1B-AFBB-7AF8-AE7E104A7C8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5CA54-8DC1-EB85-379A-8A3B9CE84A9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5F8CE-112C-BD06-E25C-9A4E5CEBCE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4427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468C-2A16-707B-4E62-6D3BE006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F430C1A-5342-99B7-5301-6E7C0EF7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571AD-1122-C31C-D04B-50A34A555FF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826DD-070C-02AC-8819-BDA1EBA4D4B7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620402-5E10-7835-6ACC-EAAC5E83682E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4E31-5D80-9637-00A7-78618C9F43F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7E364-27B7-1BC0-0BE7-3BC4C5D3B1D2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4F5E2-B281-8DE3-39EE-29CA78BDD944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058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1803-A99D-5B98-EF63-DC5F8387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4A966A-BFA4-C009-866F-9352359E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044FC0-69D3-4AFA-ECD6-7311298E6430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B0D44-3C5C-362C-0B5E-47381BFF372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9317F-5654-E3C5-C380-96DFF79DAF3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14090-7C78-AD4D-69B3-345B34DBCF9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902C6-47B3-C593-C528-980E75AC4A7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AC534-B8B8-7715-BA8E-68C42BD1755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9387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3250-961C-B814-D170-287414E2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AACDCC-88A8-CE5F-E847-8FDA9CA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BC70F1-62AE-2F45-9F3D-E0A3181F7F9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DB4F8-BF0D-A127-031D-C6958EC91E6D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FE73AC-AF77-D235-5EB8-2375A10994B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DD4EC-18C6-56FC-6C9B-44FDF6DD90C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9CA4F-238E-9B95-5CF7-7B8C5AC3D43B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B3259-60EB-1162-C682-0C767B5DB17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51E57-7BC4-3227-9F41-017EA08EED4F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9916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AE11-D7DE-A47D-9782-EECC447C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CE21F-4C13-F7A5-1DB0-06E49CB1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4C37FB-359A-18A0-A16E-7E7B2AC0338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D3DF7-0B18-3247-0AFB-DC3D2268E99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39B076-16C5-AC1C-E64F-B6EA56D0D15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73898-09D2-8578-855E-670908F7003E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A354F-EB81-2747-7142-66AEABAB355E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DA118-5050-0A6D-BD60-D5D8783F9681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2D769-CC1E-8C6D-09AA-E708451ED9D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186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897E-050B-5582-F9CD-46F9F1B95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324EE9-FA24-0C97-232B-5EA75E26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72A45-412C-B88D-F827-578D73FB530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D037DA-BD1A-6278-C592-25DB11F9E55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B5DFF-CE1B-B197-5408-C598A6C441FF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E16AC-3615-3A8D-B467-1A481EC5CFDD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FC461-DF74-E67B-DED7-29503C582BB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4CFA50-FA57-BD60-1037-1FD2542850A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4D5AB-0167-B19D-8B3E-AFFA54FB355F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91731-1E4A-2091-FDDC-E8C237E39ECA}"/>
              </a:ext>
            </a:extLst>
          </p:cNvPr>
          <p:cNvSpPr/>
          <p:nvPr/>
        </p:nvSpPr>
        <p:spPr>
          <a:xfrm>
            <a:off x="9707880" y="20574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2661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D1FDF-8A5D-C230-66BA-7619BF5F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BA20B6-6769-DA4A-6474-860CC173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1480C-4DEC-80A7-1A3E-315B125A093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B5994-B7EB-BFBE-2460-E3C33DF9A5E6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1684B-E511-FAC9-5E0D-EF727ADC9BBD}"/>
              </a:ext>
            </a:extLst>
          </p:cNvPr>
          <p:cNvSpPr/>
          <p:nvPr/>
        </p:nvSpPr>
        <p:spPr>
          <a:xfrm>
            <a:off x="9707880" y="18288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84A7F-E0C5-A680-D3D8-EE67A922C949}"/>
              </a:ext>
            </a:extLst>
          </p:cNvPr>
          <p:cNvSpPr txBox="1"/>
          <p:nvPr/>
        </p:nvSpPr>
        <p:spPr>
          <a:xfrm>
            <a:off x="1525615" y="5898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983020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5923-DD23-41D1-372C-A7838B35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D811987-B524-014F-C241-D06FA27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A3A9A9-CE0F-4527-8F12-908E46EA361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D224D0-4B35-CF00-D67C-2CEF7F125E1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651E91-3CF8-31C1-2A45-4B3E0E9717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38665-FCCD-296C-DAC3-219F125408C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4A4DD-18FA-D924-D63B-CA1947A95258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FEE83-86DE-199C-D8E7-83C28C77B057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5C72A-AF38-D57C-B3F5-1EC4F04EBEAC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BA4E2-1812-ABAF-956C-F0776E39CA44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ED75B-02FD-86F0-CE5C-C1731F818C3C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10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4DEF8-21DA-9975-3CF2-1BE302C3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094E410-DF5E-E25B-4799-88745C72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83CBF-0E6E-EE61-CACF-03C27CE390C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67378-5BF2-6858-83B4-85ECC2635C78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94502-14F9-4D7A-8381-7E280DC43A9B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4553-FA88-31CD-EB33-E5413E5F9071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4330A-7880-3ABE-3109-D781F654F9F0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7A9D7-C794-E09B-DBD5-0B6EC31303A0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0A665-BF71-EAA1-26A8-14ADE796AEF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402BAB-8D0C-F294-9C6D-DE691FDED4CE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732C0-A00D-0CE0-A393-02BEF1F1F28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156A9-0AEF-D6BF-92C8-5DF3A39A5B92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313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8E35-9FCC-762E-721F-310EE6D5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198DA63-7CEB-CAF7-7377-0944409D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4FC9AF-47FE-D90A-F549-8726DC449F5A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B7DA1-8EB0-2076-1F71-B40A66F688F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3EDC44-C22F-1F01-560F-2B9640E3BFD4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DC803-FDF9-14FF-0368-DD31CE77E965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254BC-C171-371C-9DCE-BA82A24EECA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20E99-EEA4-6BF1-960B-627CB1B07258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CEB5A7-494A-44E5-B125-EA414FEFF203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B17BA-131C-A0FC-8784-7CFA89CC2860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3BC5E-3E22-6891-EA7B-733DE7CD8EC2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F8AF0-7404-8A27-27B8-5187DCAB00D8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77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293C-55A3-A006-9909-28B9C63D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AF193CC-F696-8B6F-0B94-1C17D258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09E33F-AE63-A694-5357-3ADAACFD314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3B8D5-5C2D-CB14-1B22-DAB69318179E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2EECA-A8AB-34C3-171D-2CC6072AD0BD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B09827-65E5-311E-6C92-6247FB25DE36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89A13-6E7E-A09E-5B3A-BC5338E62AF4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E305D-D894-A346-23AE-0BF9161AE3FD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EF934-A527-C920-2469-2381E79F4578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363B2-FE94-726B-7C5B-57A41CCD0E5F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0A6AB-193D-524B-C22D-FC5C7370CC27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EFCB1-D077-5715-B749-B2A063DD5FEC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43F3E-70BF-FF24-CACD-9ACF76C1B22C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46999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32DB-ABF1-1C95-8CF6-3A5F33F9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3511E8B-E163-4F9F-06C3-57F62C7C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E0955D-15F2-AFA4-C4F0-2FF895B284D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79EC1-9028-7352-ADAA-E5848813C82F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DE71E2-C3D1-CF7A-664F-B5E5628CC016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93C74E-F882-5FC8-159F-21FD5DA746B4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B5F7-A23B-7673-295D-B9B20333CC3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05FB43-EA17-1A11-F3B3-97CDF69AC1E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26382-6EEB-1427-33CC-67F7475FD8AD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8188D-FE65-C8C3-8A21-116F479942F6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E1424B-2CF6-623E-AD41-AD3DD08BE8F8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850FB-B280-AA8C-4D7C-9781788B78F7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6CA52-6CAB-1E6F-953F-88B695427708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9CB67-DA25-559C-6CDE-45E6FB54EC3D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0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544B3-DDEA-FF5B-3D87-62E397E7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C144D92-F427-6F05-FDB2-358F087E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431DC-706C-A2E9-F315-0BB30793F4C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CA1BA-022F-24B0-9C83-A2E084FDCB1A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E024C-9675-FF18-BCB4-20C0DE5726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DD132-26D3-8BAB-1031-F2AD2F225E8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85EE1-7A0D-A48C-D925-9DA4E09EA1C3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5CFB-CF29-4A9F-B068-EC4ED7AFEDC5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1B372-3552-8585-1F93-BA058F656102}"/>
              </a:ext>
            </a:extLst>
          </p:cNvPr>
          <p:cNvSpPr/>
          <p:nvPr/>
        </p:nvSpPr>
        <p:spPr>
          <a:xfrm>
            <a:off x="3057985" y="16002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91C9A7-6504-33F7-FD6B-8570CC939758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3209F-778A-5138-467E-CBA07DCAEFB1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77E935-13CB-8134-78F5-A0424374CF25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E1739-92E0-4490-FFDF-B51BBCA5B057}"/>
              </a:ext>
            </a:extLst>
          </p:cNvPr>
          <p:cNvSpPr/>
          <p:nvPr/>
        </p:nvSpPr>
        <p:spPr>
          <a:xfrm>
            <a:off x="7314675" y="43434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B84FA8-949B-924F-19D2-0DB40392BBD8}"/>
              </a:ext>
            </a:extLst>
          </p:cNvPr>
          <p:cNvSpPr/>
          <p:nvPr/>
        </p:nvSpPr>
        <p:spPr>
          <a:xfrm>
            <a:off x="722323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DACEF-6FCA-4F45-CADE-96C9C5CBE87F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4 bins</a:t>
            </a:r>
          </a:p>
        </p:txBody>
      </p:sp>
    </p:spTree>
    <p:extLst>
      <p:ext uri="{BB962C8B-B14F-4D97-AF65-F5344CB8AC3E}">
        <p14:creationId xmlns:p14="http://schemas.microsoft.com/office/powerpoint/2010/main" val="3649511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C1FE-AAEF-A1EE-37C0-C2F6FE24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19195-F3C3-CFEA-071E-F7E8E5D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A1DD01-214B-B9B9-F33E-46E8AC530EF1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F9E06E-E17B-FABA-EABF-7A78E22B5054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CE5E79-6A44-7E8D-A8C9-FEA692C245C8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C6DFD-BBFE-41DE-6E5A-ED58C9298A58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16F70-6FE7-6F6F-0DB9-7296C631E157}"/>
              </a:ext>
            </a:extLst>
          </p:cNvPr>
          <p:cNvSpPr/>
          <p:nvPr/>
        </p:nvSpPr>
        <p:spPr>
          <a:xfrm>
            <a:off x="929640" y="25146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CC731-0103-6F00-60F9-BB050496583A}"/>
              </a:ext>
            </a:extLst>
          </p:cNvPr>
          <p:cNvSpPr/>
          <p:nvPr/>
        </p:nvSpPr>
        <p:spPr>
          <a:xfrm>
            <a:off x="929640" y="114825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12A15-0C18-504A-FFB2-29FC11B2DBE5}"/>
              </a:ext>
            </a:extLst>
          </p:cNvPr>
          <p:cNvSpPr/>
          <p:nvPr/>
        </p:nvSpPr>
        <p:spPr>
          <a:xfrm>
            <a:off x="5186330" y="11430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333F6-E05E-3612-1378-FE642FADA2DA}"/>
              </a:ext>
            </a:extLst>
          </p:cNvPr>
          <p:cNvSpPr/>
          <p:nvPr/>
        </p:nvSpPr>
        <p:spPr>
          <a:xfrm>
            <a:off x="5186330" y="2971800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153AE-B268-7E14-CABD-74E5A03550F4}"/>
              </a:ext>
            </a:extLst>
          </p:cNvPr>
          <p:cNvSpPr/>
          <p:nvPr/>
        </p:nvSpPr>
        <p:spPr>
          <a:xfrm>
            <a:off x="509489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59232-73D8-94E5-E3E0-F2506ECA9121}"/>
              </a:ext>
            </a:extLst>
          </p:cNvPr>
          <p:cNvSpPr/>
          <p:nvPr/>
        </p:nvSpPr>
        <p:spPr>
          <a:xfrm>
            <a:off x="5186330" y="20574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2869C-A829-D018-687E-E0A274D19F87}"/>
              </a:ext>
            </a:extLst>
          </p:cNvPr>
          <p:cNvSpPr/>
          <p:nvPr/>
        </p:nvSpPr>
        <p:spPr>
          <a:xfrm>
            <a:off x="3057985" y="113143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1FF83-1D1C-595A-F50E-827046A28AF1}"/>
              </a:ext>
            </a:extLst>
          </p:cNvPr>
          <p:cNvSpPr txBox="1"/>
          <p:nvPr/>
        </p:nvSpPr>
        <p:spPr>
          <a:xfrm>
            <a:off x="10112755" y="3136612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3 bins</a:t>
            </a:r>
          </a:p>
        </p:txBody>
      </p:sp>
    </p:spTree>
    <p:extLst>
      <p:ext uri="{BB962C8B-B14F-4D97-AF65-F5344CB8AC3E}">
        <p14:creationId xmlns:p14="http://schemas.microsoft.com/office/powerpoint/2010/main" val="4049378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28F-5EC6-1B75-9E90-1D1D0904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1D2895-2484-BBDE-EC6F-D0B5508B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37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D40FD-70E1-0587-0BEB-2738642CCB21}"/>
              </a:ext>
            </a:extLst>
          </p:cNvPr>
          <p:cNvSpPr/>
          <p:nvPr/>
        </p:nvSpPr>
        <p:spPr>
          <a:xfrm>
            <a:off x="2935557" y="4474547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5BE5D-56C4-DD99-933B-3D07DF7C6674}"/>
              </a:ext>
            </a:extLst>
          </p:cNvPr>
          <p:cNvSpPr/>
          <p:nvPr/>
        </p:nvSpPr>
        <p:spPr>
          <a:xfrm>
            <a:off x="4929569" y="2731173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F35C1-57ED-8B98-5410-FF02485E9E3E}"/>
              </a:ext>
            </a:extLst>
          </p:cNvPr>
          <p:cNvSpPr/>
          <p:nvPr/>
        </p:nvSpPr>
        <p:spPr>
          <a:xfrm>
            <a:off x="9067800" y="1005205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 (max 10)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0AF64E-D8EC-AD6C-9AFE-7230093F3249}"/>
              </a:ext>
            </a:extLst>
          </p:cNvPr>
          <p:cNvSpPr/>
          <p:nvPr/>
        </p:nvSpPr>
        <p:spPr>
          <a:xfrm>
            <a:off x="2935557" y="456565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F194CB-A7BC-8785-12CA-5903A3CDC606}"/>
              </a:ext>
            </a:extLst>
          </p:cNvPr>
          <p:cNvSpPr/>
          <p:nvPr/>
        </p:nvSpPr>
        <p:spPr>
          <a:xfrm>
            <a:off x="941545" y="1142365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EF5D-8E7C-B843-D68C-19ABBA79AD61}"/>
              </a:ext>
            </a:extLst>
          </p:cNvPr>
          <p:cNvSpPr/>
          <p:nvPr/>
        </p:nvSpPr>
        <p:spPr>
          <a:xfrm>
            <a:off x="941545" y="4754245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36FE9-CD7B-C36F-4517-E15B0833C438}"/>
              </a:ext>
            </a:extLst>
          </p:cNvPr>
          <p:cNvSpPr/>
          <p:nvPr/>
        </p:nvSpPr>
        <p:spPr>
          <a:xfrm>
            <a:off x="6923581" y="2011045"/>
            <a:ext cx="1645920" cy="27432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950097-7AAD-B0C8-B907-844B6C8CBA10}"/>
              </a:ext>
            </a:extLst>
          </p:cNvPr>
          <p:cNvSpPr/>
          <p:nvPr/>
        </p:nvSpPr>
        <p:spPr>
          <a:xfrm>
            <a:off x="4929569" y="144626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E9A0F-7FF1-5C70-D89A-9EEF3CF83045}"/>
              </a:ext>
            </a:extLst>
          </p:cNvPr>
          <p:cNvSpPr/>
          <p:nvPr/>
        </p:nvSpPr>
        <p:spPr>
          <a:xfrm>
            <a:off x="2935557" y="3151356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8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3A510-7E18-9C95-77D8-A4ECB1FDCC76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1488BE-6774-0F1D-AB5C-909976CB4DA6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C30459-7C54-2436-8956-3D3AD6E552F3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ECDE6F-2EFE-0CED-04ED-3ABF6A53EEFD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34B521-3E6B-28E6-5EFE-9C609F6528DD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0E687A-2B8B-E8BB-B8FB-9651A050E080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4C0C23-155B-CDCB-462F-7377AD7E91AE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7E41DC-A20A-F638-5392-590878430D33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A56AE-9E6B-B5B8-44B4-C26EE9C5CFA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8910F3-ED6B-0FFC-C906-864890A9475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50B0-4FED-ECA1-4259-CF5673D4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A84C965-50C2-B7D6-DC54-750C8572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5731F-4789-1F65-7112-D5FBA350F437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4038D8-7BB6-7AF0-4090-3A507275F14F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0A36E-3EE9-FFEE-EA3E-1DEB0B39AB60}"/>
              </a:ext>
            </a:extLst>
          </p:cNvPr>
          <p:cNvSpPr/>
          <p:nvPr/>
        </p:nvSpPr>
        <p:spPr>
          <a:xfrm>
            <a:off x="517155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A1566-DB9F-91A4-762D-1D1CF052F2DA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A97CB-7545-B889-AA7B-E1291ECCC0F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CAF4BE-933E-14C5-24EA-0822F8676DDE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1E00C8-4C71-42EF-06AC-B85912D96C65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C4F5B6-CC8E-F999-6B84-0363D8C973BE}"/>
              </a:ext>
            </a:extLst>
          </p:cNvPr>
          <p:cNvSpPr/>
          <p:nvPr/>
        </p:nvSpPr>
        <p:spPr>
          <a:xfrm>
            <a:off x="4138657" y="13437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82F6C-A8DA-E258-338B-66EBDBBC6161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ADC9E2-E889-5C64-607E-7129575F38B3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</p:spTree>
    <p:extLst>
      <p:ext uri="{BB962C8B-B14F-4D97-AF65-F5344CB8AC3E}">
        <p14:creationId xmlns:p14="http://schemas.microsoft.com/office/powerpoint/2010/main" val="335795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9FF6-4821-93A7-3D65-540387DA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2C7019-F2A4-D479-8DB0-1FC277A2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AE7AC-25CE-3E75-B59B-3F212EE57D25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DDA66-411E-1D1B-A5B8-BC9ABCD9D8DC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A49A-30E8-837A-C0BF-05D926CC442C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34555-EBEC-D917-2274-3E7D534DA2A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57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3915-2E5A-70E1-2E57-02FE73C1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F2329-F311-DB38-27E4-ADB1997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851241-D0E4-0FD2-00D1-3C649947E310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D22BD5-BB52-0543-9C90-81323AAAA16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2C3653-3710-5254-61E9-DA52F40EB024}"/>
              </a:ext>
            </a:extLst>
          </p:cNvPr>
          <p:cNvSpPr/>
          <p:nvPr/>
        </p:nvSpPr>
        <p:spPr>
          <a:xfrm>
            <a:off x="52900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0B841-73B8-BD05-5417-2B3C18C8BD5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6AAC63-54BA-1E5E-49D4-DCEE40A61799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1586E-3844-C3FA-C8E4-32284C30DA07}"/>
              </a:ext>
            </a:extLst>
          </p:cNvPr>
          <p:cNvSpPr/>
          <p:nvPr/>
        </p:nvSpPr>
        <p:spPr>
          <a:xfrm>
            <a:off x="62044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6227E-3F8E-FEDB-3F7C-E3A6095EBC39}"/>
              </a:ext>
            </a:extLst>
          </p:cNvPr>
          <p:cNvSpPr/>
          <p:nvPr/>
        </p:nvSpPr>
        <p:spPr>
          <a:xfrm>
            <a:off x="723376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5A6FEC-02F1-E0BA-73B0-5B9FBFF6ECDB}"/>
              </a:ext>
            </a:extLst>
          </p:cNvPr>
          <p:cNvSpPr/>
          <p:nvPr/>
        </p:nvSpPr>
        <p:spPr>
          <a:xfrm>
            <a:off x="3461243" y="33054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3F55F-A26B-FCAC-3AA0-B180BC65E69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095998-782A-EA37-7E4B-4B2D152884A2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75C56B-6289-E283-47EF-E7D10F69EF15}"/>
              </a:ext>
            </a:extLst>
          </p:cNvPr>
          <p:cNvSpPr/>
          <p:nvPr/>
        </p:nvSpPr>
        <p:spPr>
          <a:xfrm>
            <a:off x="4375643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E6EC24-971F-093B-90B6-BB3AA82C19B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1561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A9DF0-6F1E-05E8-A13E-4B6F461D0852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4241732" y="30375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77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BF07-542B-E923-6983-D16364CE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267A380-C818-BB2F-76F1-3F7245F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8F2A07-2EA6-5441-B794-4B4724049D7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290ED6-D177-F326-BC23-A1808757E4E9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B8E11-4A14-E3CE-AF72-5915E9EE4366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E9C1EB-972D-5FB7-64C4-F8363A1A43AF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2DAD08-03D2-37F8-41AA-B70BD6E4C408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EB6F51-6A74-0290-B91C-5BC8DA7335F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C01255-48E7-4B13-6D33-3C737CB38ACF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9E6B3C-5D74-D791-B09B-343F2796B2AD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C6302-5A6A-3626-A166-594130871C26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6DEDCD-D516-59C4-76CD-07EB0E0D3675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D12C15-7E1D-3955-0E6A-F8EDE4678082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C1E8C-FD7B-708D-3316-E0EB861D81C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8403F8-B246-FCDD-571F-75F4B634595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6901-3375-0D25-49A7-04C8FC5C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12F055A-4DFE-FA03-49CF-28C8D834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15828D-15C8-253A-AC79-2E0F514F009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17578-FD76-1A4D-21CF-E2FD3C24B844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6D5CA-95DD-BCB9-0FCD-5B176C40CCD0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1E529-8B43-316B-1C2E-8846B163621E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62A67C-979D-F252-5D9F-D94E22E205B0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E16AA7-680A-18D4-8A7C-2CFDA9186115}"/>
              </a:ext>
            </a:extLst>
          </p:cNvPr>
          <p:cNvSpPr/>
          <p:nvPr/>
        </p:nvSpPr>
        <p:spPr>
          <a:xfrm>
            <a:off x="4152275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FF897-D893-CB2D-4C8C-D82669DAE69C}"/>
              </a:ext>
            </a:extLst>
          </p:cNvPr>
          <p:cNvSpPr/>
          <p:nvPr/>
        </p:nvSpPr>
        <p:spPr>
          <a:xfrm>
            <a:off x="5181600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16461A-C7EF-6168-C1AC-4FE2CDC0262B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C64B9-0887-6C6C-7AEA-4379CA32A76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656964-19B2-A98A-953D-0B40B6CD43C7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BB4560-E07E-831E-F97B-A0667C5E086E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21A736-F81B-B955-9901-127CB01ADEF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15BFC-3682-956F-EC9D-B19DFE6CD6B5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8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65059-918D-5516-83A1-A4729CBB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B8D19-0DED-159F-84C4-0B55B8C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D635E2-6352-192D-635B-ECFA8466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56357"/>
              </p:ext>
            </p:extLst>
          </p:nvPr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8633EC-1B7C-C91F-B9FC-A7154E4E69E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5F990-F5C0-9BFC-EE81-1CB24DF97381}"/>
              </a:ext>
            </a:extLst>
          </p:cNvPr>
          <p:cNvSpPr/>
          <p:nvPr/>
        </p:nvSpPr>
        <p:spPr>
          <a:xfrm>
            <a:off x="76367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3ABB-07CA-D150-3B25-FA456695B0D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DBC07D-831F-0880-6957-319CE0FFE75A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430F71-8FEB-8387-3655-0844BA0B823F}"/>
              </a:ext>
            </a:extLst>
          </p:cNvPr>
          <p:cNvSpPr/>
          <p:nvPr/>
        </p:nvSpPr>
        <p:spPr>
          <a:xfrm>
            <a:off x="5807946" y="2400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3D770-459B-DFD8-D3EB-8E1039B757C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D53BEE-6E99-1D70-9FD9-CA150C020C9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40B3A-17EB-D8C4-57CA-0F20B314D1E7}"/>
              </a:ext>
            </a:extLst>
          </p:cNvPr>
          <p:cNvSpPr/>
          <p:nvPr/>
        </p:nvSpPr>
        <p:spPr>
          <a:xfrm>
            <a:off x="6722346" y="1351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CE2E5-FA0A-ADD1-6335-F158FAF5841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28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26C3C-14C4-8B59-D2BA-0AE11E889ED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88435" y="21323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6A97E2A-2FF2-2278-F6A3-76AD0419BB59}"/>
              </a:ext>
            </a:extLst>
          </p:cNvPr>
          <p:cNvSpPr/>
          <p:nvPr/>
        </p:nvSpPr>
        <p:spPr>
          <a:xfrm>
            <a:off x="48935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4B1A4E-044E-28EC-8088-0D06AA6E30C7}"/>
              </a:ext>
            </a:extLst>
          </p:cNvPr>
          <p:cNvSpPr/>
          <p:nvPr/>
        </p:nvSpPr>
        <p:spPr>
          <a:xfrm>
            <a:off x="3064746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FBCC6-ED6B-08EA-AFAC-BCAA6AA5224A}"/>
              </a:ext>
            </a:extLst>
          </p:cNvPr>
          <p:cNvSpPr/>
          <p:nvPr/>
        </p:nvSpPr>
        <p:spPr>
          <a:xfrm>
            <a:off x="3979146" y="2380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B1E43-4674-6A14-2124-443A8BF2212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47596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3F8EAA-7A19-F9F0-8FED-E68C148D6627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3845235" y="3161178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1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B1001-26DB-D0FA-5FBE-18F8DA9B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F579606-93B7-73C1-61E9-AC5E713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081B34-6CC0-C597-ABC7-3657E9578072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D28B0-B666-89AB-E15F-4613B8594C3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3D08B6-0F72-4EB0-DC10-00EBE06C1408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D6B61-7497-91C7-5F43-755161EE84F5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1685D3-C95C-387D-1253-5DAB0C34B04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CEC6C0-4DD3-39E3-BFFE-6CDA3FA721CE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C5A8D-4F77-07BF-C369-893E8C81A26B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DCBD49-7D46-8818-37EE-CB25278963C6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E0A4CE-65E2-050D-4513-79EABBEA6647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92A88-CA60-CB15-E7C3-A82B58D86A9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08AAE-E2E2-FAC5-4785-3BD455D7771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4AE085C-47E3-D993-97FE-68E40565E88D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6F3F5-8F6D-13B0-C20C-61A8BE610BAC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4D310B-0BF2-62C7-416C-C3B8B2CC89C0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DD9DDE-3596-4F74-6761-4471805446D5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BBA29-A570-7FE0-70B3-146C98EBF32E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64374-F8D0-3765-EC14-3D90509B4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30B87F2-75AC-3C0A-330E-E67535F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BBA1D-31B9-F8E1-CF03-8FA85083E6CF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E8F133-73B0-6EC1-30F2-9CCBBAC7C785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8DFC05-829D-0CB4-D2FE-15197D91EED3}"/>
              </a:ext>
            </a:extLst>
          </p:cNvPr>
          <p:cNvSpPr/>
          <p:nvPr/>
        </p:nvSpPr>
        <p:spPr>
          <a:xfrm>
            <a:off x="48959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69121-0490-012A-763E-1A93AD7D1377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425AC0-53ED-1A9A-8B42-0AA07328B89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A9CBB7-9EFD-5B00-CA5B-A9D4AFA79ED4}"/>
              </a:ext>
            </a:extLst>
          </p:cNvPr>
          <p:cNvSpPr/>
          <p:nvPr/>
        </p:nvSpPr>
        <p:spPr>
          <a:xfrm>
            <a:off x="3067112" y="23559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4A490-D8FA-7869-78CE-EC9DB5492E9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E77AAC-908B-6268-D630-822B13180538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83BE7C-8527-B68E-29CE-7FD8383CA515}"/>
              </a:ext>
            </a:extLst>
          </p:cNvPr>
          <p:cNvSpPr/>
          <p:nvPr/>
        </p:nvSpPr>
        <p:spPr>
          <a:xfrm>
            <a:off x="3981512" y="130761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F64A3-5872-369B-1B19-26D5012C195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620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99DB42-58C7-3636-2048-A5432424FCD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847601" y="208810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89DF0E3-8E44-FEE3-B936-99A57BCAC3A9}"/>
              </a:ext>
            </a:extLst>
          </p:cNvPr>
          <p:cNvSpPr/>
          <p:nvPr/>
        </p:nvSpPr>
        <p:spPr>
          <a:xfrm>
            <a:off x="77532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DC05DC-C676-49C9-A033-FE7087F76286}"/>
              </a:ext>
            </a:extLst>
          </p:cNvPr>
          <p:cNvSpPr/>
          <p:nvPr/>
        </p:nvSpPr>
        <p:spPr>
          <a:xfrm>
            <a:off x="5924490" y="239101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1EA0-D072-4280-7FF6-744F4F121CB1}"/>
              </a:ext>
            </a:extLst>
          </p:cNvPr>
          <p:cNvSpPr/>
          <p:nvPr/>
        </p:nvSpPr>
        <p:spPr>
          <a:xfrm>
            <a:off x="6838890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7CF6-7E28-D5DC-A6E6-9B8485530979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6193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BE85CC-A0EA-8086-CABF-A4E4DB7FFEF2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704979" y="212319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4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10D5-B646-9191-C3A3-48B093A0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807C0E-8927-1CF4-801D-98D36B4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6E46C0-3696-F307-69D6-9E78CB16FBF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AB15C0-23C9-C237-BCC0-190168E0E95E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CA6580-ABFA-0BDE-CA8B-3BB4883B04B6}"/>
              </a:ext>
            </a:extLst>
          </p:cNvPr>
          <p:cNvSpPr/>
          <p:nvPr/>
        </p:nvSpPr>
        <p:spPr>
          <a:xfrm>
            <a:off x="48388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3ED4EA-7343-98F9-54D3-282F371BC4E9}"/>
              </a:ext>
            </a:extLst>
          </p:cNvPr>
          <p:cNvSpPr/>
          <p:nvPr/>
        </p:nvSpPr>
        <p:spPr>
          <a:xfrm>
            <a:off x="9292418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2E71D4-D852-02C7-1C48-3175FED9BDF3}"/>
              </a:ext>
            </a:extLst>
          </p:cNvPr>
          <p:cNvSpPr/>
          <p:nvPr/>
        </p:nvSpPr>
        <p:spPr>
          <a:xfrm>
            <a:off x="826309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94AE3-BF33-4F44-D6A8-3E7E5F8E9B4D}"/>
              </a:ext>
            </a:extLst>
          </p:cNvPr>
          <p:cNvSpPr/>
          <p:nvPr/>
        </p:nvSpPr>
        <p:spPr>
          <a:xfrm>
            <a:off x="3010022" y="4453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23E82-091D-B35B-E8D1-CF4B17A02F6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5CB4B5-9B82-EBF0-7D52-FBFEE457F09D}"/>
              </a:ext>
            </a:extLst>
          </p:cNvPr>
          <p:cNvSpPr/>
          <p:nvPr/>
        </p:nvSpPr>
        <p:spPr>
          <a:xfrm>
            <a:off x="10321743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E1ACCD-CB2D-CE6D-56B1-D2BCB0D238E2}"/>
              </a:ext>
            </a:extLst>
          </p:cNvPr>
          <p:cNvSpPr/>
          <p:nvPr/>
        </p:nvSpPr>
        <p:spPr>
          <a:xfrm>
            <a:off x="3924422" y="34049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551C7-6F9B-F382-0133-7F334BFB263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7049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E8972-4E5A-E817-8E62-97AF787AC15B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790511" y="41854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BBA4109-C604-A4D4-B17F-EB248C6B7724}"/>
              </a:ext>
            </a:extLst>
          </p:cNvPr>
          <p:cNvSpPr/>
          <p:nvPr/>
        </p:nvSpPr>
        <p:spPr>
          <a:xfrm>
            <a:off x="76962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D59C2-9345-7D1A-7C9A-CDBE2D4319B6}"/>
              </a:ext>
            </a:extLst>
          </p:cNvPr>
          <p:cNvSpPr/>
          <p:nvPr/>
        </p:nvSpPr>
        <p:spPr>
          <a:xfrm>
            <a:off x="5867400" y="44883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960F1B-6E60-12FA-5FD3-63E2CBEA9C74}"/>
              </a:ext>
            </a:extLst>
          </p:cNvPr>
          <p:cNvSpPr/>
          <p:nvPr/>
        </p:nvSpPr>
        <p:spPr>
          <a:xfrm>
            <a:off x="6781800" y="34400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B18FE-6A52-A521-9B9E-1F154F15966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5622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B31A1-AEB1-13C6-D129-41E19CF573D9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647889" y="42205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46A2AC-BA8E-043D-CE32-99ABFBAD0408}"/>
              </a:ext>
            </a:extLst>
          </p:cNvPr>
          <p:cNvSpPr/>
          <p:nvPr/>
        </p:nvSpPr>
        <p:spPr>
          <a:xfrm>
            <a:off x="5366312" y="22571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4EDE3C-FD31-82CA-0EF4-6D23501A6ECE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704911" y="30375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2A36D-18E7-B648-DBED-EBA5CA575605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146801" y="30375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55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5CE2-C7CD-FD27-F3BD-71F694BE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FA67FD-7554-31BB-82E5-CC6FAF0D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98233F-F033-4439-FF16-86069E09559B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F97F1D-F47D-1A6B-F984-79BADF102E0A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25F0FC-E912-2070-6932-B33E5F6BAC97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582DF5-0463-0734-67C2-FD7DD09D2B23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1263EA-D4F7-D51D-CA17-38EF5E26E6CE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2ABC02-519D-2283-BAFB-7852A24C9B32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D5141-D6D5-2FDC-B3F9-C209212CCE29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AD87CA-966B-7EA6-B829-989A2BA6B4A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EB754-2A1C-F9F8-B10C-9B19FF5E13C1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EDDF0A-27B7-2D5E-04EB-05AE4EC7C7D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471F0-04CA-9110-0C6A-55CCC3C784E0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9EEC347-B136-93AC-3025-1A4C142E74A2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479CE3-4DB2-19AE-8718-274C074887D9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1D12D-D85B-07A2-ED41-374523AF380D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B71F0-E9C5-1B3F-6F12-12BCDB8A070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113C7-7C7F-F977-5C6F-0799DDF19435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B4FEBF-CCA4-E9DC-FD02-0AD9A25ADEB3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4FB23D-5717-4981-3AE0-956FDE62A78D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A793A5-6D07-7DF3-39C6-F60EF37CC1C3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36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A048-1C09-8B55-9C00-9DDAC764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B98FFBA-12C4-8DC0-55C3-B324861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DB74E7-34A0-0F77-34B1-D37AACDC5BA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661CFB-649E-FF58-6EC2-FCE89BD4D473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05CB0-B312-4C58-71F0-0683B103B0E5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003B9C-D7BE-143B-D229-CD5EB31FDBEA}"/>
              </a:ext>
            </a:extLst>
          </p:cNvPr>
          <p:cNvSpPr/>
          <p:nvPr/>
        </p:nvSpPr>
        <p:spPr>
          <a:xfrm>
            <a:off x="6046207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017CE2-E222-A108-2A6C-2526876C7DD8}"/>
              </a:ext>
            </a:extLst>
          </p:cNvPr>
          <p:cNvSpPr/>
          <p:nvPr/>
        </p:nvSpPr>
        <p:spPr>
          <a:xfrm>
            <a:off x="501688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E8192E-D92E-A9A5-65BF-66E11C8CE8D6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B9B90-3629-2D23-C42A-D62BA1817DD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28CF0D-2565-DCD6-75E4-09C0BCBA264F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24305-67B9-59F0-C6CF-CD99AF561496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B3A90-A7B0-E323-4514-203BB4AEC257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17122-6629-7688-22A7-C901E3FBBB6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05BB3BA-5CFE-7B33-63A0-7BFADFCB0DC7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E6C28F-3EC8-B931-BD3C-C9B85089750E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1EC0A-9EEF-C600-7766-26530D0D90A5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F0652D-C747-F2E9-0287-E0AC7D24A39B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7AF360-29E4-4094-E79E-380438D75E88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C1A117-D51B-5841-8233-99FE67282714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183CD-C354-B32A-E625-37BBC36FD21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5F261-B0A5-1E0C-B197-C3A6FE2B2DAC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35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E4AA-D676-478D-47E0-31BBC04B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C913EC-4EFD-39B8-F89C-269917C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266864-C6EB-5233-C4B4-A39A028AB51E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9F4B35-CBFB-1613-DD96-4442D9F77CB7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BAD90F-CCAA-F0E3-CDDF-2CEC5D0B027F}"/>
              </a:ext>
            </a:extLst>
          </p:cNvPr>
          <p:cNvSpPr/>
          <p:nvPr/>
        </p:nvSpPr>
        <p:spPr>
          <a:xfrm>
            <a:off x="75820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CCCE7-B32C-3326-A5AE-13A7B35D2533}"/>
              </a:ext>
            </a:extLst>
          </p:cNvPr>
          <p:cNvSpPr/>
          <p:nvPr/>
        </p:nvSpPr>
        <p:spPr>
          <a:xfrm>
            <a:off x="5753222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50CF9-6DE1-8C91-7592-5F53DCD7D9C3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0CE3F5-B400-E461-4650-2289FF129E22}"/>
              </a:ext>
            </a:extLst>
          </p:cNvPr>
          <p:cNvSpPr/>
          <p:nvPr/>
        </p:nvSpPr>
        <p:spPr>
          <a:xfrm>
            <a:off x="707553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35A837-B1FA-C06F-753D-7DAB2A6D7BEA}"/>
              </a:ext>
            </a:extLst>
          </p:cNvPr>
          <p:cNvSpPr/>
          <p:nvPr/>
        </p:nvSpPr>
        <p:spPr>
          <a:xfrm>
            <a:off x="6667622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1017A7-9CF5-FCD0-6FFF-6144601AC01F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4481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961FF-AD5C-921E-B147-C9E8F328678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6533711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08D8C6-CF5B-CF7A-6FFF-1AEB806A67B3}"/>
              </a:ext>
            </a:extLst>
          </p:cNvPr>
          <p:cNvSpPr/>
          <p:nvPr/>
        </p:nvSpPr>
        <p:spPr>
          <a:xfrm>
            <a:off x="104394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649EF-333C-7558-BCC1-2ED5EEB54A04}"/>
              </a:ext>
            </a:extLst>
          </p:cNvPr>
          <p:cNvSpPr/>
          <p:nvPr/>
        </p:nvSpPr>
        <p:spPr>
          <a:xfrm>
            <a:off x="8610600" y="357393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38B847-7954-65AB-0536-E9BE43B98BA6}"/>
              </a:ext>
            </a:extLst>
          </p:cNvPr>
          <p:cNvSpPr/>
          <p:nvPr/>
        </p:nvSpPr>
        <p:spPr>
          <a:xfrm>
            <a:off x="9525000" y="25256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8DDC8-7211-65C5-3DE4-7A58C400FAA7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03054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0A8BAD-E375-F30E-54D8-ADB688146C6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9391089" y="330611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66922E5-6836-7642-A28B-F2A38783EEC7}"/>
              </a:ext>
            </a:extLst>
          </p:cNvPr>
          <p:cNvSpPr/>
          <p:nvPr/>
        </p:nvSpPr>
        <p:spPr>
          <a:xfrm>
            <a:off x="8109512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7843BA-F07A-94AB-262C-149308C0BE1F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7448111" y="2123194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B1212C-AF10-14AC-B97F-6DF0E5DF75F4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8890001" y="2123194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19070C2-3DD4-072E-EF86-02C1F7635175}"/>
              </a:ext>
            </a:extLst>
          </p:cNvPr>
          <p:cNvSpPr/>
          <p:nvPr/>
        </p:nvSpPr>
        <p:spPr>
          <a:xfrm>
            <a:off x="47438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A2DC35-F059-8A98-FC67-FC73E8733CD3}"/>
              </a:ext>
            </a:extLst>
          </p:cNvPr>
          <p:cNvSpPr/>
          <p:nvPr/>
        </p:nvSpPr>
        <p:spPr>
          <a:xfrm>
            <a:off x="2915090" y="35388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BE5B43-AB6D-9ED3-BD01-9D7D714E3E70}"/>
              </a:ext>
            </a:extLst>
          </p:cNvPr>
          <p:cNvSpPr/>
          <p:nvPr/>
        </p:nvSpPr>
        <p:spPr>
          <a:xfrm>
            <a:off x="3829490" y="2490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EB4AC3-FD10-30BB-3BA1-D5C2F78EFCCC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46099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B172D6-473E-2289-9FCC-1315003C8450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3695579" y="3271024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9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9AF1E-4D13-74E1-23F2-E28F6950F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7C644EB-A751-9F77-7D51-385457B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8E672-4548-8202-57A9-76F4625FD9E4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9D5A-B23F-1FBF-201F-9E90D79507B9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0ED3A-A1A6-695A-C086-FB262F1AC472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ED4D4-ED35-D614-57AF-2D146A7C373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EC371-F44A-88A3-7F33-FDEB36454F0E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66BEC-AE32-B644-9600-E1807C615299}"/>
              </a:ext>
            </a:extLst>
          </p:cNvPr>
          <p:cNvSpPr txBox="1"/>
          <p:nvPr/>
        </p:nvSpPr>
        <p:spPr>
          <a:xfrm>
            <a:off x="1577712" y="58989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09E69-3BC5-C93C-7909-56C1EB297590}"/>
              </a:ext>
            </a:extLst>
          </p:cNvPr>
          <p:cNvSpPr txBox="1"/>
          <p:nvPr/>
        </p:nvSpPr>
        <p:spPr>
          <a:xfrm>
            <a:off x="3706057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5967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63E7-3530-A66B-E92B-8D455793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9A075A-21D6-8D69-CFD1-02E2D088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FEF44A-511E-E77B-1777-7683EA344581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21BE3F-F67B-D30C-1095-E8DDDFD4D194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607E49-17E0-0FF7-8B76-FF165907033A}"/>
              </a:ext>
            </a:extLst>
          </p:cNvPr>
          <p:cNvSpPr/>
          <p:nvPr/>
        </p:nvSpPr>
        <p:spPr>
          <a:xfrm>
            <a:off x="82922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5D1753-1FB2-1FA5-331A-8442B622E7BB}"/>
              </a:ext>
            </a:extLst>
          </p:cNvPr>
          <p:cNvSpPr/>
          <p:nvPr/>
        </p:nvSpPr>
        <p:spPr>
          <a:xfrm>
            <a:off x="64634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E4E94-A6CE-3D1C-7D63-E2D336777B07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6A0A68-2626-78BA-323B-077EE7141B2D}"/>
              </a:ext>
            </a:extLst>
          </p:cNvPr>
          <p:cNvSpPr/>
          <p:nvPr/>
        </p:nvSpPr>
        <p:spPr>
          <a:xfrm>
            <a:off x="3168089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B22A6F-9D79-764B-E32D-CA092307BF97}"/>
              </a:ext>
            </a:extLst>
          </p:cNvPr>
          <p:cNvSpPr/>
          <p:nvPr/>
        </p:nvSpPr>
        <p:spPr>
          <a:xfrm>
            <a:off x="7377820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D3C0F2-B45A-42BB-B7D5-977BD66E451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1583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CE5341-006A-DB52-8955-8D09CFCF6E54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A7795BD-A080-CDA2-D37B-179FAC7AC078}"/>
              </a:ext>
            </a:extLst>
          </p:cNvPr>
          <p:cNvSpPr/>
          <p:nvPr/>
        </p:nvSpPr>
        <p:spPr>
          <a:xfrm>
            <a:off x="111495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66641D-733C-953D-3A67-856E850B6466}"/>
              </a:ext>
            </a:extLst>
          </p:cNvPr>
          <p:cNvSpPr/>
          <p:nvPr/>
        </p:nvSpPr>
        <p:spPr>
          <a:xfrm>
            <a:off x="93207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3C86A0-258C-7C67-53F4-63B465D06778}"/>
              </a:ext>
            </a:extLst>
          </p:cNvPr>
          <p:cNvSpPr/>
          <p:nvPr/>
        </p:nvSpPr>
        <p:spPr>
          <a:xfrm>
            <a:off x="10235198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FDAFC3-738F-E42C-74EA-478070A6B4C6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10156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9CE906-1E23-4C2C-0B6B-73FF131CC9F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01012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68E773E-4204-38EE-40DA-1647EA779E9F}"/>
              </a:ext>
            </a:extLst>
          </p:cNvPr>
          <p:cNvSpPr/>
          <p:nvPr/>
        </p:nvSpPr>
        <p:spPr>
          <a:xfrm>
            <a:off x="8819710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0E3345-64BB-AA42-D29F-8A07F1146665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8158309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22BD2B-B2DD-1D48-D1D4-33CA72050D01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600199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A9E992D-16A2-9637-4170-9C557C9E9665}"/>
              </a:ext>
            </a:extLst>
          </p:cNvPr>
          <p:cNvSpPr/>
          <p:nvPr/>
        </p:nvSpPr>
        <p:spPr>
          <a:xfrm>
            <a:off x="60345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05532C-ECDC-11D1-EF7B-F75140A24002}"/>
              </a:ext>
            </a:extLst>
          </p:cNvPr>
          <p:cNvSpPr/>
          <p:nvPr/>
        </p:nvSpPr>
        <p:spPr>
          <a:xfrm>
            <a:off x="42057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ABF732-4C05-38C7-CC4E-E00636694C6E}"/>
              </a:ext>
            </a:extLst>
          </p:cNvPr>
          <p:cNvSpPr/>
          <p:nvPr/>
        </p:nvSpPr>
        <p:spPr>
          <a:xfrm>
            <a:off x="5120195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89D5DE-46FD-E9F9-DCDE-D3F2DC6ABAAF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9006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BACCCF-4656-50C0-D5DE-C71EF1C57AC6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9862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C27F-9527-50DC-9FB0-EF73C7F2D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8855C9-AC15-1955-85B2-D50C0A93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BEB3DA-7930-418E-A419-1B2F9C910D4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F6828B-42C3-FD4D-9986-2F4B49BE7FDB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B37CD9-0120-AB81-A712-382B76530BF2}"/>
              </a:ext>
            </a:extLst>
          </p:cNvPr>
          <p:cNvSpPr/>
          <p:nvPr/>
        </p:nvSpPr>
        <p:spPr>
          <a:xfrm>
            <a:off x="82922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02AF93-9496-08E9-6951-20FABDDD33A3}"/>
              </a:ext>
            </a:extLst>
          </p:cNvPr>
          <p:cNvSpPr/>
          <p:nvPr/>
        </p:nvSpPr>
        <p:spPr>
          <a:xfrm>
            <a:off x="64634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9BE0A-DBB8-E0EE-D71E-5B2145A34B0F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CB444B-1C84-7C6D-96F0-E19E86FC00C0}"/>
              </a:ext>
            </a:extLst>
          </p:cNvPr>
          <p:cNvSpPr/>
          <p:nvPr/>
        </p:nvSpPr>
        <p:spPr>
          <a:xfrm>
            <a:off x="3168089" y="134270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1CA3D2-FF56-765F-7740-20E80C8173B4}"/>
              </a:ext>
            </a:extLst>
          </p:cNvPr>
          <p:cNvSpPr/>
          <p:nvPr/>
        </p:nvSpPr>
        <p:spPr>
          <a:xfrm>
            <a:off x="7377820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5D9352-81EF-15D3-EAA4-83EF6E08205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1583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1F6973-46D3-CC5C-2032-F38A12FFAC8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2F6890-F4E7-1850-2A09-BF7DD7B998CB}"/>
              </a:ext>
            </a:extLst>
          </p:cNvPr>
          <p:cNvSpPr/>
          <p:nvPr/>
        </p:nvSpPr>
        <p:spPr>
          <a:xfrm>
            <a:off x="111495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5E0745-67E7-EFB7-0DC8-C4C05FA68FED}"/>
              </a:ext>
            </a:extLst>
          </p:cNvPr>
          <p:cNvSpPr/>
          <p:nvPr/>
        </p:nvSpPr>
        <p:spPr>
          <a:xfrm>
            <a:off x="93207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33079B-8A99-4045-DF14-2A33F3BF4F7F}"/>
              </a:ext>
            </a:extLst>
          </p:cNvPr>
          <p:cNvSpPr/>
          <p:nvPr/>
        </p:nvSpPr>
        <p:spPr>
          <a:xfrm>
            <a:off x="10235198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C8950F-5364-D335-DA93-99468250D3C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10156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434E94-4BF0-AEB1-6707-1875B8A5AE92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01012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6FC7F5-34F0-2EFD-7A71-B7927E7E21B3}"/>
              </a:ext>
            </a:extLst>
          </p:cNvPr>
          <p:cNvSpPr/>
          <p:nvPr/>
        </p:nvSpPr>
        <p:spPr>
          <a:xfrm>
            <a:off x="8819710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F1D4A7-F809-0EF1-BEED-B8DD2871C435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8158309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0AE3A5-E408-5186-6FDE-91B8911AA1BF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600199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FADAF4D-8BA3-5A8C-DE4F-7A40E8F24980}"/>
              </a:ext>
            </a:extLst>
          </p:cNvPr>
          <p:cNvSpPr/>
          <p:nvPr/>
        </p:nvSpPr>
        <p:spPr>
          <a:xfrm>
            <a:off x="60345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1CBA81-3829-5F21-4BAF-C1AEB72448A5}"/>
              </a:ext>
            </a:extLst>
          </p:cNvPr>
          <p:cNvSpPr/>
          <p:nvPr/>
        </p:nvSpPr>
        <p:spPr>
          <a:xfrm>
            <a:off x="4205795" y="239977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7F6632-13E0-776E-B706-76CBDE71DAF0}"/>
              </a:ext>
            </a:extLst>
          </p:cNvPr>
          <p:cNvSpPr/>
          <p:nvPr/>
        </p:nvSpPr>
        <p:spPr>
          <a:xfrm>
            <a:off x="5120195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C4E219-038A-A22E-467A-7304F6471496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9006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CB89F-714D-4DA7-B61D-3D9796708478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986284" y="213195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0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56BA-D127-01A2-859E-7B18849D2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6BED75C-13F2-DF40-DC47-B1591B9B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5B8E72-5800-A2B2-C7EA-F6774D1AEF23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A6976D-CAA4-B1AF-5351-FC44B863059B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C95328-33F2-C664-BEEE-968AFC28F5F1}"/>
              </a:ext>
            </a:extLst>
          </p:cNvPr>
          <p:cNvSpPr/>
          <p:nvPr/>
        </p:nvSpPr>
        <p:spPr>
          <a:xfrm>
            <a:off x="82922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CD014-3415-B0E5-75E2-FF68F9EADA16}"/>
              </a:ext>
            </a:extLst>
          </p:cNvPr>
          <p:cNvSpPr/>
          <p:nvPr/>
        </p:nvSpPr>
        <p:spPr>
          <a:xfrm>
            <a:off x="6463420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FDF71-1AAD-C397-25AC-37DC8F26752E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727981-DFB5-39AF-94FF-1E2C13DFDC8B}"/>
              </a:ext>
            </a:extLst>
          </p:cNvPr>
          <p:cNvSpPr/>
          <p:nvPr/>
        </p:nvSpPr>
        <p:spPr>
          <a:xfrm>
            <a:off x="3209465" y="355052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0FDACF-DD43-9BF0-BA39-2E23000B9A88}"/>
              </a:ext>
            </a:extLst>
          </p:cNvPr>
          <p:cNvSpPr/>
          <p:nvPr/>
        </p:nvSpPr>
        <p:spPr>
          <a:xfrm>
            <a:off x="7377820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9797F5-48B4-7CB0-0F98-10CB470CE0E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81583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B41B67-AED2-FA12-A1D9-D0D0CB4581D6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7243909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5D05ACC-8DA2-A670-34E9-2BD87E19BFF3}"/>
              </a:ext>
            </a:extLst>
          </p:cNvPr>
          <p:cNvSpPr/>
          <p:nvPr/>
        </p:nvSpPr>
        <p:spPr>
          <a:xfrm>
            <a:off x="111495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D11263-5568-0AA5-8CA4-5B47D2633F11}"/>
              </a:ext>
            </a:extLst>
          </p:cNvPr>
          <p:cNvSpPr/>
          <p:nvPr/>
        </p:nvSpPr>
        <p:spPr>
          <a:xfrm>
            <a:off x="9320798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81A610-D3FE-0BF7-F4AA-A080F47F1DC6}"/>
              </a:ext>
            </a:extLst>
          </p:cNvPr>
          <p:cNvSpPr/>
          <p:nvPr/>
        </p:nvSpPr>
        <p:spPr>
          <a:xfrm>
            <a:off x="10235198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F8228-17CF-647B-EBF2-8C49A82A26A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110156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36BB3-71F2-E47E-AE34-9B6DD466A98D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10101287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F909B9-D7CE-716D-1EE2-7680A776EA88}"/>
              </a:ext>
            </a:extLst>
          </p:cNvPr>
          <p:cNvSpPr/>
          <p:nvPr/>
        </p:nvSpPr>
        <p:spPr>
          <a:xfrm>
            <a:off x="8819710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BED97-75CB-96E1-47A2-ED94D0796D01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8158309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5FF83C-ADE5-3E40-48E1-105A1F1127C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9600199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2BBD35-04E2-24DE-E29F-8606E8C0A7E6}"/>
              </a:ext>
            </a:extLst>
          </p:cNvPr>
          <p:cNvSpPr/>
          <p:nvPr/>
        </p:nvSpPr>
        <p:spPr>
          <a:xfrm>
            <a:off x="5952665" y="45959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245D1-745D-E7A5-ACB6-AD74365FBF78}"/>
              </a:ext>
            </a:extLst>
          </p:cNvPr>
          <p:cNvSpPr/>
          <p:nvPr/>
        </p:nvSpPr>
        <p:spPr>
          <a:xfrm>
            <a:off x="4123865" y="45959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D6AF2D-C8A5-C31B-3B8E-50A26528EC7B}"/>
              </a:ext>
            </a:extLst>
          </p:cNvPr>
          <p:cNvSpPr/>
          <p:nvPr/>
        </p:nvSpPr>
        <p:spPr>
          <a:xfrm>
            <a:off x="5038265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869833-B19A-1115-4EDC-54FC2E94E7D2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5818754" y="43280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D345B-4442-AB1F-1744-9C90EA90D70A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4904354" y="4328092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DD5ECC5-E5C9-154C-7527-7F1BFD903795}"/>
              </a:ext>
            </a:extLst>
          </p:cNvPr>
          <p:cNvSpPr/>
          <p:nvPr/>
        </p:nvSpPr>
        <p:spPr>
          <a:xfrm>
            <a:off x="4146853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7AE1E-C36F-0D18-DF50-7D0D00649CA8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4927342" y="3279781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B8580A-79EF-79F2-DF9A-E8C1CF7437AB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3989954" y="3279781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9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417F-38A7-7966-C332-04D9D506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A52639C-9A79-F609-BD60-B58D361D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54D08F-EED2-708A-862B-81BB92341F44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1299FC-B7BC-3274-A9B4-4F7571B3CFC8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1CA8D-112C-8610-D07C-61EF37DC2D39}"/>
              </a:ext>
            </a:extLst>
          </p:cNvPr>
          <p:cNvSpPr/>
          <p:nvPr/>
        </p:nvSpPr>
        <p:spPr>
          <a:xfrm>
            <a:off x="46668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1E3C12-08B1-1A93-15CD-AA12D13F4DB1}"/>
              </a:ext>
            </a:extLst>
          </p:cNvPr>
          <p:cNvSpPr/>
          <p:nvPr/>
        </p:nvSpPr>
        <p:spPr>
          <a:xfrm>
            <a:off x="28380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B47F3-D6EB-D7F0-7374-E0005C3EEA22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707C0D-CE95-4BE3-C73F-888B16866465}"/>
              </a:ext>
            </a:extLst>
          </p:cNvPr>
          <p:cNvSpPr/>
          <p:nvPr/>
        </p:nvSpPr>
        <p:spPr>
          <a:xfrm>
            <a:off x="8106869" y="250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A8AE9F-73DD-8C99-C9B3-22175B3DC02F}"/>
              </a:ext>
            </a:extLst>
          </p:cNvPr>
          <p:cNvSpPr/>
          <p:nvPr/>
        </p:nvSpPr>
        <p:spPr>
          <a:xfrm>
            <a:off x="3752499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0AB0E-E9FF-453C-2778-EA8D5118A20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329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FECFD6-7C54-B02F-D299-542045673D2D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6185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D867811-12B0-F5B5-8412-E0CDABFAD12A}"/>
              </a:ext>
            </a:extLst>
          </p:cNvPr>
          <p:cNvSpPr/>
          <p:nvPr/>
        </p:nvSpPr>
        <p:spPr>
          <a:xfrm>
            <a:off x="75242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4F8BE1-4286-41E6-1F58-44DB88CCA23D}"/>
              </a:ext>
            </a:extLst>
          </p:cNvPr>
          <p:cNvSpPr/>
          <p:nvPr/>
        </p:nvSpPr>
        <p:spPr>
          <a:xfrm>
            <a:off x="56954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2D999E-1AE6-433D-6E8B-81CA700EE653}"/>
              </a:ext>
            </a:extLst>
          </p:cNvPr>
          <p:cNvSpPr/>
          <p:nvPr/>
        </p:nvSpPr>
        <p:spPr>
          <a:xfrm>
            <a:off x="6609877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91EBE6-D83B-5D65-8007-355A30436D6F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903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3F984-7796-4A52-1638-B3704A6CD070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759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D4295C4-8E67-2A4E-8D36-BDCE5DA81904}"/>
              </a:ext>
            </a:extLst>
          </p:cNvPr>
          <p:cNvSpPr/>
          <p:nvPr/>
        </p:nvSpPr>
        <p:spPr>
          <a:xfrm>
            <a:off x="5194389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3FC99B-339E-16DE-5099-4691F35DF796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32988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06C57-C637-057A-307A-6085728AFE72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74878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7C89D4-96A9-612C-9511-7BCE828E17C1}"/>
              </a:ext>
            </a:extLst>
          </p:cNvPr>
          <p:cNvSpPr/>
          <p:nvPr/>
        </p:nvSpPr>
        <p:spPr>
          <a:xfrm>
            <a:off x="108500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A0A11E-0E46-24AD-94CA-1FCD3D73B0B3}"/>
              </a:ext>
            </a:extLst>
          </p:cNvPr>
          <p:cNvSpPr/>
          <p:nvPr/>
        </p:nvSpPr>
        <p:spPr>
          <a:xfrm>
            <a:off x="90212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7F952D-2F11-0605-D91D-E4322898297A}"/>
              </a:ext>
            </a:extLst>
          </p:cNvPr>
          <p:cNvSpPr/>
          <p:nvPr/>
        </p:nvSpPr>
        <p:spPr>
          <a:xfrm>
            <a:off x="9935669" y="2499292"/>
            <a:ext cx="914400" cy="914400"/>
          </a:xfrm>
          <a:prstGeom prst="ellipse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103FE7-11EB-9ACD-2EFD-ED985E5FBCE0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7161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BD5B79-B543-EE0D-8B24-447EA254E46F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8017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7FD7CAF-7211-88CE-471A-8E38B77DBE96}"/>
              </a:ext>
            </a:extLst>
          </p:cNvPr>
          <p:cNvSpPr/>
          <p:nvPr/>
        </p:nvSpPr>
        <p:spPr>
          <a:xfrm>
            <a:off x="9044257" y="1450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4BE373-28AB-8640-28B8-4E007A12BD27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24746" y="2231470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E6248D-728D-2876-236A-B4B73616A406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87358" y="2231470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37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5E8BA-3172-7F1F-98EB-9426C217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65E60DF-6AAC-781F-7975-3CBBC07B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C61F28-52D1-CDA2-F1C3-262606B1C3B5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0244A0-2059-B408-7C3F-AD69A32A025B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1FB3F9-6C91-B063-889A-49D4A72E820F}"/>
              </a:ext>
            </a:extLst>
          </p:cNvPr>
          <p:cNvSpPr/>
          <p:nvPr/>
        </p:nvSpPr>
        <p:spPr>
          <a:xfrm>
            <a:off x="46668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5DA4D6-704A-08AE-E6EA-E7D1C389578E}"/>
              </a:ext>
            </a:extLst>
          </p:cNvPr>
          <p:cNvSpPr/>
          <p:nvPr/>
        </p:nvSpPr>
        <p:spPr>
          <a:xfrm>
            <a:off x="283809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394E74-5AAA-9999-C5ED-087C89780BAC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37807F-D2B9-E566-8E4A-FA03EA8D3390}"/>
              </a:ext>
            </a:extLst>
          </p:cNvPr>
          <p:cNvSpPr/>
          <p:nvPr/>
        </p:nvSpPr>
        <p:spPr>
          <a:xfrm>
            <a:off x="8106869" y="250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F3A73E-FD5E-6B17-F6AF-0F51E363921D}"/>
              </a:ext>
            </a:extLst>
          </p:cNvPr>
          <p:cNvSpPr/>
          <p:nvPr/>
        </p:nvSpPr>
        <p:spPr>
          <a:xfrm>
            <a:off x="3752499" y="249929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48527-D213-B903-260D-E566A05770A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329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F91878-8B24-0558-3293-F07870C91C48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61858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9AE5E24-F53E-1DC3-6063-385BE572352C}"/>
              </a:ext>
            </a:extLst>
          </p:cNvPr>
          <p:cNvSpPr/>
          <p:nvPr/>
        </p:nvSpPr>
        <p:spPr>
          <a:xfrm>
            <a:off x="75242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F51D16-7420-DCD3-AB4F-EDE1FACA672D}"/>
              </a:ext>
            </a:extLst>
          </p:cNvPr>
          <p:cNvSpPr/>
          <p:nvPr/>
        </p:nvSpPr>
        <p:spPr>
          <a:xfrm>
            <a:off x="5695477" y="35826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737FF4-E44B-374D-10CF-367B5ADA63B9}"/>
              </a:ext>
            </a:extLst>
          </p:cNvPr>
          <p:cNvSpPr/>
          <p:nvPr/>
        </p:nvSpPr>
        <p:spPr>
          <a:xfrm>
            <a:off x="6609877" y="25343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9B5A8E-1D36-154C-AC62-77EB51BEDF2A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903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ED7BF1-9D16-FB94-7F5F-495C873803D4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75966" y="331487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C209E9E-65B5-4829-485F-2EE4459A3C62}"/>
              </a:ext>
            </a:extLst>
          </p:cNvPr>
          <p:cNvSpPr/>
          <p:nvPr/>
        </p:nvSpPr>
        <p:spPr>
          <a:xfrm>
            <a:off x="5194389" y="13514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6B32B-C026-FFB4-68A4-91FC620378BD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32988" y="2131951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68B04B-0EED-7936-395D-019988E142E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74878" y="2131951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A9ECCFB-C57F-F14D-AAA4-F218223E2A3D}"/>
              </a:ext>
            </a:extLst>
          </p:cNvPr>
          <p:cNvSpPr/>
          <p:nvPr/>
        </p:nvSpPr>
        <p:spPr>
          <a:xfrm>
            <a:off x="108500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32FB03-9F60-A584-B105-589BDACECF3D}"/>
              </a:ext>
            </a:extLst>
          </p:cNvPr>
          <p:cNvSpPr/>
          <p:nvPr/>
        </p:nvSpPr>
        <p:spPr>
          <a:xfrm>
            <a:off x="9021269" y="35476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CC123A-533C-8D49-95A9-F23342121E47}"/>
              </a:ext>
            </a:extLst>
          </p:cNvPr>
          <p:cNvSpPr/>
          <p:nvPr/>
        </p:nvSpPr>
        <p:spPr>
          <a:xfrm>
            <a:off x="9935669" y="2499292"/>
            <a:ext cx="914400" cy="914400"/>
          </a:xfrm>
          <a:prstGeom prst="ellips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CE53B5-62AB-E967-2FEF-FB4F03A93383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7161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1B207C-7B94-AC0B-0D71-B6E5D50313A2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801758" y="3279781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F124C54-DFAB-CAA4-3D0A-A1265B2555F2}"/>
              </a:ext>
            </a:extLst>
          </p:cNvPr>
          <p:cNvSpPr/>
          <p:nvPr/>
        </p:nvSpPr>
        <p:spPr>
          <a:xfrm>
            <a:off x="9044257" y="1450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7F311-6D62-8986-6DAE-17AC21C874B1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24746" y="2231470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AAB166-6C1D-8B3A-8D3D-B20452A20985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87358" y="2231470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1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220F-E9DC-9634-7B42-8FCDC177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6920580-EB21-D1D0-4DE9-01FBB65B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10029D-D1FB-96AB-3A1C-09247851EC1B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0289E-8728-50CA-1739-BC387E0C1EED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3D374-DBBD-806E-40BA-F2768FC832C3}"/>
              </a:ext>
            </a:extLst>
          </p:cNvPr>
          <p:cNvSpPr/>
          <p:nvPr/>
        </p:nvSpPr>
        <p:spPr>
          <a:xfrm>
            <a:off x="46453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B45158-9545-193A-B51F-E290C342E6EA}"/>
              </a:ext>
            </a:extLst>
          </p:cNvPr>
          <p:cNvSpPr/>
          <p:nvPr/>
        </p:nvSpPr>
        <p:spPr>
          <a:xfrm>
            <a:off x="28165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B9583-E88C-383D-8885-0600670D16C1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1A9403-2EE5-8FEC-DE82-C62470E19FFA}"/>
              </a:ext>
            </a:extLst>
          </p:cNvPr>
          <p:cNvSpPr/>
          <p:nvPr/>
        </p:nvSpPr>
        <p:spPr>
          <a:xfrm>
            <a:off x="8085353" y="361821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34B772-2904-830A-13DE-4E76222A5914}"/>
              </a:ext>
            </a:extLst>
          </p:cNvPr>
          <p:cNvSpPr/>
          <p:nvPr/>
        </p:nvSpPr>
        <p:spPr>
          <a:xfrm>
            <a:off x="373098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7184F5-E1B7-5911-E906-1481A78BF5E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114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2BA550-8DCB-37AA-3310-6F0C5FA4E38F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5970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56DFB65-A552-F8AD-C585-839C1C2558CD}"/>
              </a:ext>
            </a:extLst>
          </p:cNvPr>
          <p:cNvSpPr/>
          <p:nvPr/>
        </p:nvSpPr>
        <p:spPr>
          <a:xfrm>
            <a:off x="75027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C96F15-55DB-35FD-CC36-54B1EAE1388C}"/>
              </a:ext>
            </a:extLst>
          </p:cNvPr>
          <p:cNvSpPr/>
          <p:nvPr/>
        </p:nvSpPr>
        <p:spPr>
          <a:xfrm>
            <a:off x="56739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211C1-3459-38FE-7A04-CFA0C68037BC}"/>
              </a:ext>
            </a:extLst>
          </p:cNvPr>
          <p:cNvSpPr/>
          <p:nvPr/>
        </p:nvSpPr>
        <p:spPr>
          <a:xfrm>
            <a:off x="6588361" y="365038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3CB36-0EA4-A821-8545-1B4DF4046832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688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9EA6D7-1BD7-8664-FA39-CA297426A9D6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544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9A9BFA9-3A9A-4B89-66D4-9FF50F07494E}"/>
              </a:ext>
            </a:extLst>
          </p:cNvPr>
          <p:cNvSpPr/>
          <p:nvPr/>
        </p:nvSpPr>
        <p:spPr>
          <a:xfrm>
            <a:off x="5172873" y="2467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34F08-640D-335D-07C3-B438DFB7798C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11472" y="3247955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F82933-ADAB-2851-925F-88158539E4B6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53362" y="3247955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AC2E35-A9E0-ED4D-1667-EDA3C4F50D52}"/>
              </a:ext>
            </a:extLst>
          </p:cNvPr>
          <p:cNvSpPr/>
          <p:nvPr/>
        </p:nvSpPr>
        <p:spPr>
          <a:xfrm>
            <a:off x="108285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A8882C-DC7F-DD8A-09D6-8702C1251796}"/>
              </a:ext>
            </a:extLst>
          </p:cNvPr>
          <p:cNvSpPr/>
          <p:nvPr/>
        </p:nvSpPr>
        <p:spPr>
          <a:xfrm>
            <a:off x="89997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9711AD-F049-6D8F-7BFA-D28E2934E0DE}"/>
              </a:ext>
            </a:extLst>
          </p:cNvPr>
          <p:cNvSpPr/>
          <p:nvPr/>
        </p:nvSpPr>
        <p:spPr>
          <a:xfrm>
            <a:off x="991415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DE5D9A-4EA0-F3E0-2A91-11FD1204F9C9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6946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5BEE6-C4C1-9026-6BD4-0F8A93BBD5F9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7802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BA0D3DF-F99C-A01E-CFB8-1FF03BD6B539}"/>
              </a:ext>
            </a:extLst>
          </p:cNvPr>
          <p:cNvSpPr/>
          <p:nvPr/>
        </p:nvSpPr>
        <p:spPr>
          <a:xfrm>
            <a:off x="9022741" y="25669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AD99A8-ADE7-78F8-A95C-A380DAF4492F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03230" y="3347474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8C647-FC82-5D27-B544-F78759467E84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65842" y="3347474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7FB0A55-DB51-F270-E83C-E7D07D5E9157}"/>
              </a:ext>
            </a:extLst>
          </p:cNvPr>
          <p:cNvSpPr/>
          <p:nvPr/>
        </p:nvSpPr>
        <p:spPr>
          <a:xfrm>
            <a:off x="7034804" y="13788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191A53-74A4-8E9E-499F-DF61876D76E5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5953362" y="2159303"/>
            <a:ext cx="1215353" cy="442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D03FCC-9AFB-561F-A6C7-9D4A9134ACB2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7815293" y="2159303"/>
            <a:ext cx="1341359" cy="541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7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6F42-8CA8-5D2F-6D89-590812C2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F93028D-4DAD-2F21-A4B1-B4553182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24D1AA-4573-9CFC-64AF-BD116AEFCDCA}"/>
              </a:ext>
            </a:extLst>
          </p:cNvPr>
          <p:cNvGraphicFramePr>
            <a:graphicFrameLocks noGrp="1"/>
          </p:cNvGraphicFramePr>
          <p:nvPr/>
        </p:nvGraphicFramePr>
        <p:xfrm>
          <a:off x="714636" y="1342705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582AFE-4510-86A7-3D0C-6C90EC64D661}"/>
              </a:ext>
            </a:extLst>
          </p:cNvPr>
          <p:cNvSpPr txBox="1"/>
          <p:nvPr/>
        </p:nvSpPr>
        <p:spPr>
          <a:xfrm>
            <a:off x="714636" y="598713"/>
            <a:ext cx="3238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“a man can plan”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08E058-3E0E-5750-F08C-B36692428F7B}"/>
              </a:ext>
            </a:extLst>
          </p:cNvPr>
          <p:cNvSpPr/>
          <p:nvPr/>
        </p:nvSpPr>
        <p:spPr>
          <a:xfrm>
            <a:off x="46453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338B55-E8EF-08CF-51F4-1FA6AFE6E5CA}"/>
              </a:ext>
            </a:extLst>
          </p:cNvPr>
          <p:cNvSpPr/>
          <p:nvPr/>
        </p:nvSpPr>
        <p:spPr>
          <a:xfrm>
            <a:off x="281658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7CB799-70CB-FD64-C68E-B1B4EF510514}"/>
              </a:ext>
            </a:extLst>
          </p:cNvPr>
          <p:cNvSpPr txBox="1"/>
          <p:nvPr/>
        </p:nvSpPr>
        <p:spPr>
          <a:xfrm>
            <a:off x="4064243" y="685287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priority queue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E64911-6172-DCA0-30DE-68A21C42BA4B}"/>
              </a:ext>
            </a:extLst>
          </p:cNvPr>
          <p:cNvSpPr/>
          <p:nvPr/>
        </p:nvSpPr>
        <p:spPr>
          <a:xfrm>
            <a:off x="8085353" y="361821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6BF907-6E9F-72DB-1C09-007A66076BCF}"/>
              </a:ext>
            </a:extLst>
          </p:cNvPr>
          <p:cNvSpPr/>
          <p:nvPr/>
        </p:nvSpPr>
        <p:spPr>
          <a:xfrm>
            <a:off x="373098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62D16A-962C-F200-7344-E20D2659BE3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45114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876C71-067E-3609-882F-83085213343C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359707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F54F317-9E03-9F0D-EFFE-1F5C2C438AD6}"/>
              </a:ext>
            </a:extLst>
          </p:cNvPr>
          <p:cNvSpPr/>
          <p:nvPr/>
        </p:nvSpPr>
        <p:spPr>
          <a:xfrm>
            <a:off x="75027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6EDFF0-9D06-17AB-9149-5E340080A4E5}"/>
              </a:ext>
            </a:extLst>
          </p:cNvPr>
          <p:cNvSpPr/>
          <p:nvPr/>
        </p:nvSpPr>
        <p:spPr>
          <a:xfrm>
            <a:off x="5673961" y="46986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F0B7A7-1334-5C6E-B5E7-AE9244E714E5}"/>
              </a:ext>
            </a:extLst>
          </p:cNvPr>
          <p:cNvSpPr/>
          <p:nvPr/>
        </p:nvSpPr>
        <p:spPr>
          <a:xfrm>
            <a:off x="6588361" y="365038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14B82-0AE0-A6AE-8186-08415D11BB7D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73688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B140B-4AFD-3B65-B04B-FE72552CDECF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6454450" y="443087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F85DFA-F223-68CE-E4C9-0088524B6E05}"/>
              </a:ext>
            </a:extLst>
          </p:cNvPr>
          <p:cNvSpPr/>
          <p:nvPr/>
        </p:nvSpPr>
        <p:spPr>
          <a:xfrm>
            <a:off x="5172873" y="2467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B416CF-1462-D278-4EC5-E7AF37F505AB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4511472" y="3247955"/>
            <a:ext cx="795312" cy="5012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42493-AC5E-5A29-0CB1-E0F79C28BF79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5953362" y="3247955"/>
            <a:ext cx="768910" cy="53634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E431C11-10AA-4C76-DA86-A380B01C9477}"/>
              </a:ext>
            </a:extLst>
          </p:cNvPr>
          <p:cNvSpPr/>
          <p:nvPr/>
        </p:nvSpPr>
        <p:spPr>
          <a:xfrm>
            <a:off x="108285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B0ED5E-14BA-1C20-18B4-04C1D1AC4E6A}"/>
              </a:ext>
            </a:extLst>
          </p:cNvPr>
          <p:cNvSpPr/>
          <p:nvPr/>
        </p:nvSpPr>
        <p:spPr>
          <a:xfrm>
            <a:off x="8999753" y="4663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44AAE8-A5A3-305F-1A77-AE86962ECC17}"/>
              </a:ext>
            </a:extLst>
          </p:cNvPr>
          <p:cNvSpPr/>
          <p:nvPr/>
        </p:nvSpPr>
        <p:spPr>
          <a:xfrm>
            <a:off x="9914153" y="361529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CA28EC-78BC-F1DE-A79A-43D559D1D383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106946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24954E-259B-4AD2-1FBB-12D442606D90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9780242" y="4395785"/>
            <a:ext cx="267822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965136-5699-1C6C-EC5F-6B4E0022DDA3}"/>
              </a:ext>
            </a:extLst>
          </p:cNvPr>
          <p:cNvSpPr/>
          <p:nvPr/>
        </p:nvSpPr>
        <p:spPr>
          <a:xfrm>
            <a:off x="9022741" y="25669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6E484D-6FE9-CB16-AAEC-7D73A567472A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9803230" y="3347474"/>
            <a:ext cx="244834" cy="4017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8ABCED-29EB-A9DA-B929-19BE513738BA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865842" y="3347474"/>
            <a:ext cx="290810" cy="4046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DDC0006-3AA1-FB20-696D-890A50B8DB8A}"/>
              </a:ext>
            </a:extLst>
          </p:cNvPr>
          <p:cNvSpPr/>
          <p:nvPr/>
        </p:nvSpPr>
        <p:spPr>
          <a:xfrm>
            <a:off x="7034804" y="13788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0E511A-8437-D439-4B84-D93A0546E852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5953362" y="2159303"/>
            <a:ext cx="1215353" cy="442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39998C-4830-B601-8857-A246BFDED71C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7815293" y="2159303"/>
            <a:ext cx="1341359" cy="5415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5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361E-2B83-8FFB-32CB-3B8B039B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833616B-0782-820B-4551-59A30531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F7EE4-B1E4-395E-55B4-F233E08BBCCA}"/>
              </a:ext>
            </a:extLst>
          </p:cNvPr>
          <p:cNvSpPr/>
          <p:nvPr/>
        </p:nvSpPr>
        <p:spPr>
          <a:xfrm>
            <a:off x="3143416" y="4249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7A011B-1C15-12E5-623B-BBC74DE16CF3}"/>
              </a:ext>
            </a:extLst>
          </p:cNvPr>
          <p:cNvSpPr/>
          <p:nvPr/>
        </p:nvSpPr>
        <p:spPr>
          <a:xfrm>
            <a:off x="1313764" y="4249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661C85-FEA3-CF52-3374-9DBE911FAA47}"/>
              </a:ext>
            </a:extLst>
          </p:cNvPr>
          <p:cNvSpPr/>
          <p:nvPr/>
        </p:nvSpPr>
        <p:spPr>
          <a:xfrm>
            <a:off x="7238484" y="33249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: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4E6B9-9BEB-C6F5-BBE1-2189FE7980C5}"/>
              </a:ext>
            </a:extLst>
          </p:cNvPr>
          <p:cNvSpPr/>
          <p:nvPr/>
        </p:nvSpPr>
        <p:spPr>
          <a:xfrm>
            <a:off x="2229016" y="33355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60281E-EF1A-9357-F21E-F45248076B7E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09505" y="411608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B1385-76FB-4226-BCDE-1E37F6B9565D}"/>
              </a:ext>
            </a:extLst>
          </p:cNvPr>
          <p:cNvCxnSpPr>
            <a:cxnSpLocks/>
            <a:stCxn id="6" idx="3"/>
            <a:endCxn id="18" idx="7"/>
          </p:cNvCxnSpPr>
          <p:nvPr/>
        </p:nvCxnSpPr>
        <p:spPr>
          <a:xfrm flipH="1">
            <a:off x="2094253" y="4116086"/>
            <a:ext cx="26867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F468601-6CFF-F3D9-6425-2E115283918A}"/>
              </a:ext>
            </a:extLst>
          </p:cNvPr>
          <p:cNvSpPr/>
          <p:nvPr/>
        </p:nvSpPr>
        <p:spPr>
          <a:xfrm>
            <a:off x="6324083" y="42456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10554C-A2A1-8303-0163-A79771981FFD}"/>
              </a:ext>
            </a:extLst>
          </p:cNvPr>
          <p:cNvSpPr/>
          <p:nvPr/>
        </p:nvSpPr>
        <p:spPr>
          <a:xfrm>
            <a:off x="4505150" y="42499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 : 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1EE1C0-4F42-2CB8-0C24-FD4034F48267}"/>
              </a:ext>
            </a:extLst>
          </p:cNvPr>
          <p:cNvSpPr/>
          <p:nvPr/>
        </p:nvSpPr>
        <p:spPr>
          <a:xfrm>
            <a:off x="5419550" y="33312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B32DB2-6F74-0DA9-4D5F-708834F34AE0}"/>
              </a:ext>
            </a:extLst>
          </p:cNvPr>
          <p:cNvCxnSpPr>
            <a:cxnSpLocks/>
            <a:stCxn id="8" idx="5"/>
            <a:endCxn id="2" idx="1"/>
          </p:cNvCxnSpPr>
          <p:nvPr/>
        </p:nvCxnSpPr>
        <p:spPr>
          <a:xfrm>
            <a:off x="6200039" y="4111713"/>
            <a:ext cx="257955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31BDB-4D59-2A57-926C-87BC19D510EC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5285639" y="4111713"/>
            <a:ext cx="267822" cy="27219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88A6C26-E50F-E586-0B32-0A5470BEA42E}"/>
              </a:ext>
            </a:extLst>
          </p:cNvPr>
          <p:cNvSpPr/>
          <p:nvPr/>
        </p:nvSpPr>
        <p:spPr>
          <a:xfrm>
            <a:off x="3756654" y="24105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9163EA-29C6-8AE1-1252-FA6764B1B322}"/>
              </a:ext>
            </a:extLst>
          </p:cNvPr>
          <p:cNvCxnSpPr>
            <a:cxnSpLocks/>
            <a:stCxn id="15" idx="3"/>
            <a:endCxn id="6" idx="7"/>
          </p:cNvCxnSpPr>
          <p:nvPr/>
        </p:nvCxnSpPr>
        <p:spPr>
          <a:xfrm flipH="1">
            <a:off x="3009505" y="3191047"/>
            <a:ext cx="881060" cy="2784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2AA14-D44E-DB09-2B5D-CCDA7B301E5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4537143" y="3191047"/>
            <a:ext cx="1016318" cy="2740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071275A-CBA4-2AC9-8AE7-52E2E435A197}"/>
              </a:ext>
            </a:extLst>
          </p:cNvPr>
          <p:cNvSpPr/>
          <p:nvPr/>
        </p:nvSpPr>
        <p:spPr>
          <a:xfrm>
            <a:off x="9982200" y="42456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‘ ‘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B31EE1-4BF1-1400-03CB-20C1850E70A2}"/>
              </a:ext>
            </a:extLst>
          </p:cNvPr>
          <p:cNvSpPr/>
          <p:nvPr/>
        </p:nvSpPr>
        <p:spPr>
          <a:xfrm>
            <a:off x="8153400" y="424562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 : 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1D09C7-045B-620F-F9E8-0E64945B418F}"/>
              </a:ext>
            </a:extLst>
          </p:cNvPr>
          <p:cNvSpPr/>
          <p:nvPr/>
        </p:nvSpPr>
        <p:spPr>
          <a:xfrm>
            <a:off x="9067800" y="33355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453F5-A7A4-361C-7102-D79319C4D195}"/>
              </a:ext>
            </a:extLst>
          </p:cNvPr>
          <p:cNvCxnSpPr>
            <a:cxnSpLocks/>
            <a:stCxn id="24" idx="5"/>
            <a:endCxn id="17" idx="1"/>
          </p:cNvCxnSpPr>
          <p:nvPr/>
        </p:nvCxnSpPr>
        <p:spPr>
          <a:xfrm>
            <a:off x="9848289" y="4116086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A19C0F-2591-E9DC-E70D-67BA0733189D}"/>
              </a:ext>
            </a:extLst>
          </p:cNvPr>
          <p:cNvCxnSpPr>
            <a:cxnSpLocks/>
            <a:stCxn id="24" idx="3"/>
            <a:endCxn id="20" idx="7"/>
          </p:cNvCxnSpPr>
          <p:nvPr/>
        </p:nvCxnSpPr>
        <p:spPr>
          <a:xfrm flipH="1">
            <a:off x="8933889" y="4116086"/>
            <a:ext cx="267822" cy="2634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1B211F-BCFF-2E77-E6A5-17FF59058B7F}"/>
              </a:ext>
            </a:extLst>
          </p:cNvPr>
          <p:cNvSpPr/>
          <p:nvPr/>
        </p:nvSpPr>
        <p:spPr>
          <a:xfrm>
            <a:off x="8152884" y="242119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4257E-1D7A-D63B-388E-957078D6F75B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8933373" y="3201686"/>
            <a:ext cx="268338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2E396-4C09-132B-3443-AD43534E5781}"/>
              </a:ext>
            </a:extLst>
          </p:cNvPr>
          <p:cNvCxnSpPr>
            <a:cxnSpLocks/>
            <a:stCxn id="9" idx="3"/>
            <a:endCxn id="22" idx="7"/>
          </p:cNvCxnSpPr>
          <p:nvPr/>
        </p:nvCxnSpPr>
        <p:spPr>
          <a:xfrm flipH="1">
            <a:off x="8018973" y="3201686"/>
            <a:ext cx="267822" cy="25718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F1A77C-2F9C-096F-30CD-A0F125D08E06}"/>
              </a:ext>
            </a:extLst>
          </p:cNvPr>
          <p:cNvSpPr/>
          <p:nvPr/>
        </p:nvSpPr>
        <p:spPr>
          <a:xfrm>
            <a:off x="6000794" y="149615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E4013A-8CDE-780B-6CCD-32363D57CF55}"/>
              </a:ext>
            </a:extLst>
          </p:cNvPr>
          <p:cNvCxnSpPr>
            <a:cxnSpLocks/>
            <a:stCxn id="27" idx="3"/>
            <a:endCxn id="15" idx="7"/>
          </p:cNvCxnSpPr>
          <p:nvPr/>
        </p:nvCxnSpPr>
        <p:spPr>
          <a:xfrm flipH="1">
            <a:off x="4537143" y="2276647"/>
            <a:ext cx="159756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677D5D-7018-5237-C758-67153C09E00E}"/>
              </a:ext>
            </a:extLst>
          </p:cNvPr>
          <p:cNvCxnSpPr>
            <a:cxnSpLocks/>
            <a:stCxn id="27" idx="5"/>
            <a:endCxn id="9" idx="1"/>
          </p:cNvCxnSpPr>
          <p:nvPr/>
        </p:nvCxnSpPr>
        <p:spPr>
          <a:xfrm>
            <a:off x="6781283" y="2276647"/>
            <a:ext cx="1505512" cy="27846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60940B7-AB77-DED5-F301-70A282539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46385"/>
              </p:ext>
            </p:extLst>
          </p:nvPr>
        </p:nvGraphicFramePr>
        <p:xfrm>
          <a:off x="640585" y="423133"/>
          <a:ext cx="2011680" cy="2595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020946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0226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8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0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9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0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2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(space)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5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94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374AA-808B-F23F-BA69-04BE8988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9C5CD2C-52BB-C0F8-F319-4355BC1B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555F0F-62F1-D09A-1D6C-26A82F78136B}"/>
              </a:ext>
            </a:extLst>
          </p:cNvPr>
          <p:cNvGrpSpPr/>
          <p:nvPr/>
        </p:nvGrpSpPr>
        <p:grpSpPr>
          <a:xfrm>
            <a:off x="1321005" y="1282262"/>
            <a:ext cx="1530596" cy="548640"/>
            <a:chOff x="2056730" y="1681655"/>
            <a:chExt cx="1530596" cy="548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D45D33-4DEB-9D01-F4FE-6D42368F5860}"/>
                </a:ext>
              </a:extLst>
            </p:cNvPr>
            <p:cNvSpPr/>
            <p:nvPr/>
          </p:nvSpPr>
          <p:spPr>
            <a:xfrm>
              <a:off x="2364828" y="1681655"/>
              <a:ext cx="914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16086E-A625-0D69-988B-0A428E91B2F6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3E14BF-C713-4953-FDA5-38DEB95517B8}"/>
                </a:ext>
              </a:extLst>
            </p:cNvPr>
            <p:cNvSpPr txBox="1"/>
            <p:nvPr/>
          </p:nvSpPr>
          <p:spPr>
            <a:xfrm>
              <a:off x="32792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A21F7E-E814-904E-17EE-EC00B0FB8C0D}"/>
              </a:ext>
            </a:extLst>
          </p:cNvPr>
          <p:cNvGrpSpPr/>
          <p:nvPr/>
        </p:nvGrpSpPr>
        <p:grpSpPr>
          <a:xfrm>
            <a:off x="1321005" y="2212428"/>
            <a:ext cx="2444996" cy="548640"/>
            <a:chOff x="2056730" y="1681655"/>
            <a:chExt cx="24449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576146-0CD0-40B9-F9EA-03ACFF8362AA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4035E7-19FC-60A5-6E65-E79F62CAFC0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42F97-C90F-F96C-E1FA-51C8EF2FA625}"/>
                </a:ext>
              </a:extLst>
            </p:cNvPr>
            <p:cNvSpPr txBox="1"/>
            <p:nvPr/>
          </p:nvSpPr>
          <p:spPr>
            <a:xfrm>
              <a:off x="41936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E630BF-669D-267A-1B65-A59A66C403D8}"/>
              </a:ext>
            </a:extLst>
          </p:cNvPr>
          <p:cNvGrpSpPr/>
          <p:nvPr/>
        </p:nvGrpSpPr>
        <p:grpSpPr>
          <a:xfrm>
            <a:off x="1321005" y="31425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0DDC6E-0AF2-F98C-1E52-6E6FB6B0802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F1FBE3-633C-D612-D572-8B7E689ACE89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9595DD-8BE3-864D-012D-616DB1FBEA61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016C26-52D2-5D2A-337B-F7D359E964C8}"/>
              </a:ext>
            </a:extLst>
          </p:cNvPr>
          <p:cNvGrpSpPr/>
          <p:nvPr/>
        </p:nvGrpSpPr>
        <p:grpSpPr>
          <a:xfrm>
            <a:off x="1321005" y="4162414"/>
            <a:ext cx="4273796" cy="548640"/>
            <a:chOff x="2056730" y="1681655"/>
            <a:chExt cx="427379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778F1E-4FF0-E7CB-DB44-B8DBBBFF90B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41B586-3DD0-49E7-04C4-E2853EC0AB5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58AAB-E63D-0A71-BBA3-2B1245D51A4D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FFEF19-3654-222F-5258-003CFF94EBF8}"/>
              </a:ext>
            </a:extLst>
          </p:cNvPr>
          <p:cNvGrpSpPr/>
          <p:nvPr/>
        </p:nvGrpSpPr>
        <p:grpSpPr>
          <a:xfrm>
            <a:off x="1321005" y="5087222"/>
            <a:ext cx="5188196" cy="548640"/>
            <a:chOff x="2056730" y="1681655"/>
            <a:chExt cx="5188196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D1F6D5-D110-AC54-1457-A378CD56804C}"/>
                </a:ext>
              </a:extLst>
            </p:cNvPr>
            <p:cNvSpPr/>
            <p:nvPr/>
          </p:nvSpPr>
          <p:spPr>
            <a:xfrm>
              <a:off x="2364828" y="1681655"/>
              <a:ext cx="45720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55C0E9-DD16-9A79-C7E0-AA416621EA8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2F6B20-6145-362A-03F7-53D044FF3F03}"/>
                </a:ext>
              </a:extLst>
            </p:cNvPr>
            <p:cNvSpPr txBox="1"/>
            <p:nvPr/>
          </p:nvSpPr>
          <p:spPr>
            <a:xfrm>
              <a:off x="69368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CE95-4BB7-C482-5BAF-2E27E244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B268CC5-694D-0CD1-63DA-52B604A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78A396-DA6C-90E6-4DBA-D7D7A84B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6260"/>
              </p:ext>
            </p:extLst>
          </p:nvPr>
        </p:nvGraphicFramePr>
        <p:xfrm>
          <a:off x="609600" y="1271605"/>
          <a:ext cx="109728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C0CBBD2-CBDB-6461-66C0-BB8373B35A3F}"/>
              </a:ext>
            </a:extLst>
          </p:cNvPr>
          <p:cNvGrpSpPr/>
          <p:nvPr/>
        </p:nvGrpSpPr>
        <p:grpSpPr>
          <a:xfrm>
            <a:off x="301501" y="1534823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0959BB-8E9F-07AB-E680-B301460D3C6B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A96415-552B-D19F-FEE1-B0470053294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38F720-86DF-A10F-36F4-EDB00BDB1A59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B1F30F-1052-7456-E50E-190EC6E3D38E}"/>
              </a:ext>
            </a:extLst>
          </p:cNvPr>
          <p:cNvGrpSpPr/>
          <p:nvPr/>
        </p:nvGrpSpPr>
        <p:grpSpPr>
          <a:xfrm>
            <a:off x="3044367" y="216731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F45141-6D89-FFD4-3BB9-D00D8A65946F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FFC2C7-7D6C-35F3-FEA4-6A261ABF1AA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99C61E-78DE-EEA0-C6CC-FF8212D5AE65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E6A757-B583-3ED6-5095-7A9649E87BF9}"/>
              </a:ext>
            </a:extLst>
          </p:cNvPr>
          <p:cNvGrpSpPr/>
          <p:nvPr/>
        </p:nvGrpSpPr>
        <p:grpSpPr>
          <a:xfrm>
            <a:off x="4862989" y="2802694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15A4EA-5B77-B7FE-AAC8-C66F555FE0C8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C4F1C7-464D-5A5A-A9DD-A9D8523D9907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BA1B73-9F16-42A9-D447-DF668B839D2B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8DCE22-F335-71C2-6E9A-B28C2A2DD337}"/>
              </a:ext>
            </a:extLst>
          </p:cNvPr>
          <p:cNvGrpSpPr/>
          <p:nvPr/>
        </p:nvGrpSpPr>
        <p:grpSpPr>
          <a:xfrm>
            <a:off x="7621956" y="3452145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89F92A-08E4-3498-5A82-928F305B05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764366-EFD7-D32C-E984-EAC5605E54E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4586EB-F6E8-3656-CAE5-FE6BE935A09E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CF6D64-C510-0485-01CF-2A3705D61430}"/>
              </a:ext>
            </a:extLst>
          </p:cNvPr>
          <p:cNvGrpSpPr/>
          <p:nvPr/>
        </p:nvGrpSpPr>
        <p:grpSpPr>
          <a:xfrm>
            <a:off x="9307315" y="2798723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835626-2B6B-E0E6-5BEA-C9692EEFC3EC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43F4C8-89DF-E942-BC7F-739D01D4831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12A68-4A91-3AE4-5D09-3E228B01D62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C88C5F-6EA6-3606-CFAD-107E616FC364}"/>
              </a:ext>
            </a:extLst>
          </p:cNvPr>
          <p:cNvGrpSpPr/>
          <p:nvPr/>
        </p:nvGrpSpPr>
        <p:grpSpPr>
          <a:xfrm>
            <a:off x="3964356" y="410159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8FF650-C7C3-7D98-6220-4DF692AE2F26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BBF373-C13E-F39C-711F-3FDDBF79514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84BAE7-CE91-06B2-1EF3-968807E0E43C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D486E4-9B6A-9E45-82EB-41981E9A87C1}"/>
              </a:ext>
            </a:extLst>
          </p:cNvPr>
          <p:cNvGrpSpPr/>
          <p:nvPr/>
        </p:nvGrpSpPr>
        <p:grpSpPr>
          <a:xfrm>
            <a:off x="8516681" y="2167318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B2744F-3592-AE7C-C45F-F6C2D93053C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695B31D-D446-54B4-7B65-BCDDDBF926C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DB4FC5-471E-42C9-86A1-2517DB558939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41C9F30-CAAD-CDD5-3C6E-9015169057BF}"/>
              </a:ext>
            </a:extLst>
          </p:cNvPr>
          <p:cNvGrpSpPr/>
          <p:nvPr/>
        </p:nvGrpSpPr>
        <p:grpSpPr>
          <a:xfrm>
            <a:off x="455550" y="4935004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2C2803-4FE2-F5EF-96B1-3F4C03B67DF1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60F947-6BEE-0CF7-C7A7-A540EB962990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BD53F7-0D0F-9285-23B0-4108C6516885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B34A378-B39F-92D6-0ED8-28E39FA8AD2E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7EE6E9-000E-5CF9-7363-D828C63ABD78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48FBE-E96A-7AD6-00A4-8B455BB7207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A95E6B0-3731-6BD1-B79D-000E4ED2C32F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954C-E6EC-91D1-E6D3-6CEC025A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E7FA235-557D-4B99-4CD8-ED289400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A5CABC-52EE-1720-7CA5-9F868A28A379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B11F5-A717-5854-8883-A0CEF0C62C4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469EC-AB4B-E78C-1713-B49079B5298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324C8-F83D-A300-9114-7AF5DA5BDC0C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8309D-4C39-EE1A-2BA8-CC21E66E4E5C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206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76FC-47DC-109D-AA55-402BC7E5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AAFD2F-A2E3-FAEB-1605-5C6B8058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1E823E-C861-A5CE-BA33-083E70542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83755"/>
              </p:ext>
            </p:extLst>
          </p:nvPr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757636A-CF5F-38ED-0686-3FF83D112380}"/>
              </a:ext>
            </a:extLst>
          </p:cNvPr>
          <p:cNvGrpSpPr/>
          <p:nvPr/>
        </p:nvGrpSpPr>
        <p:grpSpPr>
          <a:xfrm>
            <a:off x="301501" y="4211848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464AA9-4BE9-7BA3-57A4-066EEC616CAD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71B098-1B13-7B8C-5185-089F17121B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A9639-0CE5-B9E0-7450-EF0F9953F9AE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A84862-6156-8D35-1429-A72AAF273620}"/>
              </a:ext>
            </a:extLst>
          </p:cNvPr>
          <p:cNvGrpSpPr/>
          <p:nvPr/>
        </p:nvGrpSpPr>
        <p:grpSpPr>
          <a:xfrm>
            <a:off x="3042073" y="2964026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4AC7EC-E0E6-37EC-AD91-5BC6CD79BB12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F84AD-0C86-A56A-5A4F-E7B75D59E03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F74ED9-A418-74A3-208C-3149AC63279A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7CA12-BCE9-F1C2-66AA-3A1B4366CEB1}"/>
              </a:ext>
            </a:extLst>
          </p:cNvPr>
          <p:cNvGrpSpPr/>
          <p:nvPr/>
        </p:nvGrpSpPr>
        <p:grpSpPr>
          <a:xfrm>
            <a:off x="4875821" y="3600407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BCF74C-25A6-EEF1-A785-0016A14EBE9E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93F5A3-6D2C-F560-FC4B-E2A3B6D763F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0F3530-CB40-2E27-5A6A-6A2E87B2B71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6BFA1B-2EAA-7A93-DAB1-7D783B94B9BA}"/>
              </a:ext>
            </a:extLst>
          </p:cNvPr>
          <p:cNvGrpSpPr/>
          <p:nvPr/>
        </p:nvGrpSpPr>
        <p:grpSpPr>
          <a:xfrm>
            <a:off x="7621956" y="2399200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0E431-D205-142B-F9C0-241FA9A87D95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E3A9F7-350F-70CB-8DED-A9AE4CA7DCCA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5C86A3-1B69-7263-0EBF-3D901CD34AA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DFDFBD-8B27-8F59-D660-EF56DC02E5C1}"/>
              </a:ext>
            </a:extLst>
          </p:cNvPr>
          <p:cNvGrpSpPr/>
          <p:nvPr/>
        </p:nvGrpSpPr>
        <p:grpSpPr>
          <a:xfrm>
            <a:off x="9307315" y="1728515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B732E1-5829-FD46-3748-AFD087302690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6907BA-6741-6097-4A1B-D4855175C14D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AA47C-44D0-C90E-2CA6-3AED94FE1DAA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E3FFCA1-2560-E675-8361-EAB45CABEED4}"/>
              </a:ext>
            </a:extLst>
          </p:cNvPr>
          <p:cNvGrpSpPr/>
          <p:nvPr/>
        </p:nvGrpSpPr>
        <p:grpSpPr>
          <a:xfrm>
            <a:off x="3964356" y="486831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884ACAF-6C0D-D661-BB0B-DD7204AAEB68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17B9E1-7790-8EF5-D58D-7E7D01FFC3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D06CD-4AA7-B511-B193-AAD363CDF58A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2DA0A4-ACD3-B739-2299-BDB334D0CFB7}"/>
              </a:ext>
            </a:extLst>
          </p:cNvPr>
          <p:cNvGrpSpPr/>
          <p:nvPr/>
        </p:nvGrpSpPr>
        <p:grpSpPr>
          <a:xfrm>
            <a:off x="8516681" y="1095275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7DC0BD-459D-3048-6383-3FD433F7AE8D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A5DF3C9-486B-78B6-B58A-BDAD6AB5EE48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0CBA62-C108-21BC-00CC-215FD6BEF98F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FA10FE-03E6-4239-EEFB-6553575CF7EF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A09180-7294-0EBB-8F37-C4F6BBE4CA2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969BA1-9448-AA0E-58D9-3C78938C0318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D4D2A4-078F-51E2-239E-2B74655EC0F0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8259D07-A9AE-0A2A-8CF6-7E7767110D01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DA02F8-E01B-DC7F-8429-5D614668710F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CD286CC-1901-9AB9-6F17-9D412D9FFF4C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07E1E-0278-0E18-B6B2-01D0C2949FBC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7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F1CC-F11E-BCBB-B544-26A8D3B5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66A1B4-4F11-0103-E844-8CB1422A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4AA1BF-5711-54C3-E3B1-B03BEC523CE4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B0B413CD-B137-9007-A4A2-888D1A4B9B5F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5A697C-CDA3-D73A-23C7-A0D7F00E33F7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383E04-535F-179A-22A2-74D6F113D48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EF471-4239-C75B-3028-B0B02561B60A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2B66A0-9357-6DC1-2B5E-BD2B059E8688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08650-9AF9-D587-5CBD-AC65A7EF73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FD5CC6-6516-D5B5-167D-F0F5BB4EC2C5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847064-66FC-26B7-0CAD-F5F17FAEFA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662BFA-1182-DA45-DB5D-D6F5DB233150}"/>
              </a:ext>
            </a:extLst>
          </p:cNvPr>
          <p:cNvGrpSpPr/>
          <p:nvPr/>
        </p:nvGrpSpPr>
        <p:grpSpPr>
          <a:xfrm>
            <a:off x="4875819" y="3019679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8CFD7A-F933-F1D7-8BB9-69DDA54BBF94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683E11-2756-018D-8F23-9929A0268A91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A4B8C8-4D9D-9C90-A897-A8E5CB1CDF08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550E04-CB3C-1BB7-ED66-0C9E43213C33}"/>
              </a:ext>
            </a:extLst>
          </p:cNvPr>
          <p:cNvGrpSpPr/>
          <p:nvPr/>
        </p:nvGrpSpPr>
        <p:grpSpPr>
          <a:xfrm>
            <a:off x="7621956" y="3657973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A1BDF2-6C03-2A54-A587-C3328E4D28F1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275367-2464-5DAE-F574-2D34D5E6B00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81A101-9FD2-E456-7ED8-F077E58D50AC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811128-FCD2-54BA-BA97-C8C096F75126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E6A4C9-5413-B93E-CDC7-15442857F442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27F43E-A6CB-674C-4518-9AC2B6C02354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E014B9-C779-C7C6-90C4-B072867764F1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C0CBC-1310-D0CF-D17D-F7C9D0282CE8}"/>
              </a:ext>
            </a:extLst>
          </p:cNvPr>
          <p:cNvGrpSpPr/>
          <p:nvPr/>
        </p:nvGrpSpPr>
        <p:grpSpPr>
          <a:xfrm>
            <a:off x="3964356" y="2377668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1C4AFBC-7A79-5BB3-DFB5-3BADD93CF88B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DDE4EB0-A3E7-9A97-87C4-131797A3E74F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7EA9CF-5CBA-8F0B-33FE-941C2B90F656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99B053-EE71-30EB-7953-C5211B69AE2F}"/>
              </a:ext>
            </a:extLst>
          </p:cNvPr>
          <p:cNvGrpSpPr/>
          <p:nvPr/>
        </p:nvGrpSpPr>
        <p:grpSpPr>
          <a:xfrm>
            <a:off x="8527191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21D4877-9203-9349-2B1F-273238C82ED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D1A626-F5C0-52A1-D70E-8DBE735A1F90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FFDDE9-F4D1-DF3D-9133-77E98ABFBCED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C2B464-5334-9A6F-0D1A-A8925AACACE8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CFF9C0-FDB7-061C-F50F-571A6BDDD5D8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67F7BF4-7E3F-8928-1021-F392176C342B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54398AB-864D-97AF-70B5-AD631DEA152D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E133914-C84A-600C-A599-CA879B48737C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C52DB7-DC98-5458-2F2E-31AFEB55541B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31B6E2-FB28-BAEA-2252-7128B271E74B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6F32E31-BB75-8148-D48F-BF0E134D9D5D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15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F2CE-67F2-A243-8EA2-0402F5609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8FA54DB-D0D4-75F8-F538-6993390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1866E3-03CD-1DFF-706B-598BF05B717F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77325"/>
          <a:ext cx="109728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31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025769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297614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004255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42094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11888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85360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0651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8819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790697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34580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4734729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649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518DA64-E289-2B85-9494-5900DA73293A}"/>
              </a:ext>
            </a:extLst>
          </p:cNvPr>
          <p:cNvGrpSpPr/>
          <p:nvPr/>
        </p:nvGrpSpPr>
        <p:grpSpPr>
          <a:xfrm>
            <a:off x="289345" y="1095275"/>
            <a:ext cx="4273796" cy="548640"/>
            <a:chOff x="2056730" y="1681655"/>
            <a:chExt cx="4273796" cy="5486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DAC9C-FB5C-2BC0-B612-DA44E0471E21}"/>
                </a:ext>
              </a:extLst>
            </p:cNvPr>
            <p:cNvSpPr/>
            <p:nvPr/>
          </p:nvSpPr>
          <p:spPr>
            <a:xfrm>
              <a:off x="2364828" y="1681655"/>
              <a:ext cx="36576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C74129-3AE2-9284-DE5F-6E2EFA0602AE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93C5B-7D8C-8D96-48A5-CE87C88C9711}"/>
                </a:ext>
              </a:extLst>
            </p:cNvPr>
            <p:cNvSpPr txBox="1"/>
            <p:nvPr/>
          </p:nvSpPr>
          <p:spPr>
            <a:xfrm>
              <a:off x="60224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CB72B6-9287-E4A1-993A-4D67CA2D301F}"/>
              </a:ext>
            </a:extLst>
          </p:cNvPr>
          <p:cNvGrpSpPr/>
          <p:nvPr/>
        </p:nvGrpSpPr>
        <p:grpSpPr>
          <a:xfrm>
            <a:off x="3041640" y="1733298"/>
            <a:ext cx="3359396" cy="548640"/>
            <a:chOff x="2056730" y="1681655"/>
            <a:chExt cx="3359396" cy="5486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25C980-D505-D813-9FF0-63D255F25CA6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789D21-ACD0-E8D3-DBC5-498B41F6DA72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1B8FF8-164E-EC22-4277-C9E69AEE865C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646F33-6643-DA5E-DDA8-265289B54B75}"/>
              </a:ext>
            </a:extLst>
          </p:cNvPr>
          <p:cNvGrpSpPr/>
          <p:nvPr/>
        </p:nvGrpSpPr>
        <p:grpSpPr>
          <a:xfrm>
            <a:off x="4865309" y="2371321"/>
            <a:ext cx="3359396" cy="548640"/>
            <a:chOff x="2056730" y="1681655"/>
            <a:chExt cx="3359396" cy="5486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CECB09-4956-4CC2-2AA0-D4CD102F1F1D}"/>
                </a:ext>
              </a:extLst>
            </p:cNvPr>
            <p:cNvSpPr/>
            <p:nvPr/>
          </p:nvSpPr>
          <p:spPr>
            <a:xfrm>
              <a:off x="2364828" y="1681655"/>
              <a:ext cx="27432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4B2A1F-E303-567E-1D15-1F51FE3198DD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27789D-7803-A5E2-1DEE-13D9FBA526EF}"/>
                </a:ext>
              </a:extLst>
            </p:cNvPr>
            <p:cNvSpPr txBox="1"/>
            <p:nvPr/>
          </p:nvSpPr>
          <p:spPr>
            <a:xfrm>
              <a:off x="5108028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D936-FC89-E723-84F2-F83E9A8323AC}"/>
              </a:ext>
            </a:extLst>
          </p:cNvPr>
          <p:cNvGrpSpPr/>
          <p:nvPr/>
        </p:nvGrpSpPr>
        <p:grpSpPr>
          <a:xfrm>
            <a:off x="7614137" y="3013417"/>
            <a:ext cx="2568426" cy="548640"/>
            <a:chOff x="2056730" y="1681655"/>
            <a:chExt cx="2568426" cy="54864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9EFF93-A5E8-4C64-A486-88CD8AB54403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AF1BB7-7783-3E23-85A1-24C4079AC34C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3ACE25-99E5-9A14-978D-7898B29920D4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2DF515-CFDB-E3E8-9659-FB12ED1E06A4}"/>
              </a:ext>
            </a:extLst>
          </p:cNvPr>
          <p:cNvGrpSpPr/>
          <p:nvPr/>
        </p:nvGrpSpPr>
        <p:grpSpPr>
          <a:xfrm>
            <a:off x="9317825" y="4934702"/>
            <a:ext cx="2692527" cy="548640"/>
            <a:chOff x="1932629" y="1681655"/>
            <a:chExt cx="2692527" cy="548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215F69-2CCB-60B0-BE61-77CA09BFF477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BEB85-F2D2-FA47-B206-353247DD6EEF}"/>
                </a:ext>
              </a:extLst>
            </p:cNvPr>
            <p:cNvSpPr txBox="1"/>
            <p:nvPr/>
          </p:nvSpPr>
          <p:spPr>
            <a:xfrm>
              <a:off x="1932629" y="17806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D7D0A5-237C-DE86-63EE-418C1EF2E7C0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DF779A-08AD-E3EF-F43C-F5018A94EF6A}"/>
              </a:ext>
            </a:extLst>
          </p:cNvPr>
          <p:cNvGrpSpPr/>
          <p:nvPr/>
        </p:nvGrpSpPr>
        <p:grpSpPr>
          <a:xfrm>
            <a:off x="3956537" y="3670416"/>
            <a:ext cx="6226026" cy="548640"/>
            <a:chOff x="2056730" y="1681655"/>
            <a:chExt cx="6226026" cy="54864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8CC8249-BD43-5A17-3ACF-C0EFBDD73E51}"/>
                </a:ext>
              </a:extLst>
            </p:cNvPr>
            <p:cNvSpPr/>
            <p:nvPr/>
          </p:nvSpPr>
          <p:spPr>
            <a:xfrm>
              <a:off x="2364828" y="1681655"/>
              <a:ext cx="54864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AC09A6-2659-4502-C1B3-E0D616FA808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9E0D11-6201-536C-AB59-CDD3A8991F11}"/>
                </a:ext>
              </a:extLst>
            </p:cNvPr>
            <p:cNvSpPr txBox="1"/>
            <p:nvPr/>
          </p:nvSpPr>
          <p:spPr>
            <a:xfrm>
              <a:off x="78512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8D8F9A-9D19-23DE-BB24-DFD360F2DC9C}"/>
              </a:ext>
            </a:extLst>
          </p:cNvPr>
          <p:cNvGrpSpPr/>
          <p:nvPr/>
        </p:nvGrpSpPr>
        <p:grpSpPr>
          <a:xfrm>
            <a:off x="8523953" y="4301931"/>
            <a:ext cx="2568426" cy="548640"/>
            <a:chOff x="2056730" y="1681655"/>
            <a:chExt cx="2568426" cy="5486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F74086A-6CD6-7574-E5D5-152947EC0DC9}"/>
                </a:ext>
              </a:extLst>
            </p:cNvPr>
            <p:cNvSpPr/>
            <p:nvPr/>
          </p:nvSpPr>
          <p:spPr>
            <a:xfrm>
              <a:off x="2364828" y="1681655"/>
              <a:ext cx="1828800" cy="5486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56E6B9-060F-F4BB-1D97-5431C15CBE03}"/>
                </a:ext>
              </a:extLst>
            </p:cNvPr>
            <p:cNvSpPr txBox="1"/>
            <p:nvPr/>
          </p:nvSpPr>
          <p:spPr>
            <a:xfrm>
              <a:off x="2056730" y="177130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1FC351-F2C1-66E5-8B36-39850575B757}"/>
                </a:ext>
              </a:extLst>
            </p:cNvPr>
            <p:cNvSpPr txBox="1"/>
            <p:nvPr/>
          </p:nvSpPr>
          <p:spPr>
            <a:xfrm>
              <a:off x="4193628" y="177130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6D83769-D3E6-F1E8-9B02-BB16B5DA9790}"/>
              </a:ext>
            </a:extLst>
          </p:cNvPr>
          <p:cNvGrpSpPr/>
          <p:nvPr/>
        </p:nvGrpSpPr>
        <p:grpSpPr>
          <a:xfrm>
            <a:off x="455550" y="5536383"/>
            <a:ext cx="11372560" cy="391750"/>
            <a:chOff x="455550" y="4935004"/>
            <a:chExt cx="11372560" cy="39175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AF9DF2-7ADA-6068-F510-3F32D34B2F1C}"/>
                </a:ext>
              </a:extLst>
            </p:cNvPr>
            <p:cNvSpPr txBox="1"/>
            <p:nvPr/>
          </p:nvSpPr>
          <p:spPr>
            <a:xfrm>
              <a:off x="455550" y="49538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DBEE88-FC0D-FFD9-4DC1-58241AC5670E}"/>
                </a:ext>
              </a:extLst>
            </p:cNvPr>
            <p:cNvSpPr txBox="1"/>
            <p:nvPr/>
          </p:nvSpPr>
          <p:spPr>
            <a:xfrm>
              <a:off x="2284350" y="495742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4697E0-0143-EFAF-58F9-D1E1543D83F4}"/>
                </a:ext>
              </a:extLst>
            </p:cNvPr>
            <p:cNvSpPr txBox="1"/>
            <p:nvPr/>
          </p:nvSpPr>
          <p:spPr>
            <a:xfrm>
              <a:off x="4113150" y="49350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5CD246F-7910-3BBA-C8C0-540FF1451FC3}"/>
                </a:ext>
              </a:extLst>
            </p:cNvPr>
            <p:cNvSpPr txBox="1"/>
            <p:nvPr/>
          </p:nvSpPr>
          <p:spPr>
            <a:xfrm>
              <a:off x="5941616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BE19ABA-6FA3-2E5F-95AC-DC3E536CFE03}"/>
                </a:ext>
              </a:extLst>
            </p:cNvPr>
            <p:cNvSpPr txBox="1"/>
            <p:nvPr/>
          </p:nvSpPr>
          <p:spPr>
            <a:xfrm>
              <a:off x="7770749" y="49531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5CCBF7-6B8F-3A9C-415E-FF3879209EAA}"/>
                </a:ext>
              </a:extLst>
            </p:cNvPr>
            <p:cNvSpPr txBox="1"/>
            <p:nvPr/>
          </p:nvSpPr>
          <p:spPr>
            <a:xfrm>
              <a:off x="9513228" y="493753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5076E9-CE4E-46A6-6F98-11C2D1413B14}"/>
                </a:ext>
              </a:extLst>
            </p:cNvPr>
            <p:cNvSpPr txBox="1"/>
            <p:nvPr/>
          </p:nvSpPr>
          <p:spPr>
            <a:xfrm>
              <a:off x="11396582" y="4952749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2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C801-FB73-0780-4D19-ACFEBCE0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82A56E-766C-FE33-7C5C-BD4C585AB7D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5CF3-8B78-C1F7-CE1B-119B8881D0A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00446-BDCC-B6EE-4B0C-5588F208E62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ECE15-D5E5-DEB7-A0B3-DB63A5AA351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4A9A0B-A90C-EC13-7189-6BF7BB97A60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2986A5-A81E-D2CB-768A-22030939A96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5029DAC8-5078-ACFE-D3E1-4805E5E7F117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DA0927-B08F-3EF0-59A4-DB9E2FA7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780E70-355C-78E7-0D6D-ECF9429EAACC}"/>
              </a:ext>
            </a:extLst>
          </p:cNvPr>
          <p:cNvSpPr txBox="1"/>
          <p:nvPr/>
        </p:nvSpPr>
        <p:spPr>
          <a:xfrm>
            <a:off x="1573420" y="2224748"/>
            <a:ext cx="155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7561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DE7F-E5FA-2E95-2CDE-2494E01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A68B7E-89D0-6C90-5D3C-240D472D18B9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05D4-746B-8130-C162-362D88278952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43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0B884-336F-A8AD-937C-940A84C40C1F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2A2430-084D-D4C4-BB77-2761A704831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366F96-87EF-372D-01B2-A7E13B30D29C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44D55B-3D9D-1914-C286-DEDDB988F0A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1347FB-1A59-B7C7-DA5B-C6B6F62AF83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89490BD-2D3D-EC61-C799-DB7FC9EF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CF9E6F-2B26-20B3-51C8-D02D86E69F9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A738E-326F-D91B-DAE8-52CBEAF2259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25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7882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C2C9-FAC6-9C8D-FDEB-977215EC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567BA4-EA3F-D58C-9D84-EB1F032176A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30BB6-05A7-62B2-D411-69D8EA8C6536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228970-4411-641B-2422-D764676F2676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CC071A-5A38-1873-A5E7-8FDCC2FF74F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31466-F9CC-8FDA-6103-EF197DC316B0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588767-B129-4F73-918A-3D7B61F5D0DC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7C13135-90CD-4816-8EC1-3F797054C4C6}"/>
              </a:ext>
            </a:extLst>
          </p:cNvPr>
          <p:cNvSpPr/>
          <p:nvPr/>
        </p:nvSpPr>
        <p:spPr>
          <a:xfrm>
            <a:off x="5599722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B5EEB0C-0E2F-ACC5-9AB3-971472E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65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2712E9-3080-7382-7559-E887E9F03023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5CA697-EFB2-5F77-DA3C-50FEA8BB7E69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580E9-5B6C-B66A-1AB5-959C566DA311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047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05D2-758C-D905-B45D-3B67E8C3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3F84AF-AEA0-998B-1F8C-678F33CD9F2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5ED3-9F1B-590F-27F3-4AE1D6D9C840}"/>
              </a:ext>
            </a:extLst>
          </p:cNvPr>
          <p:cNvSpPr txBox="1"/>
          <p:nvPr/>
        </p:nvSpPr>
        <p:spPr>
          <a:xfrm>
            <a:off x="1573420" y="1701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D7A8C7-B69F-2800-C3A4-2DF36C5CF6E9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E8C2CE-D95E-4D96-D4C8-C84D56AEFECB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E9DD1-0053-D6BC-E0D5-4B321BBF3051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3CC8A8-0ACB-D878-BAD4-935630685DCD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0C3DE792-5216-58F2-CE8F-BF8DC821D386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DB84680-999A-6EF1-C24C-484A31DB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66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CEE44C-1761-A6C1-8787-2D3A1614042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8810DC-82E6-8961-1CA6-634FDF4329CA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8675C-F440-56EC-ADE8-5343AA4665CF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50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477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1188-C4EB-E696-59C1-73F6A6C2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11BB49-3E56-92B1-76EB-B3C14357F434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52B28-842A-A04C-8041-896FC8DF6943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26D7C5-43F3-71E0-0067-C1BEBFC8E97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6DBBE2-D5FA-5B7D-B825-447E34150840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1C8050-EDC8-FD90-3BDE-BA043FA5711D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90C544-C3ED-B011-479C-56CEDF21B309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CBB6241-E645-4028-7FE8-2B4EB66A324F}"/>
              </a:ext>
            </a:extLst>
          </p:cNvPr>
          <p:cNvSpPr/>
          <p:nvPr/>
        </p:nvSpPr>
        <p:spPr>
          <a:xfrm>
            <a:off x="7102700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D129C30-7313-CF52-393C-EECECF86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67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84A073-13E3-C7A7-1790-D8C0DA6D22BE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092CFA-CA9C-C9DC-283A-415E3E47A917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EB7C98-9136-FB1B-20EF-F925A7D6EC3C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0B416-381F-A601-FE95-88EA907105DB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4396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5543-C65C-723D-B038-EFB4D1AD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A405E0-C6B8-5C15-CABE-6BB5B91A6C5A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22845-4C6A-21C9-4A21-D9BA8646E45A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865B67-3C00-0C42-F860-CD4D7BAF431B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EB819F-C2CC-23AB-2215-2ED9FBA5BC86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55FACC-0F1C-0E9F-4CD7-AAB6483FD006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F2F3DC-C482-9F28-334D-7EA6218CF58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3F642DC-12EE-2908-739B-D8B11090AE33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BF6D25B-A29A-4A65-2DAD-4CDD0819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BB3304-C7C4-8000-CBA1-75ADA25DBF6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093C0-B194-9647-F10E-DC942906166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2F580-BD78-3491-09D4-6B3654DA928D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FFC09-B869-1E94-7373-8511EE6361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4408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C63F-C63F-DAB2-CC57-5A3A62B6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5B66C2-28A0-7E72-CCF2-AC6474676190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91471A-F666-A4EE-BCCD-02ADB895EE65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26EB9-A3B2-7D4F-5A3E-E9CDC235E0E1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253B44-FCEA-2021-FFDE-428A9F218351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937689-76E5-7A85-F60C-D5BFC61F5669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3C0345-3176-E341-F28F-F6382161E8BB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1D7203A-E725-DC38-3401-AF1EBBB65800}"/>
              </a:ext>
            </a:extLst>
          </p:cNvPr>
          <p:cNvSpPr/>
          <p:nvPr/>
        </p:nvSpPr>
        <p:spPr>
          <a:xfrm>
            <a:off x="844802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D4C225-2E77-DC3E-DE1C-B32F0016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565BE8-FFC8-82DD-E641-AEF04B82F99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0BC941-3A99-E2B8-DDF2-D7C84F4C3DE0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AB32A7-EFF9-4151-1969-9FF7A0108C47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187DF5-F39F-FCBE-D4EC-C0115BDA63D6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6D0E3-2912-B566-1016-DEB74CE84699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72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C076-5020-D0D4-832E-1EBEE10A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4B00008-0EDB-C38D-EC86-FB1D857A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36BCE-9380-F246-E61C-BBD3CD00DEB3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31FC1-A3AE-E2D2-18D3-EF503FD54120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A5C1DE-1D3C-01F0-4545-DFD2A9A154E9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86181-F3CE-D8A1-842F-7307525847E0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CC438-6818-AB5C-1EF1-5DDB367C9386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D9473-315D-AB8C-5E07-CBCE0AD8B770}"/>
              </a:ext>
            </a:extLst>
          </p:cNvPr>
          <p:cNvSpPr/>
          <p:nvPr/>
        </p:nvSpPr>
        <p:spPr>
          <a:xfrm>
            <a:off x="9707880" y="2743200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3A55B-B1DF-01CE-F326-65D76E6D6CC5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1DA60-5AFB-9D5F-13D3-752BE1001365}"/>
              </a:ext>
            </a:extLst>
          </p:cNvPr>
          <p:cNvSpPr txBox="1"/>
          <p:nvPr/>
        </p:nvSpPr>
        <p:spPr>
          <a:xfrm>
            <a:off x="3653960" y="58989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2386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15B9-38EA-0B44-BEE4-EA7CCFCD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ED77FE1-DA9C-1C67-241B-98E0A340A391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8DD69-0890-8EBC-76D1-7E9BD2405BE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3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02ABB2-57CD-6AFC-5C7C-8F77EDA964C0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93497-4B13-DD3C-B4B6-7C434C97C4B5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AAE245-8484-1756-C12C-3F13AF7F82A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0EABF-5582-48FA-047C-F7DC52E3EE58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E30E720-E41B-7B94-29AC-91C9A494B86D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29DB1B7-D0B9-2289-401D-CD9F38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B2EB6F-0676-F614-B6C5-3E67419B4349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D05130-F521-FFCE-36C3-D89506E99136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0C3C77-7227-0F3C-3B7A-9B758A2C46EF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4DC2C-B934-12D2-D8AA-EFE53BA0606A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65246-CAE1-E65A-2B9F-5E27885ADE16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65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8741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868C-2FB3-FC14-3A8B-840CEB283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7035C6-1A93-34F2-6ED1-DB95C9621AD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02DE1-200C-C6E8-C6E2-183D7DE17088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2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A89C8E-3637-84DA-DA8D-9F8AEEA22D38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D5F032-2B48-A52D-C197-6AE0666441EF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FBBC187-638D-DE7C-9CE1-6993FAA4A28E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6C853-8879-BA0F-9DE4-03E25EF44F2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47B0954-BB14-8CE9-AE56-E23EB0A9A956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066FC6-B03C-F7B6-A504-C171F24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FC61F-0454-0794-004E-C2EC9A39A351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5D6758-032F-95F6-E45D-DB48FFE913C5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D3C80-8566-3CE9-544C-D18E67ADDB8A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50A3A-29C0-845A-4417-D6E7FAC02924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F8C1C5-1475-B31C-A168-2B38B8F6F88E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3CCAA-911F-34D3-D6C1-1752209CE363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66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816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558D-205C-0F1A-1DE5-FCF79387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6440ED-C660-AC12-F298-7B5B45532657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E25F1-9FC6-E9ED-2E46-44B6F7E29391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1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0A7C-9412-6984-3B28-7836C7029F7C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AC4AB5-4C42-043C-55AC-947A768A4A9C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FCC5E-46E5-87EC-A83D-D6D859906A4A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FA8A2-1613-E9CC-EB37-3F53C3A795E4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C547F097-BAC6-A6F3-9EA5-872B0EF46314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273EC57-EB38-B498-965F-8BC3122B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B942E1-6807-4843-54A6-8D6957BC2D44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00038B-89AA-1BB6-8C23-25750C435FFC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AAF8A-48F5-6E20-9BE0-49580523B351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6E89BE-29BC-303E-C360-044528ECCD63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96D44-20F4-0DF1-BF28-8835FA07EA65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8619C4-9EEA-18BC-E7AF-B9CCC1EF74DF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1E619-8388-3DCF-BA7E-11EA55A9B775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67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519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5F2B-D406-14A0-F202-2DE16F41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3DB150B-D380-43BB-19ED-A4AFC92BC045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0776A-58BE-EA16-E0F3-D86B16E2E43B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28D2BF-58E9-3F9A-D0BF-888C9EF69264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A72B2-82DA-B1C2-4288-4A81A8B0D11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EF4D7E-18B7-7EC4-17D1-D318AA430588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646B75-18DE-2125-9CF1-80174160F82F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A2ED578-7647-7D6C-8074-D3D1D47F17D7}"/>
              </a:ext>
            </a:extLst>
          </p:cNvPr>
          <p:cNvSpPr/>
          <p:nvPr/>
        </p:nvSpPr>
        <p:spPr>
          <a:xfrm>
            <a:off x="9824871" y="2585545"/>
            <a:ext cx="457200" cy="5486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4044FD-3CEF-7ED1-0107-37E0C9FF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4EC1D3-C930-9376-81E3-69D6BB045260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521815-CD91-05E3-14C7-8AF14E11BA52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FEAC2-3521-27F1-5CFF-AF1C81A46606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006430-A36F-EDA2-CDB3-03A860804188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51779-89F9-03A3-A9AC-319AC5E49336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D599CD-C6E7-D8A5-200B-77C79442DE77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AC4775-AEFB-51D3-C687-159BFF0A2B89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7C2CC-E6A1-843C-4C02-3658A58A3B94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9795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606B8-CE7A-4612-BE8D-A8BD4DDC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6142F4-9950-7489-9A16-5AE9445BC206}"/>
              </a:ext>
            </a:extLst>
          </p:cNvPr>
          <p:cNvSpPr txBox="1"/>
          <p:nvPr/>
        </p:nvSpPr>
        <p:spPr>
          <a:xfrm>
            <a:off x="1573420" y="117830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4A164-4975-BC6C-2102-2C531DD31164}"/>
              </a:ext>
            </a:extLst>
          </p:cNvPr>
          <p:cNvSpPr txBox="1"/>
          <p:nvPr/>
        </p:nvSpPr>
        <p:spPr>
          <a:xfrm>
            <a:off x="1573420" y="170152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Remaining: 0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C2A3DA-BE31-370E-9842-FDCF3CAB3225}"/>
              </a:ext>
            </a:extLst>
          </p:cNvPr>
          <p:cNvSpPr/>
          <p:nvPr/>
        </p:nvSpPr>
        <p:spPr>
          <a:xfrm>
            <a:off x="9592110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9FB0A-0F73-14F6-C50D-0B4CE6DE71FE}"/>
              </a:ext>
            </a:extLst>
          </p:cNvPr>
          <p:cNvSpPr/>
          <p:nvPr/>
        </p:nvSpPr>
        <p:spPr>
          <a:xfrm>
            <a:off x="8139394" y="1152597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CDBDA-9A88-7067-36D6-9B629E492B67}"/>
              </a:ext>
            </a:extLst>
          </p:cNvPr>
          <p:cNvSpPr/>
          <p:nvPr/>
        </p:nvSpPr>
        <p:spPr>
          <a:xfrm>
            <a:off x="6869558" y="1244037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24AA4E-B94D-5C16-2EB4-B34431B6F240}"/>
              </a:ext>
            </a:extLst>
          </p:cNvPr>
          <p:cNvSpPr/>
          <p:nvPr/>
        </p:nvSpPr>
        <p:spPr>
          <a:xfrm>
            <a:off x="5142522" y="1015437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ECFD9E2-0120-C46A-AD6A-91806BD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F4D3BE-A75C-A167-2E01-519286B6DD42}"/>
              </a:ext>
            </a:extLst>
          </p:cNvPr>
          <p:cNvSpPr/>
          <p:nvPr/>
        </p:nvSpPr>
        <p:spPr>
          <a:xfrm>
            <a:off x="18564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8CA0B-C57D-BF59-232C-3DEE2AB122CF}"/>
              </a:ext>
            </a:extLst>
          </p:cNvPr>
          <p:cNvSpPr/>
          <p:nvPr/>
        </p:nvSpPr>
        <p:spPr>
          <a:xfrm>
            <a:off x="2542275" y="3947453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8665F-254A-300A-1099-A50049423C43}"/>
              </a:ext>
            </a:extLst>
          </p:cNvPr>
          <p:cNvSpPr/>
          <p:nvPr/>
        </p:nvSpPr>
        <p:spPr>
          <a:xfrm>
            <a:off x="4142475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4F0DF-49D4-B79E-952C-92CD1CA18ECE}"/>
              </a:ext>
            </a:extLst>
          </p:cNvPr>
          <p:cNvSpPr/>
          <p:nvPr/>
        </p:nvSpPr>
        <p:spPr>
          <a:xfrm>
            <a:off x="5279682" y="4084613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6D4445-2CB0-5C6A-C25A-2350F78078CD}"/>
              </a:ext>
            </a:extLst>
          </p:cNvPr>
          <p:cNvSpPr/>
          <p:nvPr/>
        </p:nvSpPr>
        <p:spPr>
          <a:xfrm>
            <a:off x="65997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2C357B-0701-F231-0BEC-D71A5B66B882}"/>
              </a:ext>
            </a:extLst>
          </p:cNvPr>
          <p:cNvSpPr/>
          <p:nvPr/>
        </p:nvSpPr>
        <p:spPr>
          <a:xfrm>
            <a:off x="70569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C9B90C-64EA-4A0D-4BB5-50DC0400A1D1}"/>
              </a:ext>
            </a:extLst>
          </p:cNvPr>
          <p:cNvSpPr/>
          <p:nvPr/>
        </p:nvSpPr>
        <p:spPr>
          <a:xfrm>
            <a:off x="7514169" y="4176053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FE713-94ED-80E0-7464-82CFE1A17B3E}"/>
              </a:ext>
            </a:extLst>
          </p:cNvPr>
          <p:cNvSpPr txBox="1"/>
          <p:nvPr/>
        </p:nvSpPr>
        <p:spPr>
          <a:xfrm>
            <a:off x="1573420" y="274796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Done!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36BF1-0BE7-3107-69AA-48040DEDB6C5}"/>
              </a:ext>
            </a:extLst>
          </p:cNvPr>
          <p:cNvSpPr txBox="1"/>
          <p:nvPr/>
        </p:nvSpPr>
        <p:spPr>
          <a:xfrm>
            <a:off x="8827018" y="437164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coins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F9B84-DBA0-0D9A-F4BA-2F0E177CD7A8}"/>
              </a:ext>
            </a:extLst>
          </p:cNvPr>
          <p:cNvSpPr txBox="1"/>
          <p:nvPr/>
        </p:nvSpPr>
        <p:spPr>
          <a:xfrm>
            <a:off x="1573420" y="2224748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Total: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7424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6F83558-236F-2751-D50C-4F419035425F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7D315-D036-08C9-A135-686684D582BF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5DA8F-35AF-AA78-8408-0A4737A40809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12249C-650C-34D6-5686-DCD9647667FF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58FECD-5AD3-26D6-E876-FC067061CD75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0726B9-FEF5-B84C-7624-5644C05A5358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2E845-17E8-A395-8719-F60219E6D783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A57C46A-9B97-68B3-72BA-7768C93AE971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AD0C10-7F07-3D2C-F9E8-73FFED59B332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9E6B6F1-5259-3D3D-D924-675A8C2D237F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35E19B-07C9-BF8B-6425-C155E19522D5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F5401C6-97E4-7409-EFE1-19A3718DED9C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79BA0E-1C2B-1FDD-012A-F979304212E1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920308E3-581E-15ED-A8E3-C91D6227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5262" y="4196158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C5A0093-19C6-7AF6-8F4F-4F5906A419D2}"/>
              </a:ext>
            </a:extLst>
          </p:cNvPr>
          <p:cNvSpPr txBox="1"/>
          <p:nvPr/>
        </p:nvSpPr>
        <p:spPr>
          <a:xfrm>
            <a:off x="6652667" y="4319016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$0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7F9F3F8-A88B-8446-83C5-2D7CD93D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2142-0728-F368-C70C-8F7D1644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4E24A51-7DE4-E707-6A5B-DFEE1F1DD7E6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30D5DA-D3D1-5D82-B34A-99F82314DA15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53C3C8-36C2-D7DD-71F4-2D29E5C4A8E4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6E42C-E75D-628D-99F4-5DCFE0008768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D3F987-D4FA-EC68-E487-A5D9760422AD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543AE2-A6E7-4EAB-52BC-F51F5075BCD5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AB09F7-1379-5599-6A53-BE450E95F1AE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0CAD21E-8B35-8FF3-3D73-FEE6872AB64B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2F9899-B3A6-1896-3308-7983E828C3E0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47E91DE-B731-F4B1-22B8-F08AE93F11A3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115F3-6FE9-2AC9-4FB2-8BAF40A9BAE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64EE550-5884-0695-47A6-EA3A4DB57A4B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$??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EF5971-5139-D2AB-A73A-E6EE746C9D29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8ED66CEA-4BAF-6DD8-5AD9-2B46B7DB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063" y="32659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E4B8A8D-C1E0-C4F5-84CC-6E3A6FE46255}"/>
              </a:ext>
            </a:extLst>
          </p:cNvPr>
          <p:cNvSpPr txBox="1"/>
          <p:nvPr/>
        </p:nvSpPr>
        <p:spPr>
          <a:xfrm>
            <a:off x="8481468" y="3388851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DA29D-BEE1-A137-1B4A-9450C0D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D47D-C4EE-0C3E-34D1-09F8EB8F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A59E84D-368A-DC03-029F-B6C5D851B2F2}"/>
              </a:ext>
            </a:extLst>
          </p:cNvPr>
          <p:cNvSpPr/>
          <p:nvPr/>
        </p:nvSpPr>
        <p:spPr>
          <a:xfrm>
            <a:off x="5691351" y="40464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13ECBF-9518-BBF7-FCC7-F04A7A950EE2}"/>
              </a:ext>
            </a:extLst>
          </p:cNvPr>
          <p:cNvSpPr/>
          <p:nvPr/>
        </p:nvSpPr>
        <p:spPr>
          <a:xfrm>
            <a:off x="3862550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20E75A-DFC2-E82E-B2D4-C3E10346E241}"/>
              </a:ext>
            </a:extLst>
          </p:cNvPr>
          <p:cNvSpPr/>
          <p:nvPr/>
        </p:nvSpPr>
        <p:spPr>
          <a:xfrm>
            <a:off x="7520153" y="31320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AF830-8388-D839-52FB-EA5E681157DB}"/>
              </a:ext>
            </a:extLst>
          </p:cNvPr>
          <p:cNvCxnSpPr>
            <a:cxnSpLocks/>
            <a:stCxn id="3" idx="1"/>
            <a:endCxn id="5" idx="5"/>
          </p:cNvCxnSpPr>
          <p:nvPr/>
        </p:nvCxnSpPr>
        <p:spPr>
          <a:xfrm flipH="1" flipV="1">
            <a:off x="4643039" y="3912571"/>
            <a:ext cx="1182223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D8A1E0-5A93-3CA1-2EE8-FDEDA8D1C076}"/>
              </a:ext>
            </a:extLst>
          </p:cNvPr>
          <p:cNvCxnSpPr>
            <a:cxnSpLocks/>
            <a:stCxn id="3" idx="7"/>
            <a:endCxn id="6" idx="3"/>
          </p:cNvCxnSpPr>
          <p:nvPr/>
        </p:nvCxnSpPr>
        <p:spPr>
          <a:xfrm flipV="1">
            <a:off x="6471840" y="3912571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8A4C165-314F-55CD-B953-4CDF9D001E64}"/>
              </a:ext>
            </a:extLst>
          </p:cNvPr>
          <p:cNvSpPr/>
          <p:nvPr/>
        </p:nvSpPr>
        <p:spPr>
          <a:xfrm>
            <a:off x="66057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9B5644-9F0E-5DEE-623C-256A7C6BCBBC}"/>
              </a:ext>
            </a:extLst>
          </p:cNvPr>
          <p:cNvCxnSpPr>
            <a:cxnSpLocks/>
            <a:stCxn id="6" idx="1"/>
            <a:endCxn id="17" idx="5"/>
          </p:cNvCxnSpPr>
          <p:nvPr/>
        </p:nvCxnSpPr>
        <p:spPr>
          <a:xfrm flipH="1" flipV="1">
            <a:off x="73862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ED33FB2-49FE-6405-F3C8-960A0FB3B937}"/>
              </a:ext>
            </a:extLst>
          </p:cNvPr>
          <p:cNvSpPr/>
          <p:nvPr/>
        </p:nvSpPr>
        <p:spPr>
          <a:xfrm>
            <a:off x="8434553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39BE6-0A35-2891-5CC5-727FC7580BA8}"/>
              </a:ext>
            </a:extLst>
          </p:cNvPr>
          <p:cNvCxnSpPr>
            <a:cxnSpLocks/>
            <a:stCxn id="6" idx="7"/>
            <a:endCxn id="22" idx="3"/>
          </p:cNvCxnSpPr>
          <p:nvPr/>
        </p:nvCxnSpPr>
        <p:spPr>
          <a:xfrm flipV="1">
            <a:off x="8300642" y="299817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FC78A27-B21C-0D98-000A-5284397DD122}"/>
              </a:ext>
            </a:extLst>
          </p:cNvPr>
          <p:cNvSpPr/>
          <p:nvPr/>
        </p:nvSpPr>
        <p:spPr>
          <a:xfrm>
            <a:off x="2948150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824E1E-285B-197F-CC53-43FD775407CB}"/>
              </a:ext>
            </a:extLst>
          </p:cNvPr>
          <p:cNvCxnSpPr>
            <a:cxnSpLocks/>
            <a:stCxn id="5" idx="1"/>
            <a:endCxn id="27" idx="5"/>
          </p:cNvCxnSpPr>
          <p:nvPr/>
        </p:nvCxnSpPr>
        <p:spPr>
          <a:xfrm flipH="1" flipV="1">
            <a:off x="3728639" y="2998171"/>
            <a:ext cx="267822" cy="26782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4FC0E00-BA3E-B09C-ECCF-2845CABC0D97}"/>
              </a:ext>
            </a:extLst>
          </p:cNvPr>
          <p:cNvSpPr/>
          <p:nvPr/>
        </p:nvSpPr>
        <p:spPr>
          <a:xfrm>
            <a:off x="4776949" y="22176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$6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B1012E-A8DD-9C6B-C9BE-371EE460FA57}"/>
              </a:ext>
            </a:extLst>
          </p:cNvPr>
          <p:cNvCxnSpPr>
            <a:cxnSpLocks/>
            <a:stCxn id="5" idx="7"/>
            <a:endCxn id="35" idx="3"/>
          </p:cNvCxnSpPr>
          <p:nvPr/>
        </p:nvCxnSpPr>
        <p:spPr>
          <a:xfrm flipV="1">
            <a:off x="4643039" y="2998171"/>
            <a:ext cx="267821" cy="2678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03D21788-AE70-8CA4-3197-8A261192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665" y="2351593"/>
            <a:ext cx="646578" cy="64657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80856EA-679C-D8EC-26D1-E600A3EEB638}"/>
              </a:ext>
            </a:extLst>
          </p:cNvPr>
          <p:cNvSpPr txBox="1"/>
          <p:nvPr/>
        </p:nvSpPr>
        <p:spPr>
          <a:xfrm>
            <a:off x="6061556" y="1730640"/>
            <a:ext cx="200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 collected: $9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0FD02-572E-7E2F-1826-7C0A2D188BA4}"/>
              </a:ext>
            </a:extLst>
          </p:cNvPr>
          <p:cNvSpPr txBox="1"/>
          <p:nvPr/>
        </p:nvSpPr>
        <p:spPr>
          <a:xfrm>
            <a:off x="2239806" y="1730640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Optimal solution: $12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8E99-D0B5-99CB-BC0B-80E4CFA3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ABF6-27E9-098D-229C-3D76EE72D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280EF9-59A0-E31E-E65C-B9A158E868DE}"/>
              </a:ext>
            </a:extLst>
          </p:cNvPr>
          <p:cNvSpPr/>
          <p:nvPr/>
        </p:nvSpPr>
        <p:spPr>
          <a:xfrm>
            <a:off x="3259250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2ED5B7-3192-62EF-4F4B-B837650C4657}"/>
              </a:ext>
            </a:extLst>
          </p:cNvPr>
          <p:cNvSpPr/>
          <p:nvPr/>
        </p:nvSpPr>
        <p:spPr>
          <a:xfrm>
            <a:off x="4746466" y="288036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D9DE58-C3F9-9D89-2227-F1D420AA916D}"/>
              </a:ext>
            </a:extLst>
          </p:cNvPr>
          <p:cNvSpPr/>
          <p:nvPr/>
        </p:nvSpPr>
        <p:spPr>
          <a:xfrm>
            <a:off x="6416562" y="299019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CAC5C-8E3B-F65C-F6A0-DFFAD12F3201}"/>
              </a:ext>
            </a:extLst>
          </p:cNvPr>
          <p:cNvSpPr/>
          <p:nvPr/>
        </p:nvSpPr>
        <p:spPr>
          <a:xfrm>
            <a:off x="7903778" y="2743200"/>
            <a:ext cx="1371600" cy="13716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74D90-9882-74EE-3A32-FC4656FE0D35}"/>
              </a:ext>
            </a:extLst>
          </p:cNvPr>
          <p:cNvSpPr txBox="1"/>
          <p:nvPr/>
        </p:nvSpPr>
        <p:spPr>
          <a:xfrm>
            <a:off x="2747595" y="840828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EAC0B9-0181-E2A5-BE92-2FABAB2B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E8071-1E58-C3D1-626F-AA89C78A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01A4227-7986-9F17-888B-17B7AE0BF588}"/>
              </a:ext>
            </a:extLst>
          </p:cNvPr>
          <p:cNvSpPr/>
          <p:nvPr/>
        </p:nvSpPr>
        <p:spPr>
          <a:xfrm>
            <a:off x="4961926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0C282D-B9DC-466B-F093-C9667DD89F37}"/>
              </a:ext>
            </a:extLst>
          </p:cNvPr>
          <p:cNvSpPr/>
          <p:nvPr/>
        </p:nvSpPr>
        <p:spPr>
          <a:xfrm>
            <a:off x="6449142" y="1501208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0F5426-5948-8D06-4A3D-62106136A7BC}"/>
              </a:ext>
            </a:extLst>
          </p:cNvPr>
          <p:cNvSpPr/>
          <p:nvPr/>
        </p:nvSpPr>
        <p:spPr>
          <a:xfrm>
            <a:off x="8119238" y="161104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16BBA-6707-B2F4-2AB6-615BAFCD873F}"/>
              </a:ext>
            </a:extLst>
          </p:cNvPr>
          <p:cNvSpPr/>
          <p:nvPr/>
        </p:nvSpPr>
        <p:spPr>
          <a:xfrm>
            <a:off x="9606454" y="1364048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15463-CDD5-C02B-523E-45139A6CE648}"/>
              </a:ext>
            </a:extLst>
          </p:cNvPr>
          <p:cNvSpPr txBox="1"/>
          <p:nvPr/>
        </p:nvSpPr>
        <p:spPr>
          <a:xfrm>
            <a:off x="2747595" y="3563007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68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600C7E-F768-8AAC-05C3-F20AD3BF39C9}"/>
              </a:ext>
            </a:extLst>
          </p:cNvPr>
          <p:cNvSpPr/>
          <p:nvPr/>
        </p:nvSpPr>
        <p:spPr>
          <a:xfrm>
            <a:off x="30306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319B5-4FD4-6A12-AB29-1AB3F6713F6C}"/>
              </a:ext>
            </a:extLst>
          </p:cNvPr>
          <p:cNvSpPr/>
          <p:nvPr/>
        </p:nvSpPr>
        <p:spPr>
          <a:xfrm>
            <a:off x="3716450" y="4409090"/>
            <a:ext cx="1371600" cy="13716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25¢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8D3842-5136-1E81-4B1A-A4AD94569A0D}"/>
              </a:ext>
            </a:extLst>
          </p:cNvPr>
          <p:cNvSpPr/>
          <p:nvPr/>
        </p:nvSpPr>
        <p:spPr>
          <a:xfrm>
            <a:off x="5239408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5CAD47-1D7A-8931-33AD-D7CEACBF7DAA}"/>
              </a:ext>
            </a:extLst>
          </p:cNvPr>
          <p:cNvSpPr/>
          <p:nvPr/>
        </p:nvSpPr>
        <p:spPr>
          <a:xfrm>
            <a:off x="6346166" y="4546250"/>
            <a:ext cx="1097280" cy="10972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5¢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AF6C5-15DC-5129-7D0F-0E6B437F57DA}"/>
              </a:ext>
            </a:extLst>
          </p:cNvPr>
          <p:cNvSpPr/>
          <p:nvPr/>
        </p:nvSpPr>
        <p:spPr>
          <a:xfrm>
            <a:off x="76358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DC6BEF-F8CF-0963-F3B2-40F40F32682C}"/>
              </a:ext>
            </a:extLst>
          </p:cNvPr>
          <p:cNvSpPr/>
          <p:nvPr/>
        </p:nvSpPr>
        <p:spPr>
          <a:xfrm>
            <a:off x="8093004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2D98D7-335E-15F1-5EDE-880FBE0AC04F}"/>
              </a:ext>
            </a:extLst>
          </p:cNvPr>
          <p:cNvSpPr/>
          <p:nvPr/>
        </p:nvSpPr>
        <p:spPr>
          <a:xfrm>
            <a:off x="8551747" y="4637690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61291E1-F217-FCCB-D8E5-4DAE028C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BADF-7077-C907-ED62-A71366FB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D33DE6D-B0D2-F455-AD0D-0CB1A4EA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4A6FC-3208-1E9A-CBB3-AE50B046E352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E45A9-9420-6262-6FB0-3F6036A6C1E5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FE425-CDB9-3A19-4F69-04BA05A1C070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02AC4-8A0E-5D82-786A-EFA1AADCD1E9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AFC5-2E8A-284A-DF80-51A2E6F2C3C3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4DCD0-4C77-DFC9-994F-76EDC9E0CEB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287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1444-7F5F-934D-856D-68069F82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0354EC-68C9-0C70-A07E-708E96A6A63A}"/>
              </a:ext>
            </a:extLst>
          </p:cNvPr>
          <p:cNvSpPr/>
          <p:nvPr/>
        </p:nvSpPr>
        <p:spPr>
          <a:xfrm>
            <a:off x="13812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6F5C96-ACBF-C7DD-F5CE-A20F32D22ECC}"/>
              </a:ext>
            </a:extLst>
          </p:cNvPr>
          <p:cNvSpPr/>
          <p:nvPr/>
        </p:nvSpPr>
        <p:spPr>
          <a:xfrm>
            <a:off x="273500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6B24D-B1B3-5D6E-551D-600784D81840}"/>
              </a:ext>
            </a:extLst>
          </p:cNvPr>
          <p:cNvSpPr/>
          <p:nvPr/>
        </p:nvSpPr>
        <p:spPr>
          <a:xfrm>
            <a:off x="4088750" y="1905331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2EFB-AB3F-19CB-AE98-D567B2BE5F0B}"/>
              </a:ext>
            </a:extLst>
          </p:cNvPr>
          <p:cNvSpPr txBox="1"/>
          <p:nvPr/>
        </p:nvSpPr>
        <p:spPr>
          <a:xfrm>
            <a:off x="1381250" y="1007222"/>
            <a:ext cx="1937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Target: 14</a:t>
            </a:r>
            <a:r>
              <a:rPr lang="en-US" sz="2800">
                <a:solidFill>
                  <a:schemeClr val="tx1"/>
                </a:solidFill>
                <a:latin typeface="Aptos" panose="020B0004020202020204" pitchFamily="34" charset="0"/>
              </a:rPr>
              <a:t> ¢</a:t>
            </a:r>
            <a:endParaRPr lang="en-US" sz="280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DAFCA1-CE43-CCDE-5EA3-7AD54AFE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FCBB4-E20C-95DC-B627-DA184FBFCF71}"/>
              </a:ext>
            </a:extLst>
          </p:cNvPr>
          <p:cNvSpPr txBox="1"/>
          <p:nvPr/>
        </p:nvSpPr>
        <p:spPr>
          <a:xfrm>
            <a:off x="1385738" y="3751669"/>
            <a:ext cx="1933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Greedy solution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BECAC-5F87-888A-412C-08BB72FA61DA}"/>
              </a:ext>
            </a:extLst>
          </p:cNvPr>
          <p:cNvSpPr/>
          <p:nvPr/>
        </p:nvSpPr>
        <p:spPr>
          <a:xfrm>
            <a:off x="3665391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10¢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150C09-4C87-39A8-5F82-1EAAE33D5469}"/>
              </a:ext>
            </a:extLst>
          </p:cNvPr>
          <p:cNvSpPr/>
          <p:nvPr/>
        </p:nvSpPr>
        <p:spPr>
          <a:xfrm>
            <a:off x="49262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0DAA45-5D83-0A02-3B8D-7D4E923544DB}"/>
              </a:ext>
            </a:extLst>
          </p:cNvPr>
          <p:cNvSpPr/>
          <p:nvPr/>
        </p:nvSpPr>
        <p:spPr>
          <a:xfrm>
            <a:off x="53834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9597C-B992-A822-9220-832E1AF0D474}"/>
              </a:ext>
            </a:extLst>
          </p:cNvPr>
          <p:cNvSpPr/>
          <p:nvPr/>
        </p:nvSpPr>
        <p:spPr>
          <a:xfrm>
            <a:off x="58406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075CF7-A1D0-92F2-D596-EC9063C29E5C}"/>
              </a:ext>
            </a:extLst>
          </p:cNvPr>
          <p:cNvSpPr/>
          <p:nvPr/>
        </p:nvSpPr>
        <p:spPr>
          <a:xfrm>
            <a:off x="6297822" y="3494524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rgbClr val="AD806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1¢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A8C9E-4C41-7EFB-DF64-C50356DC0CF8}"/>
              </a:ext>
            </a:extLst>
          </p:cNvPr>
          <p:cNvSpPr txBox="1"/>
          <p:nvPr/>
        </p:nvSpPr>
        <p:spPr>
          <a:xfrm>
            <a:off x="7643989" y="3751669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5 coins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BDB9EC-DD45-52E0-0A5B-BCC4658A1E5C}"/>
              </a:ext>
            </a:extLst>
          </p:cNvPr>
          <p:cNvSpPr txBox="1"/>
          <p:nvPr/>
        </p:nvSpPr>
        <p:spPr>
          <a:xfrm>
            <a:off x="1385738" y="5083717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Optimal solution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59ACAC-4246-6CDA-CFB6-CBBF8EA6A4B9}"/>
              </a:ext>
            </a:extLst>
          </p:cNvPr>
          <p:cNvSpPr/>
          <p:nvPr/>
        </p:nvSpPr>
        <p:spPr>
          <a:xfrm>
            <a:off x="3649400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14E34-9F18-B767-637F-82F7A7C60F5B}"/>
              </a:ext>
            </a:extLst>
          </p:cNvPr>
          <p:cNvSpPr/>
          <p:nvPr/>
        </p:nvSpPr>
        <p:spPr>
          <a:xfrm>
            <a:off x="4122591" y="4826572"/>
            <a:ext cx="914400" cy="91440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ptos" panose="020B0004020202020204" pitchFamily="34" charset="0"/>
              </a:rPr>
              <a:t>7¢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BAE5F8-7CDB-1D57-A927-339546D9464E}"/>
              </a:ext>
            </a:extLst>
          </p:cNvPr>
          <p:cNvSpPr txBox="1"/>
          <p:nvPr/>
        </p:nvSpPr>
        <p:spPr>
          <a:xfrm>
            <a:off x="5510182" y="5083717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2 coins</a:t>
            </a:r>
          </a:p>
        </p:txBody>
      </p:sp>
    </p:spTree>
    <p:extLst>
      <p:ext uri="{BB962C8B-B14F-4D97-AF65-F5344CB8AC3E}">
        <p14:creationId xmlns:p14="http://schemas.microsoft.com/office/powerpoint/2010/main" val="28076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837A2-7B2D-B0F8-A569-BECEEF9E6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67F4773-C129-079D-DF91-44901CD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CE32B-24BE-6979-E80A-5DAAA94BF5E6}"/>
              </a:ext>
            </a:extLst>
          </p:cNvPr>
          <p:cNvSpPr/>
          <p:nvPr/>
        </p:nvSpPr>
        <p:spPr>
          <a:xfrm>
            <a:off x="929640" y="3429000"/>
            <a:ext cx="1645920" cy="2286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C0148-06B0-7DB0-99B7-13C9E2C7D8DB}"/>
              </a:ext>
            </a:extLst>
          </p:cNvPr>
          <p:cNvSpPr/>
          <p:nvPr/>
        </p:nvSpPr>
        <p:spPr>
          <a:xfrm>
            <a:off x="838200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B9FC80-3F03-AE6D-90FC-37ECF571580A}"/>
              </a:ext>
            </a:extLst>
          </p:cNvPr>
          <p:cNvSpPr/>
          <p:nvPr/>
        </p:nvSpPr>
        <p:spPr>
          <a:xfrm>
            <a:off x="3057985" y="2514600"/>
            <a:ext cx="1645920" cy="3200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4311-42F2-780F-4074-CEB0FC563A52}"/>
              </a:ext>
            </a:extLst>
          </p:cNvPr>
          <p:cNvSpPr/>
          <p:nvPr/>
        </p:nvSpPr>
        <p:spPr>
          <a:xfrm>
            <a:off x="2966545" y="1051560"/>
            <a:ext cx="1828800" cy="475488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6B113-209C-FA67-2B81-5461A97DDBCE}"/>
              </a:ext>
            </a:extLst>
          </p:cNvPr>
          <p:cNvSpPr/>
          <p:nvPr/>
        </p:nvSpPr>
        <p:spPr>
          <a:xfrm>
            <a:off x="3057985" y="1600199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5E66C-CAF2-0D67-ED00-E27DA39EF758}"/>
              </a:ext>
            </a:extLst>
          </p:cNvPr>
          <p:cNvSpPr/>
          <p:nvPr/>
        </p:nvSpPr>
        <p:spPr>
          <a:xfrm>
            <a:off x="929640" y="2057399"/>
            <a:ext cx="1645920" cy="13716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C53D8-CE91-B24A-7753-393900F507D9}"/>
              </a:ext>
            </a:extLst>
          </p:cNvPr>
          <p:cNvSpPr/>
          <p:nvPr/>
        </p:nvSpPr>
        <p:spPr>
          <a:xfrm>
            <a:off x="9707880" y="2971800"/>
            <a:ext cx="1645920" cy="91440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E89A8-4C50-5BB8-4D54-EB5A89CE08EC}"/>
              </a:ext>
            </a:extLst>
          </p:cNvPr>
          <p:cNvSpPr txBox="1"/>
          <p:nvPr/>
        </p:nvSpPr>
        <p:spPr>
          <a:xfrm>
            <a:off x="1577712" y="5898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D2FC5-F87C-4A43-26DF-B1B7F2258085}"/>
              </a:ext>
            </a:extLst>
          </p:cNvPr>
          <p:cNvSpPr txBox="1"/>
          <p:nvPr/>
        </p:nvSpPr>
        <p:spPr>
          <a:xfrm>
            <a:off x="3653960" y="589894"/>
            <a:ext cx="43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3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63062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1840</Words>
  <Application>Microsoft Office PowerPoint</Application>
  <PresentationFormat>Widescreen</PresentationFormat>
  <Paragraphs>1104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21</cp:revision>
  <dcterms:created xsi:type="dcterms:W3CDTF">2024-09-20T21:19:50Z</dcterms:created>
  <dcterms:modified xsi:type="dcterms:W3CDTF">2025-03-29T18:40:35Z</dcterms:modified>
</cp:coreProperties>
</file>