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6"/>
  </p:notesMasterIdLst>
  <p:sldIdLst>
    <p:sldId id="324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39" r:id="rId15"/>
    <p:sldId id="32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13" r:id="rId28"/>
    <p:sldId id="338" r:id="rId29"/>
    <p:sldId id="352" r:id="rId30"/>
    <p:sldId id="353" r:id="rId31"/>
    <p:sldId id="354" r:id="rId32"/>
    <p:sldId id="323" r:id="rId33"/>
    <p:sldId id="322" r:id="rId34"/>
    <p:sldId id="321" r:id="rId35"/>
    <p:sldId id="315" r:id="rId36"/>
    <p:sldId id="316" r:id="rId37"/>
    <p:sldId id="317" r:id="rId38"/>
    <p:sldId id="318" r:id="rId39"/>
    <p:sldId id="319" r:id="rId40"/>
    <p:sldId id="314" r:id="rId41"/>
    <p:sldId id="320" r:id="rId42"/>
    <p:sldId id="303" r:id="rId43"/>
    <p:sldId id="311" r:id="rId44"/>
    <p:sldId id="312" r:id="rId45"/>
    <p:sldId id="309" r:id="rId46"/>
    <p:sldId id="310" r:id="rId47"/>
    <p:sldId id="307" r:id="rId48"/>
    <p:sldId id="304" r:id="rId49"/>
    <p:sldId id="306" r:id="rId50"/>
    <p:sldId id="305" r:id="rId51"/>
    <p:sldId id="300" r:id="rId52"/>
    <p:sldId id="308" r:id="rId53"/>
    <p:sldId id="301" r:id="rId54"/>
    <p:sldId id="30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68"/>
    <a:srgbClr val="ADA069"/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6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51A2F-3C47-6559-CE52-8D088E8F9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F3456-0A52-454F-2A15-DA566FE39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2875A3-D465-84AA-878B-90DAA8A2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FA5D1-3C7B-F63C-259F-18C219D76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D808-AC60-DAC2-DAA7-180032E0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02744-3EBF-D9F9-71AD-51E1FCE13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3B9222-5302-4DBE-7C2F-D07CEBC87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D0630-EF8B-5DFA-340A-702913609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DDFF1-E71D-1F6B-00C5-78E4F85E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A9E81-1FCE-4B50-A467-0785EDB55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2C543B-702A-9370-9591-7DDFD58B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C651-C172-556E-2667-6CC968CE3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C360-ADD1-3D96-37AA-BBC62D73F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87E6E-EA97-8AB0-D325-1EAE4FB50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3160B-1796-0C23-CE40-42A5D0107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BD66F-CF66-CC3C-E16A-DF9085B4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4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DD941-4561-6DB7-A16A-1C833F52A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1A3BA-AD0A-5E61-BE9A-20AE0F8F2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CF32C-8A4B-8CC9-CC0B-B695ADEF5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988E-667F-6C8C-293B-4B6A9DB5C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4B0BB-1B6F-65C9-8D5E-5506DF551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B73E6-97E2-7C58-C270-5B54BE6F0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5A107-D7A3-94DC-579D-30372A08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F3D87-5721-EFD3-5C50-31F4DBB3E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83FA-F394-CFA2-9A07-136209B5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8E114-962B-41EB-868D-300E1F1C7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A31C4-D7FB-CFC0-5B52-85028C8E9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FBB8-6924-FC8E-1A77-E969DBB0F2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99C35-8910-3D29-B9C1-06362431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B6A2E-8A68-1F86-D50B-6FA82E674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B2D66-9701-E493-CFEC-FF901452A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DECB8-CB54-1C22-C7F6-728116113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1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B2E94-7247-E2C7-26EC-0C3A8E0B2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16E6D-AC7A-9987-D207-6EECBC6BC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81532-1BA6-1519-AB5C-B36E31AFC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026BD-4D9D-9E2A-39FC-96BF758CF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24FF1-AA60-C324-6CDF-3732E67E2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DD027-D84E-3553-65B9-FF6CEFBF5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5654B7-E953-C599-0395-62DAADC4F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A85E-B9A9-9064-37D0-207F56D85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08FE-2D2C-2182-A082-C72803D7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4E7CC4-19D2-4CB7-9AFC-9CA9B3120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37A5E-4A63-293C-C39B-902257708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87351-C1BE-CBA5-D1BA-B131A2FA9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7573-8E4E-CACE-60C9-C6A3BDD55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F4F397-4AAF-0467-846B-90FEB31CA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AEE30-F0F4-4DB9-1813-05E12D25C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6BA5-E5D8-35DD-2318-5EBBC4CF5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2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2E2D9-33BA-75BE-7823-38E77754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EECF3-A186-8461-A769-C8B18BC81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E0E451-3B6F-AE71-DA6A-0FD0E7C67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B9FA1-A2EF-EA5D-2C9C-89EC10DD2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71B46-84BF-664A-3015-DE4D072F2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5BEC7-2602-4DBB-B464-B4CABA713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6B064-5E4E-A589-242B-01411988A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87C9-B26D-16EC-ABE8-F7B82BF1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E860-39CC-B4DA-7D9F-FB224C88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24744-6FEF-10BF-5BFD-1E6B0A6D9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02CB9-23DA-85EE-E940-FF96600D8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279B7-C7BD-2291-9D4C-148F5AA7E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8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F8E23-1459-8D3A-3B43-4AB23B85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4E0B52D-0687-B48A-F53F-53B649E0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863D6A-0658-889A-42BF-B14051AB9928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4E0FA2-C2DA-540D-F77E-9624BF3D17A0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FA1CC2-F66E-13D2-2F16-32F2370017A0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06AB6F-B92F-34DE-CC8B-ADAC8A6DC90D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A44F7B-FEFC-A716-08AD-092C6C919D26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4D473D5-D6E7-6758-9D3D-91596563762C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69A48E-DF1B-FB7B-F11B-C7E3A5EF9E2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135D2DB-886A-FAEA-1638-05F6F4CF91BD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D3CA81-471C-D02C-51B8-139088673940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DFEC0C2-66C8-3C65-EE40-7186859DF0EB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ADC92C-C2A3-3C52-7C5A-9D4AD74882E0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FDC1AC-4E0C-6907-E351-E184F40E26D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E5F6E68-C5DE-191E-1F91-88020ACB8B3F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67D86-5EF4-D076-3B29-8F37317D5828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C652-0442-B3AB-55E7-8189A06AA11D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9AFE6-47D1-8109-5D5C-14126BA9C453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274C1-BA4A-23E7-BD07-BEA77DEDE56D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3D155-3FA8-B624-97EE-A44EF2E7D307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661E1-8075-EEC3-FF7B-8DC402B52E34}"/>
              </a:ext>
            </a:extLst>
          </p:cNvPr>
          <p:cNvSpPr txBox="1"/>
          <p:nvPr/>
        </p:nvSpPr>
        <p:spPr>
          <a:xfrm>
            <a:off x="4898634" y="5486872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3929F-047D-4815-CEF8-300262733A9B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375127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86101-0B38-FAA9-239C-539BF82C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660246D-FCC6-F16D-108E-2A93427E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ACF53B-B159-B7DF-6858-449048D592E9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F3621B-88B1-F8F4-F1FD-ED4F45FEEA3E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0599E6-6E8E-98B3-E68C-D6DFAC0CC40D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27EC8EC-267A-B9B7-AB9D-2907403C0C98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962E1F-1D94-3182-68A7-ABE8CB2962CC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C688ED2-400E-2E78-1568-0A195DE4B15A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441D15-E7AA-FB79-BE6F-D94AFE7181E0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DA3B792-BD78-F2F5-A956-C4B4550B883E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896D39-FEC0-A3E9-91F5-9D27CED9527E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5C3C3A-CD37-4419-00B2-F536F6FE4936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E8DA95-1053-735C-16B9-86467C56E9B3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9E7475-993E-A82A-09C1-0D1C92BCA7E7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0C116BA-79DF-17FC-CADD-81063AB998E9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C69FFF-26B1-114F-6EBC-828A84F7A90C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4598-080F-391D-1BE4-5D1AE4DAFA0E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46D32-F931-2A5A-D682-EB4E87B4AFEC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6124E-6E5B-6F0D-707B-E638752E9EF6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7E9BB-C11C-2095-A139-5AB0AA3A2244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5783F-625B-83BD-F0A5-C59FDCB219D4}"/>
              </a:ext>
            </a:extLst>
          </p:cNvPr>
          <p:cNvSpPr txBox="1"/>
          <p:nvPr/>
        </p:nvSpPr>
        <p:spPr>
          <a:xfrm>
            <a:off x="4898634" y="5486872"/>
            <a:ext cx="235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06974-A5CB-930C-07BB-67CE9E527802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C3BC59-9485-ACB5-51C0-5A2322260063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51A37-53F9-C76C-AFBF-933FDCBD40A3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72A34-42F7-1CE6-0CAA-E31771906D47}"/>
              </a:ext>
            </a:extLst>
          </p:cNvPr>
          <p:cNvSpPr/>
          <p:nvPr/>
        </p:nvSpPr>
        <p:spPr>
          <a:xfrm>
            <a:off x="3051129" y="4204926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10100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D81D2-DBD8-1480-8414-09C75EC6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3D28761-64BC-C889-5E26-CE3B3EDE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922757-2CF6-EDB4-68BA-9FF91F420BCE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9D1323-E783-DE30-F454-D1D3820DBC6E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A527E4-2B3B-3E8E-6F74-F9BE4D723233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D3C7C7C-3F13-64E9-57B5-D825227FB008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197A70-2B95-E427-F7F6-9C37C1928CE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555B8D-C3F6-F884-A658-428338BC9623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A07D90-4E90-6F33-27A9-3D67846B1723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860C3AD-CAB1-312A-DDCB-C911DEC8142E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2B9DD7-C061-FC23-D0AC-BB9B38CAD834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C15DDE3-0C48-D313-438C-F59BA00C9F23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CFA161-77D4-6753-C73F-FE0CA84BEF84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FD24BC-CE19-8ACE-F03E-8F9DB52835C7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41B94FA-B865-2218-46FF-0132C6D84C7A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B80FC-DBA9-2402-2FF9-7B146609729A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BCE71-1F44-6CAC-68A1-B05D30F47FE6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9AD84-8EC4-D7C0-15F9-B0BFF3726D9A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C8EE6-3067-5C37-BC3C-3AE0CDB5E74B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ED620-8320-5C10-9E57-06631C3364FD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1F64A-32AA-5777-4ACA-DDECD677D2AF}"/>
              </a:ext>
            </a:extLst>
          </p:cNvPr>
          <p:cNvSpPr txBox="1"/>
          <p:nvPr/>
        </p:nvSpPr>
        <p:spPr>
          <a:xfrm>
            <a:off x="4898634" y="5486872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C, F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20A10-B4C1-1003-9F72-862425539C0A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81ABD5-B274-5F22-FA76-F6276D9CE3E6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E0DCE-5640-8026-2667-89598905D7F1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09423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D2D9-2A3A-990F-F5E8-844D183A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9CB636C-2FFA-2C55-C357-A8FC4D90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4B4305-F22C-F4EA-8207-40C23EA51DF9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E242A4-EE13-023E-E802-F303012F6233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FD62F7-B911-A71D-C437-194272E5DCD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89C5D8F-E650-36FE-84A7-D2180A51754C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432FE2-2BD8-8F40-6026-B9882D950E25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E846D31-703C-7761-6724-E86915E00A7B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2C719C-52B4-FF3B-F862-0D9AD75C583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21EA268-4799-DF5F-8187-125D9BC7CDFF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405B64-61C1-7C8B-D86E-EA63B04C90D2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7F33D7D-7428-83D0-7B5A-4CEF6B2F325D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6F0926-6EE7-D394-C7FD-2B679EA07F33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B4751D-3BA7-93F4-8501-3F7D637FAE0B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78FA59-4D55-7A26-87CF-571C57A09BEC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A1B89-A34C-E11E-9C9D-F47F32F6B23D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381C9-7448-BDC7-E8B7-9F407C65C6DA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FA951-C03D-5349-A4E7-A06843BC4FAE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C7614-4586-306D-6C97-A79EF6ED4A66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2DF4E-69A4-C2AE-E8B2-DFB962E35B3C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25F57-7E97-CCF3-0E47-6C2588B09A03}"/>
              </a:ext>
            </a:extLst>
          </p:cNvPr>
          <p:cNvSpPr txBox="1"/>
          <p:nvPr/>
        </p:nvSpPr>
        <p:spPr>
          <a:xfrm>
            <a:off x="4898634" y="5486872"/>
            <a:ext cx="310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C, F, G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34766-5409-3024-4249-4185389DDA52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2D68F-1AAF-2F8C-135F-1037BCB5D4D4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90709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B33E-3A1F-DEDF-0F1F-9E3100659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499A3FE-D0E6-9E45-3D08-7A7E2011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8983EF-6572-2305-7748-9C7F6D7BC118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43CE09-7932-A105-E74C-4A8584202260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BA7767-2307-37D9-593F-CED50642CEE7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4B81C8B-5F74-42AB-118E-3C4173DEE28F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7F00-98A7-FE4C-562E-661FEC89DD11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A6D26F1-3C2B-CC6A-D7CD-8CD5665F30C6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81593-8D09-EAE1-32E6-5D0994AD2AD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432EF74-698F-224D-F600-1E9640C2A8E2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44CDDF-43B6-ADC2-FE0A-07043771A69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7CA7861-C51C-6569-FB81-59C70220D768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82C0D3-4941-BE5D-B98F-70364DDF506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871B24-4246-781F-9EFC-96615534AD96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67B5670-EAB7-072D-6BB5-FF32B65BA162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C8940-60C0-8A96-8A83-B0EFBCDE4828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A229A-B2CC-0927-9BED-906E96759708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00AEA-18AE-B29A-6E5E-3684268A30DD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06B82-8777-C2F7-24C9-BE5DA5E4AD10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D69C4-1B09-DD7F-D058-AFD80692F6AC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DD09B-9278-D733-11ED-0FBAC1E196DE}"/>
              </a:ext>
            </a:extLst>
          </p:cNvPr>
          <p:cNvSpPr txBox="1"/>
          <p:nvPr/>
        </p:nvSpPr>
        <p:spPr>
          <a:xfrm>
            <a:off x="4898634" y="5486872"/>
            <a:ext cx="310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C, F, G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52BAC-7DFF-84B9-8CCC-745E6B488E2F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2123-5A9B-9BB6-EBC6-C4217262F9FB}"/>
              </a:ext>
            </a:extLst>
          </p:cNvPr>
          <p:cNvSpPr txBox="1"/>
          <p:nvPr/>
        </p:nvSpPr>
        <p:spPr>
          <a:xfrm>
            <a:off x="8019199" y="5486872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408146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674C-C3A5-D90E-9D65-10733169D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0C5CE1D-E0AC-085B-6655-F265E705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0BCD06-A2D6-BA09-1ED7-F940FB7D25CD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DAF19E-1D04-59C6-B867-9B42E65F07B0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80F60-0E59-A83D-8F9F-DA714754CFC5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AB2B1CE-384A-1A2C-A0EA-D2E3ADC3A7C9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41AC07-B2E2-7FC9-6E41-D8D390659F65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0B306C-08C7-B868-32F4-E839E95D97E1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BD2BAC-2EF8-7FA4-B3DF-C5557BD3CCA2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2E1EA43-5453-9B50-25B8-4FBF94D20C72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49AF61-427C-4B2E-470D-7AF3BE66038D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88ECC03-FB00-FECE-9B10-8678E5F69BFD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12C83D-16B8-D2D3-F06E-F2E5E07D91F4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33320C-06C1-9BF2-FED2-D62D57B88F8C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E589B7C-80B5-3FDE-05AF-910C05F37DCD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146F8-22D5-3F2E-E28E-55B4EDD7C2FC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FD28D-78A8-21E9-6494-DFC0E9182532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8523B-9A26-4494-9B81-2552A956E2B2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2A111-6F10-6597-0583-5088AE1B8E76}"/>
              </a:ext>
            </a:extLst>
          </p:cNvPr>
          <p:cNvSpPr txBox="1"/>
          <p:nvPr/>
        </p:nvSpPr>
        <p:spPr>
          <a:xfrm>
            <a:off x="9074722" y="13380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3A6B-90AD-3EA1-7D3C-90AB732236D8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EAF50-5826-169D-029C-2D690BA8DA8B}"/>
              </a:ext>
            </a:extLst>
          </p:cNvPr>
          <p:cNvSpPr txBox="1"/>
          <p:nvPr/>
        </p:nvSpPr>
        <p:spPr>
          <a:xfrm>
            <a:off x="3353616" y="584422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5EE5E-0B89-3858-6521-67F99BFCDE45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420421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E7D54-6B46-2CAD-8F3B-04C4663B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E342D8-46A3-ABD7-887B-49AE32E7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0CC4793-3D39-5931-50DE-BF17E7BDD49F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D373AC-C6EF-A032-2ACD-881FAB1CBBDA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B8E755-57B2-7B84-BFD7-2B378D9CDF2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CE1EDBB-184A-681F-2B9D-319F66F85B23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5ED3D2-6E70-2116-9D3A-8ECA8FADD5E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68B59FF-286E-01D2-AC8A-596D2CBF2AFE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F284FE-B722-7847-B1F3-B6E0C6407FD4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F893F8B-C776-6B78-EAEB-162778E49456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237BA6-DE67-32AD-44AE-202B2EF8824F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97623F0-CFDF-4E4A-E960-98CBDA6B7BE6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F29C4D6-DC5D-4078-0E00-C2A1A1CAD95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955FBD-7D1E-F61B-F5C9-EB5CC4F72D4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D4F40B0-FEEA-3943-BFDE-401A5CB62428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443A8-BF43-81EB-AE9A-C9ACA0B32746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D8F3B-AEF0-B91E-9081-4583A7CEFA66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651B2-B90B-2DFE-D64B-8C4A9C86EC7D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943DF-578E-A66C-BDDB-8E27FD563E5E}"/>
              </a:ext>
            </a:extLst>
          </p:cNvPr>
          <p:cNvSpPr txBox="1"/>
          <p:nvPr/>
        </p:nvSpPr>
        <p:spPr>
          <a:xfrm>
            <a:off x="9074722" y="13380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E138-A977-F1F7-9F22-6A287D880A30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163F8-72A0-7B05-EA80-801400327DF7}"/>
              </a:ext>
            </a:extLst>
          </p:cNvPr>
          <p:cNvSpPr txBox="1"/>
          <p:nvPr/>
        </p:nvSpPr>
        <p:spPr>
          <a:xfrm>
            <a:off x="3353616" y="584422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B8DD9-4A10-EA33-0869-BFDDFFBA422C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E63BB-0800-FA10-88E1-9D77A3D76867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586374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F9DBA-AD7B-60D0-DEB5-A10B96CC7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D346130-0693-143C-8829-BEF94EFF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856C53-FCC9-C36B-0808-5BA0C80283EA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8698BE-8171-A281-3094-DC5DC5055319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B58115-069A-BD69-329E-E3A83A97223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224861C-3F24-FCAD-69C1-BE5CAFEDEAC6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E2132E-C6D3-8DA9-8DBA-1DE3796E4579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386035C-E2A3-EA60-91C5-CC01C0B2CC3C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0CA141-40F2-8C67-F7CB-EB38C4F33F5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14E24F2-5770-D47F-4FE6-AF51D8DC736E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E1D395-43C9-1BA7-0B58-79A5C85D6A29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DFF3A38-F969-F376-5AC4-3C6C35AAD020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591304-1C1C-4812-8D39-EB0058CAB25F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CA26B3-CF13-6132-86A5-C4CC7E1A71D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16540EC-BA2B-46B8-E4D8-7D53E1F32618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78767-F8A4-FDE6-ADFC-C9870A54923C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30C1D-0519-7266-977D-567D716F72DC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C6A99-41E0-8B1C-C688-4EF7912FFC2A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9807-5C41-14E2-99C8-DCB4B4FD39E5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8B2A5-CC57-78DF-F74B-F4FC0151A270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CFA0B-B459-76D7-060E-F0AE83C62155}"/>
              </a:ext>
            </a:extLst>
          </p:cNvPr>
          <p:cNvSpPr txBox="1"/>
          <p:nvPr/>
        </p:nvSpPr>
        <p:spPr>
          <a:xfrm>
            <a:off x="3353616" y="584422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828DE-CBD1-5F1F-5A9D-420E61C5795A}"/>
              </a:ext>
            </a:extLst>
          </p:cNvPr>
          <p:cNvSpPr/>
          <p:nvPr/>
        </p:nvSpPr>
        <p:spPr>
          <a:xfrm>
            <a:off x="2506410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064DC-860C-1CD9-51B3-07322AF508F3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1655690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C9B39-C40B-BF41-1FFD-E13520F8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1975761-60D4-779E-EE31-074880C7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E17D92-5D97-1323-02EE-EA562D8F027B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2B6DD9-5626-9AA4-432C-BBCBFE9A27E6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73C40F-B8D9-84A4-D581-3F77A07BC041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FEC7D21-F804-E803-7593-044152C8351C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1DB1E5-9CF6-1886-C586-BB09EAA961B1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A772732-97F0-5793-3086-20CB6B3FCB4E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DAA198-CDD1-37D8-D112-ACD1807D583C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621AA33-E3EA-4324-B087-7DC63B569E4F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F1C93-546B-8EE9-4E9C-E7E51944DD46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97D601-923B-643C-9418-2812490FFC64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B66105-21C1-EA1C-D697-2E94F12EED6E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D5234-1F36-FB2C-7049-38CB21E6179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BEDCD3D-DE5B-61A5-6A65-E78B7FD37EB9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FC6FA-F3E6-6636-68FB-F8216985A660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F4BFA-62F1-1D14-4FD6-7621ECA1808E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9BFF6-B269-9ABF-64A3-C443B3E5846C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50E5-B881-3D90-45C5-2A507EAFA02C}"/>
              </a:ext>
            </a:extLst>
          </p:cNvPr>
          <p:cNvSpPr txBox="1"/>
          <p:nvPr/>
        </p:nvSpPr>
        <p:spPr>
          <a:xfrm>
            <a:off x="9074722" y="129772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838CE-F8F1-9A6D-1D83-7A77190B586A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EA90-7006-5E8A-5C50-5DAC13A564B7}"/>
              </a:ext>
            </a:extLst>
          </p:cNvPr>
          <p:cNvSpPr txBox="1"/>
          <p:nvPr/>
        </p:nvSpPr>
        <p:spPr>
          <a:xfrm>
            <a:off x="3353616" y="584422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1AD56-9511-03F7-F493-80037B48FDE6}"/>
              </a:ext>
            </a:extLst>
          </p:cNvPr>
          <p:cNvSpPr/>
          <p:nvPr/>
        </p:nvSpPr>
        <p:spPr>
          <a:xfrm>
            <a:off x="2506410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685C1-1EA7-0F7B-C750-602010410618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AFAF50-E639-485E-DE8B-A476B431F8F1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C1269-9E95-1C48-FBAC-8B67A6FC2472}"/>
              </a:ext>
            </a:extLst>
          </p:cNvPr>
          <p:cNvSpPr/>
          <p:nvPr/>
        </p:nvSpPr>
        <p:spPr>
          <a:xfrm>
            <a:off x="4205592" y="1208075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2390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B08C-32F8-C705-05B8-1902F92C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F642D5-45DC-B561-70DD-F1252B37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3BFB19-CC79-6859-B0D0-6C905D4C0DBF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5A3E30-2243-3662-64EC-92BDAB69733A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EC6030-5108-6411-3349-1965A2D54CC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172A257-E37A-F4ED-D9D3-3CD0B5E617EF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D642A5-B61C-98AB-4B98-932FF141ED72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43A5377-C672-EE9A-378B-2D324E533287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0B4135-043F-9CE8-74D2-4629BB622644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1ED2B24-7671-EE92-0A69-E319017F63C9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4E243-8322-7858-FFA0-D4BD50F0C204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23B428-A839-ED03-4D95-87524636BF1B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B7AC57-1E82-6892-A83B-6734B63E7E0C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3E4721-A6E1-4511-2872-72DBE70BB94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EEC6F7F-B626-423E-0707-631C1525DD47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CBFE3-6663-4E0C-89E9-96DFDEB87228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94416-4275-1F80-1E40-2299F97A8BBB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FBADD-4C39-EDE9-EEC5-E4458E638539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BF517-9ADA-492B-B164-2A91DF04E20B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B9ADA-0470-590D-889F-3D589923C529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A01FA-F320-D26A-E970-4874569AD576}"/>
              </a:ext>
            </a:extLst>
          </p:cNvPr>
          <p:cNvSpPr txBox="1"/>
          <p:nvPr/>
        </p:nvSpPr>
        <p:spPr>
          <a:xfrm>
            <a:off x="3353616" y="5844220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E250E-558C-F137-DDFA-C3EFD0399908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FA64C-66B5-673B-D7CB-588852969DF5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38D6C-5315-400C-4520-8DC3FE2BE741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27442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83C2-4708-ADED-ABB1-2AEADF0B3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10EB914-BBB2-2723-62BB-5CA9BD15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F43BF7-0746-6F39-6B39-4B771DF35687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AFCEEE-C86D-B03F-E085-83B09A831989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0E7396-D34B-88F5-0C2D-4802C286FA9E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29BDA92-D0C9-80A8-E972-48FFCD869D03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61E70F-91FB-9354-F8AE-7F8209FF3B9D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3359C41-18D8-3A30-5C38-9647455651CC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5746CC-D7A9-EB0D-1835-30CAAE05AE68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F522EE3-22C9-948F-7AD3-971589DD6DAB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44AD63-1F78-3874-3811-DEC950891BE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AEE7079-CBB7-4BC3-FDA5-EB3E84B59E0A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1F20D6-D7A9-0598-477F-7A3A0329EC88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039AB2-FCC3-8763-FE9E-1BF5B33DBE5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1CFB989-89A3-07F6-C15E-6CEAEC3011C1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A2584-CED7-8E0E-1638-B7C892BE223F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4A3D1-FE8C-7DA5-D6B7-6F08D4252877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273C6-1EE3-EE6D-C765-6B557D5C59DC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69FC2-E007-54DF-9A9C-3FDAA6F02727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9B3DB-E0FC-4159-5C56-80691D0BB75A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924D6-946C-B44C-7A8B-9CBFFD959D54}"/>
              </a:ext>
            </a:extLst>
          </p:cNvPr>
          <p:cNvSpPr txBox="1"/>
          <p:nvPr/>
        </p:nvSpPr>
        <p:spPr>
          <a:xfrm>
            <a:off x="3353616" y="5844220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10B4FF-2645-04F2-0FD7-5CABAF9EF4E8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55B94-C202-2A96-2F92-EAD2841836DA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2D8F8E-C48D-8416-8267-2ABBFFF95FBA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0C4C2-B5B7-104A-EA10-77197104D67D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96178-D67A-9C79-B626-79CCFCDEF459}"/>
              </a:ext>
            </a:extLst>
          </p:cNvPr>
          <p:cNvSpPr/>
          <p:nvPr/>
        </p:nvSpPr>
        <p:spPr>
          <a:xfrm>
            <a:off x="4885195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19364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C3E8-8C0E-3FDC-6689-EBB40AD0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A1111C4-1107-B531-8E18-F640DF41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30C81E-9D66-83C9-C1F4-8B4DC1BBA8EA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C73341-E21E-7536-D396-1CA4FCC10D33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58A79F-B37F-C736-3858-8605E94257E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E5004D4-D255-5ACB-5509-F0C5D1BA91FD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4E0F70-067D-634A-B784-F7D6AC32C1D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E947BE9-ADAE-F874-6765-138C8290B889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DC5C5-835E-CD21-5F9C-FBF9A94C8A0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96885EB-FBCC-4143-499A-380B4F466B6C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F20D21-0F0C-FF11-63FA-057B3FF09043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3155D68-60F8-2B95-863A-F62418A8C450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488544-F7F5-CD64-5FB1-D1CB782FDE55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69B088-BDAB-8B6C-5FAA-8ADB018A80A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B4FC9E4-CD14-E51D-5C6B-DD9EA0EC0C2F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3E0A6-48DD-460B-380F-C0DE629E765E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55E2-E72E-6B7F-DF65-3A000068F982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08856-A72E-37F7-37DC-3B6595809618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365D4-9840-3D5B-ED9F-278D5C48DCC0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72E2C-503F-4FCB-CC2A-C2ECD4B3B3F9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9CB92-04AA-8258-DE93-D93300DE1246}"/>
              </a:ext>
            </a:extLst>
          </p:cNvPr>
          <p:cNvSpPr txBox="1"/>
          <p:nvPr/>
        </p:nvSpPr>
        <p:spPr>
          <a:xfrm>
            <a:off x="4898634" y="5486872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7F272-0AA9-6B58-7FF9-C21B89940F15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164C0B-19CB-B54C-C3B4-98273C7FC9C4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14466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2A72-039B-E1D8-0AE6-3B917DCF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19FB7F8-DC10-6F60-53E8-ABC3A2FE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BD71D7D-B33A-E243-B017-8803522FB8CB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E3EA15-EB71-7EEB-9F97-9589BDC8E663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0F33B5-4E54-16F8-8753-B387A740652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6C383AF-8284-4B11-0282-F6DF12B0919C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F0728C-AA19-AC8C-1FC2-B6E65511009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F1435F8-2C71-2617-76D1-D129E6DA7674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C691B1-E410-0E74-C8C0-2376CA22BFE0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8372689-FA1C-4A8F-0884-D2E02845D606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BAAA7D-AE88-1BA7-BE4C-2C9832BE13FD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DE28541-47E2-E892-4F00-B92440076684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FF8A-83CB-B02A-699C-9F94DEDC8111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CC934A-9F2B-2D28-093C-48FE863E223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C915D2F-6711-EE18-9ADD-C01725CA83E4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EDD94-50A6-D17F-C762-36DA0E2E057A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21F7A-D5B6-4001-3BEE-6D86864BE7F3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EA54A-4813-FC56-6A75-F960849971F9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42355-EFE9-F2FC-4D0E-973F1B3EF0DB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9566C-C615-A521-A674-BF9D370D8075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1FA2C-6110-A1B4-43C2-C28DBE0C91E2}"/>
              </a:ext>
            </a:extLst>
          </p:cNvPr>
          <p:cNvSpPr txBox="1"/>
          <p:nvPr/>
        </p:nvSpPr>
        <p:spPr>
          <a:xfrm>
            <a:off x="3353616" y="5844220"/>
            <a:ext cx="15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A9700-89EA-E929-2B98-43BD127B5B8C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69478-5FC5-9108-AAE1-835593C0F79A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468542-E872-3313-E886-E1DC28E81649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F233F-B8B4-B1A7-376C-07829BB5FA23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32529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EC530-0472-EC08-9E02-A609F7FC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05220A-D92A-930A-DA91-72D167D1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F6CCE1-8F34-0523-3AC8-A4212BD28BFD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B96E5D-0EA2-9171-6DD0-D612894DFE37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9298FC-53AC-73CD-9A44-D9DDE089E10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2CBF27C-3149-41B4-C4D2-274934F40CBE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A63600-EF83-87C4-562D-69C97A3C6CC3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9A2F8D9-D132-14CF-FD19-8BBF4F3E2336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33C35A-87B4-CB89-65FA-9E52C43CFA92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0C7042-1970-8DF7-6EAF-63A9889141A4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450AE8-CB61-241A-FD71-7367A742442A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EC3F366-33D7-3CB2-60CA-1D0F5405A7C3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36D46E-9C3A-667D-6348-8F69DA74E618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556785-1F09-DE40-D7CE-FE1A74C971D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D2A0D42-C322-8D97-A228-F1AC7027CA5E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47562-92E4-D8D0-5EDC-FD34635640C1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26A7C-5AB8-6445-B16A-17096D9B1F4A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EFF2D-C60F-AFCF-0A3B-5D43A3971428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60D97-CDC1-6B20-A96B-9A70BD2158EA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5D358-0C9B-C958-37DE-DD5E50158E1F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E439E-9A41-2350-7F56-B6A4E4668282}"/>
              </a:ext>
            </a:extLst>
          </p:cNvPr>
          <p:cNvSpPr txBox="1"/>
          <p:nvPr/>
        </p:nvSpPr>
        <p:spPr>
          <a:xfrm>
            <a:off x="3353616" y="5844220"/>
            <a:ext cx="1571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E55AE-C179-0898-AE54-69E58D26A1CE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2AACE-30A5-C46D-CED6-C2617E6B2322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91DAA-09EA-EA50-EAF2-A549ECAA7C40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898E66-1AA7-AD2E-F3BA-300F1701CE9F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00238-BE99-249B-88BD-8867B96F8ED2}"/>
              </a:ext>
            </a:extLst>
          </p:cNvPr>
          <p:cNvSpPr/>
          <p:nvPr/>
        </p:nvSpPr>
        <p:spPr>
          <a:xfrm>
            <a:off x="4909223" y="1222958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B68EAC-457F-F91A-26BE-06C50E2E345F}"/>
              </a:ext>
            </a:extLst>
          </p:cNvPr>
          <p:cNvSpPr/>
          <p:nvPr/>
        </p:nvSpPr>
        <p:spPr>
          <a:xfrm>
            <a:off x="5609939" y="1222958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5486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52AB5-7B27-53A8-D2E0-EF78F993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3A469C0-7781-4BEC-4880-B55CF832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B77417-B1C6-5AD5-A610-BB7DAA247628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20D5097-A0A5-88D3-BE36-FCC60E26941A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192800-C0CC-348F-A4B2-80625E7B70B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46C21AB-91F4-2DA0-5DAC-0D3865A56340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32C49B-4793-C076-46AB-099F7EA849A3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6D3EA3D-DF53-FD27-4946-D26CD913DB87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8AC3A5-703B-BE23-08A0-B0641ABB79D9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65B7E40-C781-0F4C-7AE9-6F1FE09DEF47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05AD3C-1F73-4C6E-1EA8-85FF8EFDF2C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D7D8BF9-B195-EDFF-2D8C-0769A5A2B359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C27C50-F6D6-7671-0C47-7B2B9D8A735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CB58A-81DD-75F4-2194-E72B299F47A7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134F202-1B01-4940-1F59-24BC58F0A101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40E12-0407-E799-9974-DA3CE711CBDB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073FE-493A-A6D8-FD5F-7E1CFD23B530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DDB59-3B7A-7373-4057-521261D68E75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1E374-17BF-B454-A4C0-E8EDF0584F0C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6C75F-6FB8-79EE-B883-E73380211A86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00F67-1663-E01B-139C-A2308CAB2465}"/>
              </a:ext>
            </a:extLst>
          </p:cNvPr>
          <p:cNvSpPr txBox="1"/>
          <p:nvPr/>
        </p:nvSpPr>
        <p:spPr>
          <a:xfrm>
            <a:off x="3353616" y="5844220"/>
            <a:ext cx="1983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B0B13-4EDA-9770-2538-7D71E0B22523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F9ACA-6CE0-B500-B9A5-9C4BDE0AF2EC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BD033-D155-1772-9210-9639DB1B9785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B2DFE5-8499-40F0-E61C-363D7FB9B97B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AD555-9FA8-6751-FBD6-F1F481E6D301}"/>
              </a:ext>
            </a:extLst>
          </p:cNvPr>
          <p:cNvSpPr/>
          <p:nvPr/>
        </p:nvSpPr>
        <p:spPr>
          <a:xfrm>
            <a:off x="4909223" y="1222958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0462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96CBF-9FC3-E99A-73DB-B62DE2A3E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45534B7-E602-A255-0001-805E1C74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DE8DF0-6CFD-C2BF-531F-E05420211A9C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2B1270-9938-3003-B6BF-5BE7D5BE9E48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83B387-E178-9877-136A-7E1CFBCFAE8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F99C731-4766-3C09-4968-781F267B5770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D007D5-377B-C62D-8613-FCC70BCFA1F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3A108CF-46A9-AFA8-917B-1797EC28AB7E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C58BB1-FCA6-8208-76F1-D6994D5AD242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D6BFB8B-1EB6-BF2C-C7DC-1FD98F16D176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EDA590-287D-6E0D-3444-125900010095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0317833-2F64-171A-1C70-4258EE368D68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6B9646-7135-E72D-107B-27D291E9B03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52545F-8A99-F4EF-5E6B-84EF2C426D1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5E70445-F367-3BC6-533F-65FB5B578A27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206F1-1C6D-346B-BA2B-A4B5E777189D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51FF5-2E9A-428D-F768-48E254C7F3DE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60B8A-0DEF-93D5-A059-679E022BE45E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82765-3B76-69D9-EE1D-079CD2AF9B84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4169B-735C-FDED-B0B2-24DEF437049D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B4E24-224E-F737-5101-0B7FB179AF27}"/>
              </a:ext>
            </a:extLst>
          </p:cNvPr>
          <p:cNvSpPr txBox="1"/>
          <p:nvPr/>
        </p:nvSpPr>
        <p:spPr>
          <a:xfrm>
            <a:off x="3353616" y="584422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D, E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EFA41-8412-8E66-94A1-52BE814BE8C3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612225-2893-328E-2409-70EE2651AE41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CC49E-B409-10D7-CB16-0746CD86F706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1E7AC-9C84-AE95-6556-DB2A90840ECB}"/>
              </a:ext>
            </a:extLst>
          </p:cNvPr>
          <p:cNvSpPr/>
          <p:nvPr/>
        </p:nvSpPr>
        <p:spPr>
          <a:xfrm>
            <a:off x="4205592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46306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BBBB-6EA2-2105-C7FD-F8E019EA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865815-A684-39A5-7652-A1B23CF9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24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0A84626-6E2B-5B3A-15C4-D144743801F4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2A3860-8CFF-9F3F-CCFA-B149B140BBC9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28663B-8BC3-2741-BEF9-233A369D2148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58222FA-81C4-94D1-C70B-A47A46B31C13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064F88-0838-A454-6C32-C50C40522B3C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D4CC17F-A22B-1DB4-5E3D-5AD1515A2CBB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ADE006-CC4F-57EE-889E-F60317A89CB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766E558-430F-B8AF-236E-6FA7B709F0E4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C117D1-7F0A-FE3A-2C87-C067A776652A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B600B02-EBE2-4CCD-9438-6157D7FE741D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E1D39D-B1AD-CC6D-87FC-364EE160337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FB701-C3F0-1735-7488-5BE8FCE3C31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31D811E-BF7A-4D33-A638-DB03A673B2D4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62A5-71A9-42A6-5682-26F10A4116A1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03674-5DDC-5E29-015A-36EA760F373B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DF6FD-4029-62FC-460A-8216FEF5AC4A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0076-C497-111D-7232-983DE6C09387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687629-CD8E-7F8D-6180-374031D1207B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A28F5-BE80-31F3-35B3-F0CE98C19ACE}"/>
              </a:ext>
            </a:extLst>
          </p:cNvPr>
          <p:cNvSpPr txBox="1"/>
          <p:nvPr/>
        </p:nvSpPr>
        <p:spPr>
          <a:xfrm>
            <a:off x="3353616" y="5844220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D, E, F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ED765-06C5-6A86-7CD3-FE3E8C87F437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EBEBF-9739-8D3C-EAF2-5E3ED15E81A6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69545-0220-CC0C-6F6E-6D1668778A04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90533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4FEF9-8324-C6DB-B2F4-2C5B755D6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7AA27B2-092C-2EF0-6EB0-D4E996D1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25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C3D8E2B-7BF8-2D44-9021-7ED359D9525E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DD7169-BCFA-27D3-539E-0E95DF1D1547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64709E-C639-200F-95AB-7B752A524A89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DC8058C-A9E8-BA59-3884-BC9AFB536506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418659-A7B6-6F1C-2CC3-3F9C4EC6F6E2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AC8612A-7507-C833-DF89-FDD171B8C382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D8C99A-EF28-CA9A-7BE3-242FE8F6281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662A31A-E7FE-0AA4-19B8-A8C02FB5612C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D71E15-FD8C-26D5-5498-F80CF336CE5E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BA0044C-9431-60D4-84AB-FC4893A7399D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BDC89E-A704-1EB0-B2AA-52E85C18DE1F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F822BA-E6B7-31ED-5286-3FAD80ECA37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9D562AA-546B-FA53-7222-4600D69B5970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5CD51-CD4C-8CE1-5675-D4BBA25F0760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24B18-169B-8F6C-137F-10A147E8DF20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2ECA3-C376-D610-9179-1DACCA80BB51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BD8B7-2EA0-4B9D-C0EE-07D75F3222C8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C94D5-0EBF-9381-092B-51F6D5670E0B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8307F-D633-4715-A761-20D21E5CDA5B}"/>
              </a:ext>
            </a:extLst>
          </p:cNvPr>
          <p:cNvSpPr txBox="1"/>
          <p:nvPr/>
        </p:nvSpPr>
        <p:spPr>
          <a:xfrm>
            <a:off x="3353616" y="5844220"/>
            <a:ext cx="310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D, E, F, G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FB135-01C2-1C22-7799-B493F1264F3C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FA3BA-D71A-386A-DB06-B8191AEA699E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30061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B1674-621C-A350-9741-4F8F410E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E5173D8-A6C6-918B-7041-6E29DA65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26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3AB5F4-673C-1034-3B13-78A586A16835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009597-4BAE-0980-0C17-EA976ADC2E51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BA85EB-9CCB-884D-BDFD-85603391E44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0DD4E8D-29CC-E0C1-5867-05633C5BFF24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21C924-E3DC-7634-6CFB-6D883255B25E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DC6E5D1-19AB-6C92-0047-D0ADB4CFC2F6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898244-C2A3-171B-491E-7A3E8D1F0800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7409885-F970-FC67-CE16-0814F56CF171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611309-FA32-FDE6-9170-1709EA39AA0F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A00607-E3DE-618D-AB08-D6AEBF1C2D0F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DA6F92-16A5-1BF5-B031-0765DE41945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758D0B-78F3-7D64-28D7-77488689356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21E8131-A139-FAC7-0261-B2CAB129E7F3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F5275-AAAC-3502-3214-E3BD7AD46892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D1F5-63E1-1981-4BC0-8F022A25002A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0BC4B-A2B5-E1C9-AD0B-7AE03FAE237B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475AB-D9EB-90ED-2616-1885252E9374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F55A8-7D6B-4207-30E1-7EA6A6A399BB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1EB96-4724-37C0-E6AE-A0644362B65E}"/>
              </a:ext>
            </a:extLst>
          </p:cNvPr>
          <p:cNvSpPr txBox="1"/>
          <p:nvPr/>
        </p:nvSpPr>
        <p:spPr>
          <a:xfrm>
            <a:off x="3353616" y="5844220"/>
            <a:ext cx="310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C, D, E, F, G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AD865-DACD-0254-1CCA-4084B36C5C34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47C80-72D6-D5AE-26DF-80303826E097}"/>
              </a:ext>
            </a:extLst>
          </p:cNvPr>
          <p:cNvSpPr txBox="1"/>
          <p:nvPr/>
        </p:nvSpPr>
        <p:spPr>
          <a:xfrm>
            <a:off x="6562114" y="5844220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12456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E205-1BD3-601C-7B66-C922E7FA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A0CFAD4-1C66-22AE-A796-7B679A5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27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685443-AEE3-1616-3851-364815600B75}"/>
              </a:ext>
            </a:extLst>
          </p:cNvPr>
          <p:cNvSpPr/>
          <p:nvPr/>
        </p:nvSpPr>
        <p:spPr>
          <a:xfrm>
            <a:off x="5586248" y="18210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EABD04-6A31-FCF9-A0E7-DCB2723D08AC}"/>
              </a:ext>
            </a:extLst>
          </p:cNvPr>
          <p:cNvSpPr/>
          <p:nvPr/>
        </p:nvSpPr>
        <p:spPr>
          <a:xfrm>
            <a:off x="413117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AF4E8-47A7-8A64-8574-B8FB6A1B95C5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911662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87FADA4-B47C-BEEC-7418-7F835FEBE6AE}"/>
              </a:ext>
            </a:extLst>
          </p:cNvPr>
          <p:cNvSpPr/>
          <p:nvPr/>
        </p:nvSpPr>
        <p:spPr>
          <a:xfrm>
            <a:off x="795126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3B4BAE-DB8B-B692-5871-91ECA1F2F7DD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82181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C349289-11DD-966D-7289-D48C8B46B284}"/>
              </a:ext>
            </a:extLst>
          </p:cNvPr>
          <p:cNvSpPr/>
          <p:nvPr/>
        </p:nvSpPr>
        <p:spPr>
          <a:xfrm>
            <a:off x="6131381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A4D512-CB13-C04B-AF91-0F9C3C92046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911870" y="3515902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09A9EF-FCED-A8B4-7F9F-B1AB5DD45751}"/>
              </a:ext>
            </a:extLst>
          </p:cNvPr>
          <p:cNvSpPr/>
          <p:nvPr/>
        </p:nvSpPr>
        <p:spPr>
          <a:xfrm>
            <a:off x="704132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FA7C77-8413-A2A1-E154-525C8BBB70D2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66737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EC56E03-C267-099F-74C8-71582D426F1C}"/>
              </a:ext>
            </a:extLst>
          </p:cNvPr>
          <p:cNvSpPr/>
          <p:nvPr/>
        </p:nvSpPr>
        <p:spPr>
          <a:xfrm>
            <a:off x="504111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715BBB-C793-289C-68E4-F6BEB4FB9F7B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91166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DCF744-E588-07B8-7548-AC9A989A6F3A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93264" y="351590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3FAAFCF-B1E1-E0F4-FF92-F6426FB93C55}"/>
              </a:ext>
            </a:extLst>
          </p:cNvPr>
          <p:cNvSpPr/>
          <p:nvPr/>
        </p:nvSpPr>
        <p:spPr>
          <a:xfrm>
            <a:off x="3212775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DC9C91-8B7A-C20F-1C51-B2FAF53C38B1}"/>
              </a:ext>
            </a:extLst>
          </p:cNvPr>
          <p:cNvCxnSpPr/>
          <p:nvPr/>
        </p:nvCxnSpPr>
        <p:spPr>
          <a:xfrm>
            <a:off x="5213435" y="2427890"/>
            <a:ext cx="17651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219F4-F64D-A869-549D-F269BBE73F04}"/>
              </a:ext>
            </a:extLst>
          </p:cNvPr>
          <p:cNvCxnSpPr>
            <a:cxnSpLocks/>
          </p:cNvCxnSpPr>
          <p:nvPr/>
        </p:nvCxnSpPr>
        <p:spPr>
          <a:xfrm>
            <a:off x="3897014" y="3413234"/>
            <a:ext cx="43979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34D038-8585-9018-489C-D32048AE4576}"/>
              </a:ext>
            </a:extLst>
          </p:cNvPr>
          <p:cNvCxnSpPr>
            <a:cxnSpLocks/>
          </p:cNvCxnSpPr>
          <p:nvPr/>
        </p:nvCxnSpPr>
        <p:spPr>
          <a:xfrm>
            <a:off x="2842131" y="4343399"/>
            <a:ext cx="635442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5D0BDE-19A4-CB51-AA90-5F047B53EE7C}"/>
              </a:ext>
            </a:extLst>
          </p:cNvPr>
          <p:cNvCxnSpPr>
            <a:cxnSpLocks/>
          </p:cNvCxnSpPr>
          <p:nvPr/>
        </p:nvCxnSpPr>
        <p:spPr>
          <a:xfrm flipH="1">
            <a:off x="3993264" y="2542822"/>
            <a:ext cx="2985301" cy="76774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6F05F2-B051-8C9B-3EBB-B1EC8DA1F753}"/>
              </a:ext>
            </a:extLst>
          </p:cNvPr>
          <p:cNvCxnSpPr>
            <a:cxnSpLocks/>
          </p:cNvCxnSpPr>
          <p:nvPr/>
        </p:nvCxnSpPr>
        <p:spPr>
          <a:xfrm flipH="1">
            <a:off x="2842131" y="3515902"/>
            <a:ext cx="5452855" cy="73299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A2A67-AB5D-3B60-DC13-FB05FEBF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43A7889-0207-4736-1424-8B84FC55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28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5AB1D1-AC81-DBBE-E9AA-85641B89C86F}"/>
              </a:ext>
            </a:extLst>
          </p:cNvPr>
          <p:cNvSpPr/>
          <p:nvPr/>
        </p:nvSpPr>
        <p:spPr>
          <a:xfrm>
            <a:off x="5586248" y="18210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434561-7EDD-D375-7C2F-6E3269B95F21}"/>
              </a:ext>
            </a:extLst>
          </p:cNvPr>
          <p:cNvSpPr/>
          <p:nvPr/>
        </p:nvSpPr>
        <p:spPr>
          <a:xfrm>
            <a:off x="413117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B2CEFC-8F1D-00D5-45E9-F7648820CB4E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911662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A71D1C3-0BFC-1FC3-FE12-490BF0A4ED24}"/>
              </a:ext>
            </a:extLst>
          </p:cNvPr>
          <p:cNvSpPr/>
          <p:nvPr/>
        </p:nvSpPr>
        <p:spPr>
          <a:xfrm>
            <a:off x="795126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FE8575-C614-1D3F-0448-D4BFF24E38A4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82181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D469BFA-5B57-84C4-64FD-D94B9FD1F3FB}"/>
              </a:ext>
            </a:extLst>
          </p:cNvPr>
          <p:cNvSpPr/>
          <p:nvPr/>
        </p:nvSpPr>
        <p:spPr>
          <a:xfrm>
            <a:off x="6131381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A1396D3-C8EE-3F9C-4E75-5F63EE1A317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911870" y="3515902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3681831-8DCE-3F67-3498-047CEE4B59D7}"/>
              </a:ext>
            </a:extLst>
          </p:cNvPr>
          <p:cNvSpPr/>
          <p:nvPr/>
        </p:nvSpPr>
        <p:spPr>
          <a:xfrm>
            <a:off x="704132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7B5C5F-D406-9E9F-58E7-540DF2F31973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66737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BCBD0D1-5D82-3E4A-772B-67ECB90810E6}"/>
              </a:ext>
            </a:extLst>
          </p:cNvPr>
          <p:cNvSpPr/>
          <p:nvPr/>
        </p:nvSpPr>
        <p:spPr>
          <a:xfrm>
            <a:off x="504111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BCD6C8-CAE1-4B28-6D0D-4D196BBEB01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91166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605EEB-DA3D-1A2A-D2C3-F7C8B752D2A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93264" y="351590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71AFD57E-8DEB-86FE-DACB-CF0C71BB3922}"/>
              </a:ext>
            </a:extLst>
          </p:cNvPr>
          <p:cNvSpPr/>
          <p:nvPr/>
        </p:nvSpPr>
        <p:spPr>
          <a:xfrm>
            <a:off x="3212775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AB337B-9D6B-7101-AACD-CD14DA1E6213}"/>
              </a:ext>
            </a:extLst>
          </p:cNvPr>
          <p:cNvCxnSpPr>
            <a:cxnSpLocks/>
          </p:cNvCxnSpPr>
          <p:nvPr/>
        </p:nvCxnSpPr>
        <p:spPr>
          <a:xfrm flipH="1">
            <a:off x="4546894" y="2300372"/>
            <a:ext cx="1279168" cy="6182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7519F8-A8A3-6EAC-64DA-FB93E455797E}"/>
              </a:ext>
            </a:extLst>
          </p:cNvPr>
          <p:cNvCxnSpPr>
            <a:cxnSpLocks/>
          </p:cNvCxnSpPr>
          <p:nvPr/>
        </p:nvCxnSpPr>
        <p:spPr>
          <a:xfrm flipH="1">
            <a:off x="3590498" y="2995640"/>
            <a:ext cx="837360" cy="8905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8420B-49B8-11DA-2714-BD50EDDF811B}"/>
              </a:ext>
            </a:extLst>
          </p:cNvPr>
          <p:cNvCxnSpPr>
            <a:cxnSpLocks/>
          </p:cNvCxnSpPr>
          <p:nvPr/>
        </p:nvCxnSpPr>
        <p:spPr>
          <a:xfrm flipV="1">
            <a:off x="3951897" y="3487190"/>
            <a:ext cx="636476" cy="65923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5DCE68-E6C7-4290-BF2B-79B273D0305E}"/>
              </a:ext>
            </a:extLst>
          </p:cNvPr>
          <p:cNvCxnSpPr>
            <a:cxnSpLocks/>
          </p:cNvCxnSpPr>
          <p:nvPr/>
        </p:nvCxnSpPr>
        <p:spPr>
          <a:xfrm>
            <a:off x="4680313" y="3518560"/>
            <a:ext cx="582646" cy="6198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31C3D7-7E89-DC83-4392-EF926B1E2CB9}"/>
              </a:ext>
            </a:extLst>
          </p:cNvPr>
          <p:cNvCxnSpPr>
            <a:cxnSpLocks/>
          </p:cNvCxnSpPr>
          <p:nvPr/>
        </p:nvCxnSpPr>
        <p:spPr>
          <a:xfrm flipH="1" flipV="1">
            <a:off x="4890926" y="3196378"/>
            <a:ext cx="614613" cy="66635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F80C8E-C1FB-BED0-0825-3B4BAC25BAB1}"/>
              </a:ext>
            </a:extLst>
          </p:cNvPr>
          <p:cNvCxnSpPr>
            <a:cxnSpLocks/>
          </p:cNvCxnSpPr>
          <p:nvPr/>
        </p:nvCxnSpPr>
        <p:spPr>
          <a:xfrm flipV="1">
            <a:off x="4861931" y="2576027"/>
            <a:ext cx="1225084" cy="5002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3A4E-2214-D43B-228B-2AFA7E130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771F25C-36D9-2A72-402C-9B35D508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29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797E80-96D1-E890-ED77-24EB611D0713}"/>
              </a:ext>
            </a:extLst>
          </p:cNvPr>
          <p:cNvSpPr/>
          <p:nvPr/>
        </p:nvSpPr>
        <p:spPr>
          <a:xfrm>
            <a:off x="5410200" y="1645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26EA66-48CB-2446-B7D6-8C4F6C699E58}"/>
              </a:ext>
            </a:extLst>
          </p:cNvPr>
          <p:cNvSpPr/>
          <p:nvPr/>
        </p:nvSpPr>
        <p:spPr>
          <a:xfrm>
            <a:off x="3580734" y="2827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46CF37-0999-95D7-E4CB-F648CDEA3EC5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361223" y="2425549"/>
            <a:ext cx="1182888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4528647-3FB4-5F2A-EC99-C721815A9675}"/>
              </a:ext>
            </a:extLst>
          </p:cNvPr>
          <p:cNvSpPr/>
          <p:nvPr/>
        </p:nvSpPr>
        <p:spPr>
          <a:xfrm>
            <a:off x="6324600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9F7C86-454D-D56E-8F00-42C4144DBFC0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105089" y="3621005"/>
            <a:ext cx="267822" cy="4963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816D790-4C65-87E5-0988-944D94EED116}"/>
              </a:ext>
            </a:extLst>
          </p:cNvPr>
          <p:cNvSpPr/>
          <p:nvPr/>
        </p:nvSpPr>
        <p:spPr>
          <a:xfrm>
            <a:off x="7239000" y="28405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4DF100-D02B-6484-090A-03C1F77E017D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190689" y="2425549"/>
            <a:ext cx="1182222" cy="5488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2CF90DA-0F1F-42E4-B98F-8ACE1F6EB0D2}"/>
              </a:ext>
            </a:extLst>
          </p:cNvPr>
          <p:cNvSpPr/>
          <p:nvPr/>
        </p:nvSpPr>
        <p:spPr>
          <a:xfrm>
            <a:off x="4495134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44DD33-8914-F4CF-6774-0094D692E98D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361223" y="3607771"/>
            <a:ext cx="267822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77577-4A0C-E557-48FF-7EDF359484D1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445490" y="3607771"/>
            <a:ext cx="269155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E6B859C-392E-8035-254F-36E8DED18706}"/>
              </a:ext>
            </a:extLst>
          </p:cNvPr>
          <p:cNvSpPr/>
          <p:nvPr/>
        </p:nvSpPr>
        <p:spPr>
          <a:xfrm>
            <a:off x="2665001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AF05-553F-953F-3BCB-B760A46808B9}"/>
              </a:ext>
            </a:extLst>
          </p:cNvPr>
          <p:cNvSpPr txBox="1"/>
          <p:nvPr/>
        </p:nvSpPr>
        <p:spPr>
          <a:xfrm>
            <a:off x="2662212" y="54391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A4E92-3FC7-C9AC-B5F4-96C8989CE277}"/>
              </a:ext>
            </a:extLst>
          </p:cNvPr>
          <p:cNvSpPr txBox="1"/>
          <p:nvPr/>
        </p:nvSpPr>
        <p:spPr>
          <a:xfrm>
            <a:off x="2662212" y="864571"/>
            <a:ext cx="303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Preorder traversal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2D0CDE-691D-B86F-A294-873B5AB59FA8}"/>
              </a:ext>
            </a:extLst>
          </p:cNvPr>
          <p:cNvCxnSpPr>
            <a:cxnSpLocks/>
          </p:cNvCxnSpPr>
          <p:nvPr/>
        </p:nvCxnSpPr>
        <p:spPr>
          <a:xfrm>
            <a:off x="5135214" y="210226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61C8A7C-1143-6779-5AAF-40BD363AF30F}"/>
              </a:ext>
            </a:extLst>
          </p:cNvPr>
          <p:cNvCxnSpPr>
            <a:cxnSpLocks/>
          </p:cNvCxnSpPr>
          <p:nvPr/>
        </p:nvCxnSpPr>
        <p:spPr>
          <a:xfrm>
            <a:off x="3284490" y="3284482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1CE7F3A-2E70-2F38-D855-B7FC9071CBB3}"/>
              </a:ext>
            </a:extLst>
          </p:cNvPr>
          <p:cNvCxnSpPr>
            <a:cxnSpLocks/>
          </p:cNvCxnSpPr>
          <p:nvPr/>
        </p:nvCxnSpPr>
        <p:spPr>
          <a:xfrm>
            <a:off x="2387892" y="444062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5F6F64-CCC5-5D01-C49D-E54815CB727C}"/>
              </a:ext>
            </a:extLst>
          </p:cNvPr>
          <p:cNvCxnSpPr>
            <a:cxnSpLocks/>
          </p:cNvCxnSpPr>
          <p:nvPr/>
        </p:nvCxnSpPr>
        <p:spPr>
          <a:xfrm>
            <a:off x="4225499" y="446708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FC72F0B-75C4-9A3D-9E02-4614F0B7079E}"/>
              </a:ext>
            </a:extLst>
          </p:cNvPr>
          <p:cNvCxnSpPr>
            <a:cxnSpLocks/>
          </p:cNvCxnSpPr>
          <p:nvPr/>
        </p:nvCxnSpPr>
        <p:spPr>
          <a:xfrm>
            <a:off x="6964680" y="3313673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725A645-27B4-6BDF-D407-C6B09BF32C14}"/>
              </a:ext>
            </a:extLst>
          </p:cNvPr>
          <p:cNvCxnSpPr>
            <a:cxnSpLocks/>
          </p:cNvCxnSpPr>
          <p:nvPr/>
        </p:nvCxnSpPr>
        <p:spPr>
          <a:xfrm>
            <a:off x="6053529" y="4472533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FFD619C-513B-DB56-8619-36ECA67DCE5E}"/>
              </a:ext>
            </a:extLst>
          </p:cNvPr>
          <p:cNvSpPr/>
          <p:nvPr/>
        </p:nvSpPr>
        <p:spPr>
          <a:xfrm>
            <a:off x="42375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878E063-B192-8543-F846-ACC0BAC3E8EF}"/>
              </a:ext>
            </a:extLst>
          </p:cNvPr>
          <p:cNvSpPr/>
          <p:nvPr/>
        </p:nvSpPr>
        <p:spPr>
          <a:xfrm>
            <a:off x="478618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EE03324-4EF8-5736-B2F1-BCE2F508BE46}"/>
              </a:ext>
            </a:extLst>
          </p:cNvPr>
          <p:cNvSpPr/>
          <p:nvPr/>
        </p:nvSpPr>
        <p:spPr>
          <a:xfrm>
            <a:off x="533482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E9FA4E1-3481-4B6E-5B3A-393E575AFDDD}"/>
              </a:ext>
            </a:extLst>
          </p:cNvPr>
          <p:cNvSpPr/>
          <p:nvPr/>
        </p:nvSpPr>
        <p:spPr>
          <a:xfrm>
            <a:off x="588346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848F8CF-A256-0924-EBDF-EBBB050AD1B0}"/>
              </a:ext>
            </a:extLst>
          </p:cNvPr>
          <p:cNvSpPr/>
          <p:nvPr/>
        </p:nvSpPr>
        <p:spPr>
          <a:xfrm>
            <a:off x="643210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BEDB331-B4B9-78A5-175B-3A64FA9A3196}"/>
              </a:ext>
            </a:extLst>
          </p:cNvPr>
          <p:cNvSpPr/>
          <p:nvPr/>
        </p:nvSpPr>
        <p:spPr>
          <a:xfrm>
            <a:off x="69807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436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1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95777-51D1-C1AC-616E-D83FE415D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DDA8CC0-051B-0B01-BC22-CBC5E822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FAD699-3D64-BA77-A533-25A1EEAE2ABE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74858D-DB2E-A38B-FC00-55F50B26A461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5FB97A-914D-1E87-E034-19C7BC0CA113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B6F28CF-B65E-CF54-37BF-62D1DE06F91F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5998AA-CA8C-E535-C5ED-7DBAEC0F0CD8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60C210A-D5D7-3B08-5F8B-3C4F0B8A38F3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D2E202-879E-261C-C0B8-75222FD5D23C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7135EE6-7AFB-6740-167C-C915DF48BCC9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80DF77-31E8-F8E0-FFF0-553B3EF02D61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50FE832-20FB-3EA6-AE05-973A0AC2ECA9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935AE1-6856-7FCE-E3D2-8382BCCE0AAE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E17B8C-E310-57EA-5D24-4C958C2245F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700D1E4A-55B1-C75C-74F8-1AFE0639A066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0866C-3B1F-0F8A-8F0C-C5AA47D5BD9C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048AA-CC67-F887-CB38-47BE4E734A13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8CF0E-7D42-1540-21A7-C6984A3F5983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F6BB0-EEB4-495B-CEC1-CDCC90D9B848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BF58A-266C-9033-CD72-C6C7AAAF71DA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7DE51-3DE1-7FAA-CDAC-8E37CA96D96C}"/>
              </a:ext>
            </a:extLst>
          </p:cNvPr>
          <p:cNvSpPr txBox="1"/>
          <p:nvPr/>
        </p:nvSpPr>
        <p:spPr>
          <a:xfrm>
            <a:off x="4898634" y="5486872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10435-7A73-40BF-D383-A991A7BDFA45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B122A8-E606-2EAD-5B0D-FFDF29E48546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41492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778D3-E174-208D-7455-A61D997C0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497B75E-0612-3E62-D04C-954E19C5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30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CEB716F-CBC5-A31E-A641-0C9511D3C493}"/>
              </a:ext>
            </a:extLst>
          </p:cNvPr>
          <p:cNvSpPr/>
          <p:nvPr/>
        </p:nvSpPr>
        <p:spPr>
          <a:xfrm>
            <a:off x="5410200" y="1645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E5674E-A6BE-A018-E2F2-801C633EB918}"/>
              </a:ext>
            </a:extLst>
          </p:cNvPr>
          <p:cNvSpPr/>
          <p:nvPr/>
        </p:nvSpPr>
        <p:spPr>
          <a:xfrm>
            <a:off x="3580734" y="2827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F7A91A-B447-A924-E3B3-760B895B968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361223" y="2425549"/>
            <a:ext cx="1182888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1B38634-DAC4-F21F-A22A-6ABA3226E76A}"/>
              </a:ext>
            </a:extLst>
          </p:cNvPr>
          <p:cNvSpPr/>
          <p:nvPr/>
        </p:nvSpPr>
        <p:spPr>
          <a:xfrm>
            <a:off x="6324600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DB0681-A524-2747-165D-20E1D5E06283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105089" y="3621005"/>
            <a:ext cx="267822" cy="4963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7CAE521-0BFC-728D-F7ED-69DEF9109787}"/>
              </a:ext>
            </a:extLst>
          </p:cNvPr>
          <p:cNvSpPr/>
          <p:nvPr/>
        </p:nvSpPr>
        <p:spPr>
          <a:xfrm>
            <a:off x="7239000" y="28405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E24E11-571D-20CB-97E1-D30D8AE2C677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190689" y="2425549"/>
            <a:ext cx="1182222" cy="5488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BD21CAA-E627-F8B6-FDDD-7356BE9CE969}"/>
              </a:ext>
            </a:extLst>
          </p:cNvPr>
          <p:cNvSpPr/>
          <p:nvPr/>
        </p:nvSpPr>
        <p:spPr>
          <a:xfrm>
            <a:off x="4495134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A0D7FC-910A-D5B0-EDCB-723D302E130C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361223" y="3607771"/>
            <a:ext cx="267822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27E33D-71E1-EBCC-5251-AFB54E2A4B06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445490" y="3607771"/>
            <a:ext cx="269155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0BC53B7-4D78-DA65-A434-3EF819FB9185}"/>
              </a:ext>
            </a:extLst>
          </p:cNvPr>
          <p:cNvSpPr/>
          <p:nvPr/>
        </p:nvSpPr>
        <p:spPr>
          <a:xfrm>
            <a:off x="2665001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B3289-8236-DB6A-34EF-35EF99633756}"/>
              </a:ext>
            </a:extLst>
          </p:cNvPr>
          <p:cNvSpPr txBox="1"/>
          <p:nvPr/>
        </p:nvSpPr>
        <p:spPr>
          <a:xfrm>
            <a:off x="2662212" y="54391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213CBF-81FA-52D7-96F1-A4019DF92E83}"/>
              </a:ext>
            </a:extLst>
          </p:cNvPr>
          <p:cNvSpPr txBox="1"/>
          <p:nvPr/>
        </p:nvSpPr>
        <p:spPr>
          <a:xfrm>
            <a:off x="2662212" y="864571"/>
            <a:ext cx="303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Inorder traversal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0ED58B-4240-24B4-2FE9-3F0E3DFC99A6}"/>
              </a:ext>
            </a:extLst>
          </p:cNvPr>
          <p:cNvCxnSpPr>
            <a:cxnSpLocks/>
          </p:cNvCxnSpPr>
          <p:nvPr/>
        </p:nvCxnSpPr>
        <p:spPr>
          <a:xfrm flipH="1" flipV="1">
            <a:off x="4031775" y="3754916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3213AFD-404E-A069-CA61-BD0E2212D6BD}"/>
              </a:ext>
            </a:extLst>
          </p:cNvPr>
          <p:cNvSpPr/>
          <p:nvPr/>
        </p:nvSpPr>
        <p:spPr>
          <a:xfrm>
            <a:off x="42375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D50634E-76E9-96CB-E6E2-D66491FF4B18}"/>
              </a:ext>
            </a:extLst>
          </p:cNvPr>
          <p:cNvSpPr/>
          <p:nvPr/>
        </p:nvSpPr>
        <p:spPr>
          <a:xfrm>
            <a:off x="478618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A32AE42-3AFE-DCA8-09A4-278F1913C5E9}"/>
              </a:ext>
            </a:extLst>
          </p:cNvPr>
          <p:cNvSpPr/>
          <p:nvPr/>
        </p:nvSpPr>
        <p:spPr>
          <a:xfrm>
            <a:off x="533482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CDBC401-AF86-9898-5C9F-CC3FBA12CC01}"/>
              </a:ext>
            </a:extLst>
          </p:cNvPr>
          <p:cNvSpPr/>
          <p:nvPr/>
        </p:nvSpPr>
        <p:spPr>
          <a:xfrm>
            <a:off x="588346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15CD5B6-F7D2-5724-E8A6-A3C693A54C22}"/>
              </a:ext>
            </a:extLst>
          </p:cNvPr>
          <p:cNvSpPr/>
          <p:nvPr/>
        </p:nvSpPr>
        <p:spPr>
          <a:xfrm>
            <a:off x="643210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15617B9-D043-BF8F-1520-7A0BD864A8C2}"/>
              </a:ext>
            </a:extLst>
          </p:cNvPr>
          <p:cNvSpPr/>
          <p:nvPr/>
        </p:nvSpPr>
        <p:spPr>
          <a:xfrm>
            <a:off x="69807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9B8536-0500-191E-4725-AFF3CFA97036}"/>
              </a:ext>
            </a:extLst>
          </p:cNvPr>
          <p:cNvCxnSpPr>
            <a:cxnSpLocks/>
          </p:cNvCxnSpPr>
          <p:nvPr/>
        </p:nvCxnSpPr>
        <p:spPr>
          <a:xfrm flipH="1" flipV="1">
            <a:off x="3133140" y="489782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0AEB61-50A7-30D3-2900-BDA78DC3E2A2}"/>
              </a:ext>
            </a:extLst>
          </p:cNvPr>
          <p:cNvCxnSpPr>
            <a:cxnSpLocks/>
          </p:cNvCxnSpPr>
          <p:nvPr/>
        </p:nvCxnSpPr>
        <p:spPr>
          <a:xfrm flipH="1" flipV="1">
            <a:off x="4972451" y="489782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D91CD-8DA9-F485-BC10-4C6F081BE97C}"/>
              </a:ext>
            </a:extLst>
          </p:cNvPr>
          <p:cNvCxnSpPr>
            <a:cxnSpLocks/>
          </p:cNvCxnSpPr>
          <p:nvPr/>
        </p:nvCxnSpPr>
        <p:spPr>
          <a:xfrm flipH="1" flipV="1">
            <a:off x="5874010" y="255946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DF1C5E-A8DF-F112-01B2-F29712135889}"/>
              </a:ext>
            </a:extLst>
          </p:cNvPr>
          <p:cNvCxnSpPr>
            <a:cxnSpLocks/>
          </p:cNvCxnSpPr>
          <p:nvPr/>
        </p:nvCxnSpPr>
        <p:spPr>
          <a:xfrm flipH="1" flipV="1">
            <a:off x="6790741" y="489782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5ABD44-27A3-1873-7579-7CE789CB9F5C}"/>
              </a:ext>
            </a:extLst>
          </p:cNvPr>
          <p:cNvCxnSpPr>
            <a:cxnSpLocks/>
          </p:cNvCxnSpPr>
          <p:nvPr/>
        </p:nvCxnSpPr>
        <p:spPr>
          <a:xfrm flipH="1" flipV="1">
            <a:off x="7715651" y="3754916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8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1" grpId="0"/>
      <p:bldP spid="182" grpId="0"/>
      <p:bldP spid="183" grpId="0"/>
      <p:bldP spid="1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C183A-720E-09F4-6CE5-BFD4FC84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5D042DA-787E-9AF9-ACBE-B9C849C4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E18BB0-B7A2-4598-ED85-95721AC207A9}"/>
              </a:ext>
            </a:extLst>
          </p:cNvPr>
          <p:cNvSpPr/>
          <p:nvPr/>
        </p:nvSpPr>
        <p:spPr>
          <a:xfrm>
            <a:off x="5410200" y="16450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10CA638-B296-3947-5DD5-C613C4C4290B}"/>
              </a:ext>
            </a:extLst>
          </p:cNvPr>
          <p:cNvSpPr/>
          <p:nvPr/>
        </p:nvSpPr>
        <p:spPr>
          <a:xfrm>
            <a:off x="3580734" y="2827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415C2A-A521-BB42-3696-E3C55C621C8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361223" y="2425549"/>
            <a:ext cx="1182888" cy="5356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E4420A-D482-38EF-6D6E-F04E80AEC841}"/>
              </a:ext>
            </a:extLst>
          </p:cNvPr>
          <p:cNvSpPr/>
          <p:nvPr/>
        </p:nvSpPr>
        <p:spPr>
          <a:xfrm>
            <a:off x="6324600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1909CA-BC63-043A-3A60-1890EF1BBDF6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105089" y="3621005"/>
            <a:ext cx="267822" cy="4963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1874CF6-F3B3-07D1-FAF3-421F6C38E740}"/>
              </a:ext>
            </a:extLst>
          </p:cNvPr>
          <p:cNvSpPr/>
          <p:nvPr/>
        </p:nvSpPr>
        <p:spPr>
          <a:xfrm>
            <a:off x="7239000" y="28405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828962-5875-B02F-547D-FAD9B92DD6B5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190689" y="2425549"/>
            <a:ext cx="1182222" cy="5488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698781C-A777-7D11-9020-BC806DB3AE14}"/>
              </a:ext>
            </a:extLst>
          </p:cNvPr>
          <p:cNvSpPr/>
          <p:nvPr/>
        </p:nvSpPr>
        <p:spPr>
          <a:xfrm>
            <a:off x="4495134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87F749-AD30-3E23-B6A2-56015B18409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361223" y="3607771"/>
            <a:ext cx="267822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796C35-32CC-619E-F3F6-C8CA57B15D0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445490" y="3607771"/>
            <a:ext cx="269155" cy="5095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B70B589-1A77-DB1C-3E5C-A22F8AF64188}"/>
              </a:ext>
            </a:extLst>
          </p:cNvPr>
          <p:cNvSpPr/>
          <p:nvPr/>
        </p:nvSpPr>
        <p:spPr>
          <a:xfrm>
            <a:off x="2665001" y="39834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B64DA-8821-FDAD-A37A-5D05D5F0A3B4}"/>
              </a:ext>
            </a:extLst>
          </p:cNvPr>
          <p:cNvSpPr txBox="1"/>
          <p:nvPr/>
        </p:nvSpPr>
        <p:spPr>
          <a:xfrm>
            <a:off x="2662212" y="5439187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91A68D-8099-AA6E-2170-5400CABA0D7E}"/>
              </a:ext>
            </a:extLst>
          </p:cNvPr>
          <p:cNvSpPr txBox="1"/>
          <p:nvPr/>
        </p:nvSpPr>
        <p:spPr>
          <a:xfrm>
            <a:off x="2662212" y="864571"/>
            <a:ext cx="352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Postorder traversal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BFE3BE-A689-ADF2-9EF7-1616DDE934C7}"/>
              </a:ext>
            </a:extLst>
          </p:cNvPr>
          <p:cNvCxnSpPr>
            <a:cxnSpLocks/>
          </p:cNvCxnSpPr>
          <p:nvPr/>
        </p:nvCxnSpPr>
        <p:spPr>
          <a:xfrm>
            <a:off x="6354186" y="2081239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5B55A31-5B73-FFBF-C9CA-C237119A3E55}"/>
              </a:ext>
            </a:extLst>
          </p:cNvPr>
          <p:cNvCxnSpPr>
            <a:cxnSpLocks/>
          </p:cNvCxnSpPr>
          <p:nvPr/>
        </p:nvCxnSpPr>
        <p:spPr>
          <a:xfrm>
            <a:off x="4511863" y="3313673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2047F20-4785-75C7-D83C-972BDF2B007C}"/>
              </a:ext>
            </a:extLst>
          </p:cNvPr>
          <p:cNvCxnSpPr>
            <a:cxnSpLocks/>
          </p:cNvCxnSpPr>
          <p:nvPr/>
        </p:nvCxnSpPr>
        <p:spPr>
          <a:xfrm>
            <a:off x="3577485" y="446708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447C45-5FAF-8FDE-5406-FC50D030343B}"/>
              </a:ext>
            </a:extLst>
          </p:cNvPr>
          <p:cNvCxnSpPr>
            <a:cxnSpLocks/>
          </p:cNvCxnSpPr>
          <p:nvPr/>
        </p:nvCxnSpPr>
        <p:spPr>
          <a:xfrm>
            <a:off x="5420069" y="446708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9E1C46A-995A-0D95-4E67-B5DCAEC3D347}"/>
              </a:ext>
            </a:extLst>
          </p:cNvPr>
          <p:cNvCxnSpPr>
            <a:cxnSpLocks/>
          </p:cNvCxnSpPr>
          <p:nvPr/>
        </p:nvCxnSpPr>
        <p:spPr>
          <a:xfrm>
            <a:off x="8153400" y="3313673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3629EA-82D6-62B0-FEE9-9D7FD15E976C}"/>
              </a:ext>
            </a:extLst>
          </p:cNvPr>
          <p:cNvCxnSpPr>
            <a:cxnSpLocks/>
          </p:cNvCxnSpPr>
          <p:nvPr/>
        </p:nvCxnSpPr>
        <p:spPr>
          <a:xfrm>
            <a:off x="7255063" y="4467087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04C6D78-9427-62FA-3E6C-15A668AA036A}"/>
              </a:ext>
            </a:extLst>
          </p:cNvPr>
          <p:cNvSpPr/>
          <p:nvPr/>
        </p:nvSpPr>
        <p:spPr>
          <a:xfrm>
            <a:off x="42375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5C99E3F-B6C3-17BE-D841-26340132EBCD}"/>
              </a:ext>
            </a:extLst>
          </p:cNvPr>
          <p:cNvSpPr/>
          <p:nvPr/>
        </p:nvSpPr>
        <p:spPr>
          <a:xfrm>
            <a:off x="478618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8C80DD-F568-49DF-96A8-EE0C100CC3C1}"/>
              </a:ext>
            </a:extLst>
          </p:cNvPr>
          <p:cNvSpPr/>
          <p:nvPr/>
        </p:nvSpPr>
        <p:spPr>
          <a:xfrm>
            <a:off x="533482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BF2460E-0F6C-C194-ED04-CD3681A711B9}"/>
              </a:ext>
            </a:extLst>
          </p:cNvPr>
          <p:cNvSpPr/>
          <p:nvPr/>
        </p:nvSpPr>
        <p:spPr>
          <a:xfrm>
            <a:off x="588346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041EC97-75B5-E9CE-398F-4A780842EC91}"/>
              </a:ext>
            </a:extLst>
          </p:cNvPr>
          <p:cNvSpPr/>
          <p:nvPr/>
        </p:nvSpPr>
        <p:spPr>
          <a:xfrm>
            <a:off x="643210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C409AF8-BBC7-6206-20A6-111CCA0A4C42}"/>
              </a:ext>
            </a:extLst>
          </p:cNvPr>
          <p:cNvSpPr/>
          <p:nvPr/>
        </p:nvSpPr>
        <p:spPr>
          <a:xfrm>
            <a:off x="6980743" y="5348905"/>
            <a:ext cx="54864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6422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  <p:bldP spid="181" grpId="0"/>
      <p:bldP spid="182" grpId="0"/>
      <p:bldP spid="183" grpId="0"/>
      <p:bldP spid="18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EAA7-A69C-801B-536B-C1CB5012F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4B5925-36FA-AFCD-EA01-C544F736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32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1F47AB-CA6B-CC04-F443-C7F5C07032DC}"/>
              </a:ext>
            </a:extLst>
          </p:cNvPr>
          <p:cNvSpPr/>
          <p:nvPr/>
        </p:nvSpPr>
        <p:spPr>
          <a:xfrm>
            <a:off x="5994895" y="854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920F35-D963-6548-C266-A0CAB377520C}"/>
              </a:ext>
            </a:extLst>
          </p:cNvPr>
          <p:cNvSpPr/>
          <p:nvPr/>
        </p:nvSpPr>
        <p:spPr>
          <a:xfrm>
            <a:off x="4288828" y="17684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4FB063-04E7-4EF3-E4D3-764F6BDAC48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5069317" y="1634550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F1FF934-2B91-B7FD-F524-0272B3D3ED3B}"/>
              </a:ext>
            </a:extLst>
          </p:cNvPr>
          <p:cNvSpPr/>
          <p:nvPr/>
        </p:nvSpPr>
        <p:spPr>
          <a:xfrm>
            <a:off x="8619360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B0041B-A379-7A29-3A2D-491B9C90F36E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8481451" y="2548950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1F3C399-6B21-9B0A-C34F-F013DA3C3924}"/>
              </a:ext>
            </a:extLst>
          </p:cNvPr>
          <p:cNvSpPr/>
          <p:nvPr/>
        </p:nvSpPr>
        <p:spPr>
          <a:xfrm>
            <a:off x="6786562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DCD6CF-0111-F33B-B335-B63D74F97CAD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567051" y="254895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3437A99-EBF4-9FB6-66C2-CBD4B0C5733C}"/>
              </a:ext>
            </a:extLst>
          </p:cNvPr>
          <p:cNvSpPr/>
          <p:nvPr/>
        </p:nvSpPr>
        <p:spPr>
          <a:xfrm>
            <a:off x="7700962" y="17684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DDD411-D520-5591-2094-59EDA916EEA7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775384" y="1634550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D5F6703-5B32-8AE1-5B5A-B353A79A0FC0}"/>
              </a:ext>
            </a:extLst>
          </p:cNvPr>
          <p:cNvSpPr/>
          <p:nvPr/>
        </p:nvSpPr>
        <p:spPr>
          <a:xfrm>
            <a:off x="5743228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B38AAC-8879-443D-8533-31F10F2F629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5069317" y="2548950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5280B-C904-13CA-190B-8611839F146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614918" y="2548950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5D87150-07F2-B21A-BFA2-4EB9F3B25F22}"/>
              </a:ext>
            </a:extLst>
          </p:cNvPr>
          <p:cNvSpPr/>
          <p:nvPr/>
        </p:nvSpPr>
        <p:spPr>
          <a:xfrm>
            <a:off x="2834429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D2C779-ECED-2BB6-DB9F-7F1863559F4F}"/>
              </a:ext>
            </a:extLst>
          </p:cNvPr>
          <p:cNvSpPr/>
          <p:nvPr/>
        </p:nvSpPr>
        <p:spPr>
          <a:xfrm>
            <a:off x="1922995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059EB4-6177-8AB9-E151-8F006EE74CAD}"/>
              </a:ext>
            </a:extLst>
          </p:cNvPr>
          <p:cNvSpPr/>
          <p:nvPr/>
        </p:nvSpPr>
        <p:spPr>
          <a:xfrm>
            <a:off x="3742238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2F4BE5-8639-C591-CC7B-1DF97B7F67EF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2703484" y="3463350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B5ECDB-3AEE-4CA3-8EF0-B78842DA794E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3614918" y="3463350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7C211BF-A4EE-A903-714E-CFCE6BCA958C}"/>
              </a:ext>
            </a:extLst>
          </p:cNvPr>
          <p:cNvSpPr/>
          <p:nvPr/>
        </p:nvSpPr>
        <p:spPr>
          <a:xfrm>
            <a:off x="4829054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AE28D-3A5F-74F4-93FC-B076057224FB}"/>
              </a:ext>
            </a:extLst>
          </p:cNvPr>
          <p:cNvCxnSpPr>
            <a:cxnSpLocks/>
            <a:stCxn id="51" idx="3"/>
            <a:endCxn id="68" idx="7"/>
          </p:cNvCxnSpPr>
          <p:nvPr/>
        </p:nvCxnSpPr>
        <p:spPr>
          <a:xfrm flipH="1">
            <a:off x="5609543" y="3463350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2395D54-8D3A-022C-C4F5-C92691E3057C}"/>
              </a:ext>
            </a:extLst>
          </p:cNvPr>
          <p:cNvGraphicFramePr>
            <a:graphicFrameLocks noGrp="1"/>
          </p:cNvGraphicFramePr>
          <p:nvPr/>
        </p:nvGraphicFramePr>
        <p:xfrm>
          <a:off x="1813147" y="4921310"/>
          <a:ext cx="8127984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204583912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19052775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90893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6204705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9686619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595210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0614825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7810618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316399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133127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8867596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07598882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22486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323916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17109169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93183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56558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757006BF-5044-A46C-880E-8AE1307049F8}"/>
              </a:ext>
            </a:extLst>
          </p:cNvPr>
          <p:cNvSpPr/>
          <p:nvPr/>
        </p:nvSpPr>
        <p:spPr>
          <a:xfrm>
            <a:off x="7702961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C92651-E51F-09E9-E39B-CF4E30EDA7E5}"/>
              </a:ext>
            </a:extLst>
          </p:cNvPr>
          <p:cNvCxnSpPr>
            <a:cxnSpLocks/>
            <a:stCxn id="47" idx="5"/>
            <a:endCxn id="73" idx="1"/>
          </p:cNvCxnSpPr>
          <p:nvPr/>
        </p:nvCxnSpPr>
        <p:spPr>
          <a:xfrm>
            <a:off x="7567051" y="3463350"/>
            <a:ext cx="269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9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CC0C-8DB3-BBF3-393E-3FDDCB1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B11AE-CEA9-CC78-63C5-95E983CBDE20}"/>
              </a:ext>
            </a:extLst>
          </p:cNvPr>
          <p:cNvGrpSpPr/>
          <p:nvPr/>
        </p:nvGrpSpPr>
        <p:grpSpPr>
          <a:xfrm>
            <a:off x="4267200" y="1130129"/>
            <a:ext cx="3657600" cy="1686644"/>
            <a:chOff x="5791199" y="1119619"/>
            <a:chExt cx="2953407" cy="168664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0151BE-9D96-5FD5-BF0F-0F435CFBD44C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E3DA21-3708-549A-30D2-FAD361E151AE}"/>
                </a:ext>
              </a:extLst>
            </p:cNvPr>
            <p:cNvSpPr txBox="1"/>
            <p:nvPr/>
          </p:nvSpPr>
          <p:spPr>
            <a:xfrm>
              <a:off x="5937131" y="1599221"/>
              <a:ext cx="988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4EFED5-B7C7-E315-33EE-CC1B67648CE0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203F2D-2510-E90C-437D-2735A141E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59695"/>
              </p:ext>
            </p:extLst>
          </p:nvPr>
        </p:nvGraphicFramePr>
        <p:xfrm>
          <a:off x="5757044" y="2150791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E806ADB-97FD-296E-C80B-CAED7C566851}"/>
              </a:ext>
            </a:extLst>
          </p:cNvPr>
          <p:cNvGrpSpPr/>
          <p:nvPr/>
        </p:nvGrpSpPr>
        <p:grpSpPr>
          <a:xfrm>
            <a:off x="1939158" y="3628653"/>
            <a:ext cx="3657600" cy="1686644"/>
            <a:chOff x="5791199" y="1119619"/>
            <a:chExt cx="2953407" cy="168664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2E7005-9F6C-286C-2EB8-6C7BC26CC132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8F5504-C205-823C-8B76-CE92378197C1}"/>
                </a:ext>
              </a:extLst>
            </p:cNvPr>
            <p:cNvSpPr txBox="1"/>
            <p:nvPr/>
          </p:nvSpPr>
          <p:spPr>
            <a:xfrm>
              <a:off x="5937131" y="1599221"/>
              <a:ext cx="80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08DE00-C8E1-C900-0724-03600EB6965D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2CAB90-8CC0-E21F-9C76-57CC28E9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92977"/>
              </p:ext>
            </p:extLst>
          </p:nvPr>
        </p:nvGraphicFramePr>
        <p:xfrm>
          <a:off x="3429002" y="4649315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38649A17-2605-0D9F-FE6C-BB1AA2274D90}"/>
              </a:ext>
            </a:extLst>
          </p:cNvPr>
          <p:cNvGrpSpPr/>
          <p:nvPr/>
        </p:nvGrpSpPr>
        <p:grpSpPr>
          <a:xfrm>
            <a:off x="6595244" y="3628653"/>
            <a:ext cx="3657600" cy="1686644"/>
            <a:chOff x="5791199" y="1119619"/>
            <a:chExt cx="2953407" cy="16866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7D9983-6E69-409E-C18A-0B2340311916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8F668-D28C-B1A3-A29C-BBC54E90E420}"/>
                </a:ext>
              </a:extLst>
            </p:cNvPr>
            <p:cNvSpPr txBox="1"/>
            <p:nvPr/>
          </p:nvSpPr>
          <p:spPr>
            <a:xfrm>
              <a:off x="5937131" y="1599221"/>
              <a:ext cx="817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6691B4-6DB6-42D5-A780-85FCE650DEB8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9940FC-A519-FBF1-60F5-9852A599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49663"/>
              </p:ext>
            </p:extLst>
          </p:nvPr>
        </p:nvGraphicFramePr>
        <p:xfrm>
          <a:off x="8085088" y="4649315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AD291F-35F7-CA7A-5647-4E69611EA61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67958" y="2364828"/>
            <a:ext cx="2222939" cy="12638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8A38E3-AD2A-501B-E4E1-FD31760B40B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00800" y="2364828"/>
            <a:ext cx="2023244" cy="12638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11E8-FF24-B267-24D0-B5D8D9AF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B98C1D3-9486-8E2F-DED2-4514D59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34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964A9C8-6444-5065-BF3A-50549EC325D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40871C-CF96-55DB-64EE-C12BE28CD9F9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A1BAFB-9AF1-ACDF-EBA3-08EFEDBC7120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C97A6FC-D6E5-9FCB-5547-CB2F76A80C39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0A1F4E-EE7B-F84A-B079-7DEA00D2174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70F4849-3A73-7F93-C196-70CB67912859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A6032-29D9-E3AE-7CC5-08FAC039C7D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70CC64-5CD5-D9A2-02AE-E42C5255E9EC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280356-ADD4-9343-4633-B780A45962C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A97EEAD-D9B8-A845-869D-04F01F2D37FA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C01BA9-4969-00CE-EE07-873249F1064A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3EAF78-A312-F3A1-0E1E-FE52E054C0F1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F4DFA5-629F-BD76-3566-E543FE2D90BE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144449-B015-09DD-02DD-D439451AE4F5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0E227C-AC53-9309-51DD-8E3B42B31138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4179B2-2564-C1D2-6D79-0DB00606BE9C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8B4178-D8B0-B422-C108-0D092E1DFA89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EA7AC1-BBE5-E9B2-1075-5F19D3CBA980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</p:spTree>
    <p:extLst>
      <p:ext uri="{BB962C8B-B14F-4D97-AF65-F5344CB8AC3E}">
        <p14:creationId xmlns:p14="http://schemas.microsoft.com/office/powerpoint/2010/main" val="12416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12C8A-1D8E-24F5-5E6D-2C662B1D1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AE5E36-911A-BC1C-74A9-D8EA3F0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35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B2B253-83CB-E861-825A-032E1CBA069A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E09CD0-7CAF-0263-4397-7D27F26D2E5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2CCD03-4619-FCBB-CE4B-8EAC7CFDDA1D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77A94B8-CF4C-2202-83E8-8B2F4FD82A7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6CF249-58CE-5391-BF63-44A956D3D697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6222657-36E8-CCB4-2457-A71F03FF967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67A715-7CE9-DBDA-C82C-673E2988547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33A4CCA-83FA-4F42-B28E-30E77EE58CCF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90B80E-EF1F-67D3-6822-9D5A13FBA2B4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015EA68-4CB1-A9E5-6527-38507B35B52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665077-C395-1AB4-C84D-903F1D7AFBD9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576843-E880-4DA6-88E3-C5BDAA604810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5CE72A0-7E80-7D51-1766-9FF36C2FD85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BEDB76-D669-C930-67EA-386BCE8F4F1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BB8537A-005A-4D00-EEE7-8745F6778A1F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69ED49-E1A0-4918-346D-0927206027E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A14A1F-C4BC-7D5B-7532-A29244FD41D7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9F1A0-C6A9-06D8-AC97-C32AB1367F5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ABEA8-58BE-2B1E-E197-71074048D58E}"/>
              </a:ext>
            </a:extLst>
          </p:cNvPr>
          <p:cNvSpPr txBox="1"/>
          <p:nvPr/>
        </p:nvSpPr>
        <p:spPr>
          <a:xfrm>
            <a:off x="5286852" y="15308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32</a:t>
            </a:r>
          </a:p>
        </p:txBody>
      </p:sp>
    </p:spTree>
    <p:extLst>
      <p:ext uri="{BB962C8B-B14F-4D97-AF65-F5344CB8AC3E}">
        <p14:creationId xmlns:p14="http://schemas.microsoft.com/office/powerpoint/2010/main" val="37408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AADC-7814-C442-D8F4-283E46BB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C8F0E6-B10F-15FA-94C7-AF7C5473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36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3DDBBC-E8AC-2BF3-8A64-5A5617F5E630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0DC562-B2F9-12B1-273E-CA5AE283427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18B10E-D358-CF35-B0EF-964031F1840A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460AF35-10A5-2165-BAD1-CCD7FAB61CE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1A09A3-B1AD-32CA-A67E-0C6A87FAA260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E407321-231B-4D20-512B-D578CF138603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EFD30C-667C-DBDD-9B5A-803BB5677601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75F448F-9204-697D-5CD4-E05649DA8700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314FD6-D591-73BE-62CE-29E48D597EF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3ACD6B4-E2B9-1FD9-C284-E3724D8EB76B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531950-EC5D-7FFD-5F3F-FF11761EB4C7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90EF7A-85BC-90F7-F8CF-6294DA5DC157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EF62723-1A22-64BB-FB99-E2AAAD854EFC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1C1348D-8559-B151-A558-5445C3D8E954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0004CE-65E1-E328-030B-2571574D396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067C82-A883-1532-850C-EEFBEDE4669E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7BE4D1B-2AE2-F7C3-D7DF-99D0AB5959AC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9CF36-8991-DBFE-5A71-EF1119D41672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FCCF-6A0B-153A-E5F9-E048A9AB70C4}"/>
              </a:ext>
            </a:extLst>
          </p:cNvPr>
          <p:cNvSpPr txBox="1"/>
          <p:nvPr/>
        </p:nvSpPr>
        <p:spPr>
          <a:xfrm>
            <a:off x="2507375" y="273974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&gt; 16</a:t>
            </a:r>
          </a:p>
        </p:txBody>
      </p:sp>
    </p:spTree>
    <p:extLst>
      <p:ext uri="{BB962C8B-B14F-4D97-AF65-F5344CB8AC3E}">
        <p14:creationId xmlns:p14="http://schemas.microsoft.com/office/powerpoint/2010/main" val="427941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2385-0A12-5229-7378-11A98826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E0FBEC1-64AC-DED9-D778-B98FB88D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37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A990C8-4A7C-D3F3-718D-A4255982A2B1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C98FBF-2503-505D-60D2-6A64146E1F03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113AA-BBA8-5B8D-1DFC-0669310F7849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E1DB502-AD3D-29EF-F40E-DF63792E858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1EF2-8248-EBBC-64A8-EF4FEF8869F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A55D34-F0E5-BEDB-9BF0-C876863BD815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B06CC-B5E4-B7EE-4103-EE712A5D241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0890C3E-238C-FEE7-5EC9-DEEF9A02C2C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98E6E6-BA34-439F-FFEA-BE4D5207539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585880A-F445-F133-A74F-B3B0AFE381D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31104-71CE-900F-5DF3-227AB404F9F8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902C6B-6FF7-9766-6EEF-16667680957D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88B338DC-649F-F1F2-A028-493644D2771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101D4A-DC5E-1AFB-EE17-998300344FB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F2AB33-3DCE-589E-2229-268DB14C044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371A65-AD74-D85F-9098-BF4935D27B59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FAA96B-3081-11D4-F4CB-066CD6ED708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F25AF0-7975-8ABC-0F02-63D0D8B0B20E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7A092-CC4B-456D-2F73-ABC62A25D0EF}"/>
              </a:ext>
            </a:extLst>
          </p:cNvPr>
          <p:cNvSpPr txBox="1"/>
          <p:nvPr/>
        </p:nvSpPr>
        <p:spPr>
          <a:xfrm>
            <a:off x="3897348" y="36671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24</a:t>
            </a:r>
          </a:p>
        </p:txBody>
      </p:sp>
    </p:spTree>
    <p:extLst>
      <p:ext uri="{BB962C8B-B14F-4D97-AF65-F5344CB8AC3E}">
        <p14:creationId xmlns:p14="http://schemas.microsoft.com/office/powerpoint/2010/main" val="247117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BE0E-8F09-DAB8-21AA-4BDBD273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EAAC8-4729-4733-9702-BF3A873E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38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1EBA16-AD33-4B66-7F74-9168E46642F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A09CB3-772A-5BED-307E-B29D0515529B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D586AB-38D1-824C-D625-62CC4DDE124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5CD58A1-F2EC-F266-3DB1-A2E487411B6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34180D-0854-DABD-2B00-28318F90A544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4625BFC-948C-D3D3-7E46-7BEB02EABFF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A39A7E-2335-7E0D-347E-422447994F2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A8DBD80-0807-EBF9-662C-DC0E115D57C9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056389-0ABC-A607-8508-802125D5072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5C9545-8233-599C-38D7-89EDE4F4A506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7EC6A0-F933-4218-64FC-036DFB6118B3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5E556B-7479-174C-04B0-70BDA395207E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9053C2A-91DD-487E-E22F-F7F62B41D6B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EE65B5B-02A9-D0A8-A1B8-3DC0A89132CD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F84E505-9F32-621F-C02A-C10F387876E5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5AD186-FEF9-5BBE-E323-6262990C44D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BFD6DD-408B-078F-30D9-708196175E28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7D2675-2BC7-DC2F-DF49-0D65C897538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62FCC-5B8A-015B-03B4-0F3403AF3B14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</p:spTree>
    <p:extLst>
      <p:ext uri="{BB962C8B-B14F-4D97-AF65-F5344CB8AC3E}">
        <p14:creationId xmlns:p14="http://schemas.microsoft.com/office/powerpoint/2010/main" val="334843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F106-6A10-C2DD-99FA-0E912B46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683502-0FC5-A230-508E-DFB64F2C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39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041E89-2EEE-7E4B-8E61-45649BF196C2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EBB271-C5A7-8646-C684-766C2409BE4A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AD589A-7029-DA0F-5F37-3014F1BD09F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B6F6FA2-37CF-8A17-7670-941F1A6DA242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A4E672-15EC-294E-6E9F-3B07C79DB04D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E26B026-5011-4E6C-E5B5-DAE8C75667EF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81C683-16AF-7B63-F744-E35C246B5FF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74F8C1E-FDC1-4B01-EC43-F78CF23B1F4D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668579-E3CC-D4AC-AC04-D61FC0408E8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9C3C-C0A5-C348-D09B-C1A9B3558BE8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0DD374-A99C-12A4-D827-0BFD63962EFC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B38A2D-80A2-D0DB-AF0A-A0B9445C9DD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A53640-EC74-C471-DAC0-D53E7131778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E4AEA3-6296-7BC6-EF6A-5A3182DA4E3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AC06D98-D8BB-E575-DCD4-37A1DBA48489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F3AC8D3-A2E9-7703-56D7-EC28815BB527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E4A546F-588D-4704-E3A9-99FEBD229B9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895F5-0458-D52F-09A7-D64782ADD68C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44E12-C817-375E-58BD-8103504EF4AF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56C0-1EB4-4830-5B2B-6D50FCA7DA5B}"/>
              </a:ext>
            </a:extLst>
          </p:cNvPr>
          <p:cNvSpPr txBox="1"/>
          <p:nvPr/>
        </p:nvSpPr>
        <p:spPr>
          <a:xfrm>
            <a:off x="4007299" y="53704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17746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D7FC-BE91-8B2A-7CF2-C2456555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7AB92D-6701-ECD6-B598-3421FAA1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002CE6-A786-BB93-CCAF-FC47B0B16A21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058507-9365-65AB-01D7-C4B0AFE7FAFA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444727-6C44-0EF1-CFC4-91FBDE9D2B0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14AAC4F-D62F-216A-9B19-108A7F87B0CB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A03D5F-FE2E-F9F3-19FE-E0DF3D5CB764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57C0D39-D8BD-6FCE-86FF-6ED925954233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784E66-045D-BB83-F85F-3C692BE4F3CA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8605D8B-7F0C-0D88-DEB5-8D07A1AFB19C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B95A28-B3CF-6BAB-0DD7-9AFB17BEA791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2DEA6D0-14AB-A85A-3F99-353DD7B41BDD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48BF6F-EF70-AB38-4143-9F098322C4B2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5D3214-7D6F-7398-226D-26CF3C9F86D5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D38FC77-5771-B22C-E6A2-F91CDA170DE7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63F86-8D4A-3174-C7BC-17B06163422D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B2645-5F2D-A348-DAEB-4C8DAE79D81F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582BC-48C9-18FD-AB2E-DEFC3EB68CD2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9F6A2-36ED-1745-A835-362C3AE84528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7AD58-FB61-920A-EE3E-1DB9B4F6124A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DF299-EB10-AA3C-2CD3-497014FBBBFE}"/>
              </a:ext>
            </a:extLst>
          </p:cNvPr>
          <p:cNvSpPr txBox="1"/>
          <p:nvPr/>
        </p:nvSpPr>
        <p:spPr>
          <a:xfrm>
            <a:off x="4898634" y="5486872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B979B-0FCC-1F37-A74D-044943591735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F68ADE-15F0-56AF-58E1-C98EBF1FAD00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DE398D-747E-2B8C-FDD6-8EC765FCDA0E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1F5CA6-331B-6538-1569-90F8FB1C3EF5}"/>
              </a:ext>
            </a:extLst>
          </p:cNvPr>
          <p:cNvSpPr/>
          <p:nvPr/>
        </p:nvSpPr>
        <p:spPr>
          <a:xfrm>
            <a:off x="3051129" y="4204926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9030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5BCA-6AD6-0EC4-D064-25BC4EAC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266A9-49FB-422E-1AD5-EE1EC522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40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A1E293-8537-762C-613F-0DC338149E7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647D79-2AB8-6E56-2330-4520D650F40F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58C049-75DF-745A-EE1C-60DFD0275E1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7D5449B-DE90-F97E-CE76-C5EB6054636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34E1DF-D1AC-2BFF-8176-C7063806358A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2F4C6F8-2912-68F9-8892-27BA3B7658B8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D0DDEF-8E5B-9BB9-1BE2-B828400D33E5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A64EEC2-9167-D0CB-B143-146EA4A4D64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160082-7DBA-56F3-8DB1-045FBEC218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404878E-3C63-36FE-9EC2-4323D3ABC2C0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35E5D8-4E16-06A5-B796-9F238D12D021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A3E5032-E6E6-67AB-040D-B6BEFFCBF119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DCDD74A-54F6-CFCE-641B-1356FCCA9BAF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D1304A-3C25-C0E7-9AF8-A0CF9D467F8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A598CC-9AE8-7407-C91D-459471D8E87A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2FE8743-775B-7CA6-3CBB-7639F4CDC5C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AA39886-2C7F-FF0B-1684-B6A350C1823A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CB6E-D7F4-8662-8FDD-B4275500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3E17E2-A019-18C9-DCDB-B89319B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41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9B0AF2-5B18-13AC-18C6-FDD429ED71E5}"/>
              </a:ext>
            </a:extLst>
          </p:cNvPr>
          <p:cNvSpPr/>
          <p:nvPr/>
        </p:nvSpPr>
        <p:spPr>
          <a:xfrm>
            <a:off x="5726281" y="19841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44A22F-2C93-DA0C-6D97-521D04EB4EEB}"/>
              </a:ext>
            </a:extLst>
          </p:cNvPr>
          <p:cNvSpPr/>
          <p:nvPr/>
        </p:nvSpPr>
        <p:spPr>
          <a:xfrm>
            <a:off x="4214514" y="29086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72D6A7-6B78-3883-66D3-23BDF4823D04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995003" y="2764602"/>
            <a:ext cx="865189" cy="277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C9C3DE-8099-E273-DF43-99C1707F37C6}"/>
              </a:ext>
            </a:extLst>
          </p:cNvPr>
          <p:cNvSpPr/>
          <p:nvPr/>
        </p:nvSpPr>
        <p:spPr>
          <a:xfrm>
            <a:off x="80719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66557-50F5-BFF9-4B68-5944A4BF18CB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79380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A41EAF-ADE6-5EBD-D46A-88505352A499}"/>
              </a:ext>
            </a:extLst>
          </p:cNvPr>
          <p:cNvSpPr/>
          <p:nvPr/>
        </p:nvSpPr>
        <p:spPr>
          <a:xfrm>
            <a:off x="62431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72D8C-AD1B-9245-C777-D7657A1D388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0236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39388F9-BE51-6231-6469-CE4992EE4E1E}"/>
              </a:ext>
            </a:extLst>
          </p:cNvPr>
          <p:cNvSpPr/>
          <p:nvPr/>
        </p:nvSpPr>
        <p:spPr>
          <a:xfrm>
            <a:off x="7157544" y="2903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136079-C38C-D7DA-9C89-B31AC670791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6506770" y="2764602"/>
            <a:ext cx="784685" cy="2728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DE92F1-F589-6EA4-AADC-52BAAD633672}"/>
              </a:ext>
            </a:extLst>
          </p:cNvPr>
          <p:cNvSpPr/>
          <p:nvPr/>
        </p:nvSpPr>
        <p:spPr>
          <a:xfrm>
            <a:off x="5132688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CFD58F-5E56-2598-FF15-8682326A592B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995003" y="3689131"/>
            <a:ext cx="271596" cy="2627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E4FE6-5911-5D6C-3AEA-75820579A3F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4076829" y="3689131"/>
            <a:ext cx="271596" cy="2629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505752-FFC9-EDC2-A4A6-67F7FA362062}"/>
              </a:ext>
            </a:extLst>
          </p:cNvPr>
          <p:cNvSpPr/>
          <p:nvPr/>
        </p:nvSpPr>
        <p:spPr>
          <a:xfrm>
            <a:off x="3296340" y="381816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38F3-731C-0435-44D3-83B1F87C98C0}"/>
              </a:ext>
            </a:extLst>
          </p:cNvPr>
          <p:cNvSpPr txBox="1"/>
          <p:nvPr/>
        </p:nvSpPr>
        <p:spPr>
          <a:xfrm>
            <a:off x="4458937" y="4871352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is left of 3, but 4 &gt; 3</a:t>
            </a:r>
          </a:p>
        </p:txBody>
      </p:sp>
    </p:spTree>
    <p:extLst>
      <p:ext uri="{BB962C8B-B14F-4D97-AF65-F5344CB8AC3E}">
        <p14:creationId xmlns:p14="http://schemas.microsoft.com/office/powerpoint/2010/main" val="9191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E854-C3EE-F139-540D-3F1FA7D78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D6EEE-B066-199F-85B4-ED652637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42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90883A-32E3-AE07-1D4C-16F2E183BC5B}"/>
              </a:ext>
            </a:extLst>
          </p:cNvPr>
          <p:cNvSpPr/>
          <p:nvPr/>
        </p:nvSpPr>
        <p:spPr>
          <a:xfrm>
            <a:off x="2940446" y="139281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84DC58-7A61-D0BB-4075-4C79A1C3824B}"/>
              </a:ext>
            </a:extLst>
          </p:cNvPr>
          <p:cNvSpPr/>
          <p:nvPr/>
        </p:nvSpPr>
        <p:spPr>
          <a:xfrm>
            <a:off x="1490671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81BA6-E2E2-14C7-34A8-9EFEFBE65977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2271160" y="2173301"/>
            <a:ext cx="803197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19099AD-D13F-17E2-52BF-B103876D2518}"/>
              </a:ext>
            </a:extLst>
          </p:cNvPr>
          <p:cNvSpPr/>
          <p:nvPr/>
        </p:nvSpPr>
        <p:spPr>
          <a:xfrm>
            <a:off x="5349857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A65435-DF52-73C3-DD2A-29E8A18E3B38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5210029" y="3221612"/>
            <a:ext cx="273739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540C521-42A5-835B-EEC9-CD5CBD193847}"/>
              </a:ext>
            </a:extLst>
          </p:cNvPr>
          <p:cNvSpPr/>
          <p:nvPr/>
        </p:nvSpPr>
        <p:spPr>
          <a:xfrm>
            <a:off x="3526988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50EDFC-F915-CFD5-71E4-69C13CDF829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4307477" y="3221612"/>
            <a:ext cx="255974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0B5F71D-C354-7210-2686-5E51A2881F6C}"/>
              </a:ext>
            </a:extLst>
          </p:cNvPr>
          <p:cNvSpPr/>
          <p:nvPr/>
        </p:nvSpPr>
        <p:spPr>
          <a:xfrm>
            <a:off x="4429540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814E06-5EE9-E4ED-6C06-4189285D51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3720935" y="2173301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CE31244-F6CA-7BDB-A8CB-C1C1870CAEF5}"/>
              </a:ext>
            </a:extLst>
          </p:cNvPr>
          <p:cNvSpPr/>
          <p:nvPr/>
        </p:nvSpPr>
        <p:spPr>
          <a:xfrm>
            <a:off x="7162689" y="9249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477F8D-731B-830E-A06F-E1CB8B0A53CD}"/>
              </a:ext>
            </a:extLst>
          </p:cNvPr>
          <p:cNvSpPr/>
          <p:nvPr/>
        </p:nvSpPr>
        <p:spPr>
          <a:xfrm>
            <a:off x="6250266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038030-A043-CE0D-908F-B3B6477197A0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7030755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724778C-C626-82EB-A0C5-03EB34AEE1A9}"/>
              </a:ext>
            </a:extLst>
          </p:cNvPr>
          <p:cNvSpPr/>
          <p:nvPr/>
        </p:nvSpPr>
        <p:spPr>
          <a:xfrm>
            <a:off x="8983581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454D2D-9850-396D-2171-4371F89BDB61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8855601" y="2619797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363AD5B-7B20-9EBB-51D1-774A51D6978D}"/>
              </a:ext>
            </a:extLst>
          </p:cNvPr>
          <p:cNvSpPr/>
          <p:nvPr/>
        </p:nvSpPr>
        <p:spPr>
          <a:xfrm>
            <a:off x="7160712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E6005C-3153-E9A0-5C2A-88DA988D2A41}"/>
              </a:ext>
            </a:extLst>
          </p:cNvPr>
          <p:cNvCxnSpPr>
            <a:cxnSpLocks/>
            <a:stCxn id="73" idx="3"/>
            <a:endCxn id="71" idx="7"/>
          </p:cNvCxnSpPr>
          <p:nvPr/>
        </p:nvCxnSpPr>
        <p:spPr>
          <a:xfrm flipH="1">
            <a:off x="7941201" y="2619797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10EF67F-8B1E-07D9-187F-89FB331FA72C}"/>
              </a:ext>
            </a:extLst>
          </p:cNvPr>
          <p:cNvSpPr/>
          <p:nvPr/>
        </p:nvSpPr>
        <p:spPr>
          <a:xfrm>
            <a:off x="8075112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FDAADD-4906-D3B8-5F8E-1C07A4914465}"/>
              </a:ext>
            </a:extLst>
          </p:cNvPr>
          <p:cNvCxnSpPr>
            <a:cxnSpLocks/>
            <a:stCxn id="66" idx="5"/>
            <a:endCxn id="73" idx="1"/>
          </p:cNvCxnSpPr>
          <p:nvPr/>
        </p:nvCxnSpPr>
        <p:spPr>
          <a:xfrm>
            <a:off x="7943178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CD39A1D-36E0-4AE4-1C82-29ED880E5630}"/>
              </a:ext>
            </a:extLst>
          </p:cNvPr>
          <p:cNvSpPr/>
          <p:nvPr/>
        </p:nvSpPr>
        <p:spPr>
          <a:xfrm>
            <a:off x="8069181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EC28B2-D31A-54A2-5A64-8BA30136BD0A}"/>
              </a:ext>
            </a:extLst>
          </p:cNvPr>
          <p:cNvSpPr/>
          <p:nvPr/>
        </p:nvSpPr>
        <p:spPr>
          <a:xfrm>
            <a:off x="9892050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8831C5-3A99-97AA-D08C-03E612E6D874}"/>
              </a:ext>
            </a:extLst>
          </p:cNvPr>
          <p:cNvCxnSpPr>
            <a:cxnSpLocks/>
            <a:stCxn id="69" idx="3"/>
            <a:endCxn id="75" idx="7"/>
          </p:cNvCxnSpPr>
          <p:nvPr/>
        </p:nvCxnSpPr>
        <p:spPr>
          <a:xfrm flipH="1">
            <a:off x="8849670" y="3534197"/>
            <a:ext cx="267822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18D0F6-0392-42E2-BBBB-17F8E5DDF37C}"/>
              </a:ext>
            </a:extLst>
          </p:cNvPr>
          <p:cNvCxnSpPr>
            <a:cxnSpLocks/>
            <a:stCxn id="69" idx="5"/>
            <a:endCxn id="76" idx="1"/>
          </p:cNvCxnSpPr>
          <p:nvPr/>
        </p:nvCxnSpPr>
        <p:spPr>
          <a:xfrm>
            <a:off x="9764070" y="3534197"/>
            <a:ext cx="261891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9BE379-1950-D86A-38C9-E8297A37651F}"/>
              </a:ext>
            </a:extLst>
          </p:cNvPr>
          <p:cNvSpPr/>
          <p:nvPr/>
        </p:nvSpPr>
        <p:spPr>
          <a:xfrm>
            <a:off x="2422069" y="350773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8D87D55-5C66-73E7-A3FE-859F26644BB2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2271160" y="3221612"/>
            <a:ext cx="284820" cy="420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3DDB356-6AF2-8BF4-DA2F-0E0C0B6F780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1373703" y="3221612"/>
            <a:ext cx="250879" cy="4147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DCB2542-8F70-A57A-7C26-B3388BBA17C7}"/>
              </a:ext>
            </a:extLst>
          </p:cNvPr>
          <p:cNvSpPr/>
          <p:nvPr/>
        </p:nvSpPr>
        <p:spPr>
          <a:xfrm>
            <a:off x="593214" y="35024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2FB7D01-08FD-096B-5C16-FA22C76A9171}"/>
              </a:ext>
            </a:extLst>
          </p:cNvPr>
          <p:cNvSpPr/>
          <p:nvPr/>
        </p:nvSpPr>
        <p:spPr>
          <a:xfrm>
            <a:off x="1508483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2E1276-BFC2-8208-E4E1-20F328D73DFE}"/>
              </a:ext>
            </a:extLst>
          </p:cNvPr>
          <p:cNvSpPr/>
          <p:nvPr/>
        </p:nvSpPr>
        <p:spPr>
          <a:xfrm>
            <a:off x="333646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15A488-947C-0C2B-9646-B8D5D237F92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2288972" y="4288221"/>
            <a:ext cx="267008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695ABE6-569F-1A44-9981-6E94D910D54D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3202558" y="4288221"/>
            <a:ext cx="267822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43F95F5-07F3-9610-AC78-9BB0F268A5CE}"/>
              </a:ext>
            </a:extLst>
          </p:cNvPr>
          <p:cNvSpPr/>
          <p:nvPr/>
        </p:nvSpPr>
        <p:spPr>
          <a:xfrm>
            <a:off x="4441388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13A3546-826F-E173-A085-62C58992000D}"/>
              </a:ext>
            </a:extLst>
          </p:cNvPr>
          <p:cNvSpPr/>
          <p:nvPr/>
        </p:nvSpPr>
        <p:spPr>
          <a:xfrm>
            <a:off x="6262114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BDE6169-2BF9-6AA2-1DBE-9AB41339E6B9}"/>
              </a:ext>
            </a:extLst>
          </p:cNvPr>
          <p:cNvCxnSpPr>
            <a:cxnSpLocks/>
            <a:stCxn id="55" idx="3"/>
            <a:endCxn id="111" idx="7"/>
          </p:cNvCxnSpPr>
          <p:nvPr/>
        </p:nvCxnSpPr>
        <p:spPr>
          <a:xfrm flipH="1">
            <a:off x="5221877" y="4301263"/>
            <a:ext cx="261891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D450EF-B475-8445-A670-2C3CC76601AB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6130346" y="4301263"/>
            <a:ext cx="265679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A23EB5F2-5558-1AAB-C5E4-66EEFAB14963}"/>
              </a:ext>
            </a:extLst>
          </p:cNvPr>
          <p:cNvSpPr/>
          <p:nvPr/>
        </p:nvSpPr>
        <p:spPr>
          <a:xfrm>
            <a:off x="8983581" y="4584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9CA4C5-4219-255F-3589-29CC0F4A5B71}"/>
              </a:ext>
            </a:extLst>
          </p:cNvPr>
          <p:cNvSpPr/>
          <p:nvPr/>
        </p:nvSpPr>
        <p:spPr>
          <a:xfrm>
            <a:off x="1080051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65496E-763E-242B-34E7-D4FF3793EF72}"/>
              </a:ext>
            </a:extLst>
          </p:cNvPr>
          <p:cNvCxnSpPr>
            <a:cxnSpLocks/>
            <a:stCxn id="76" idx="3"/>
            <a:endCxn id="119" idx="7"/>
          </p:cNvCxnSpPr>
          <p:nvPr/>
        </p:nvCxnSpPr>
        <p:spPr>
          <a:xfrm flipH="1">
            <a:off x="9764070" y="4445874"/>
            <a:ext cx="261891" cy="27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521CE9-B279-939E-66AE-E84C4D4B0252}"/>
              </a:ext>
            </a:extLst>
          </p:cNvPr>
          <p:cNvCxnSpPr>
            <a:cxnSpLocks/>
            <a:stCxn id="76" idx="5"/>
            <a:endCxn id="120" idx="1"/>
          </p:cNvCxnSpPr>
          <p:nvPr/>
        </p:nvCxnSpPr>
        <p:spPr>
          <a:xfrm>
            <a:off x="10672539" y="4445874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E52B-A310-F0F5-3D7B-FE40D602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B342D5-E337-C42B-FE74-B1BAE8A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8ED086-4AB1-BF76-BC69-117FDA373CA7}"/>
              </a:ext>
            </a:extLst>
          </p:cNvPr>
          <p:cNvSpPr/>
          <p:nvPr/>
        </p:nvSpPr>
        <p:spPr>
          <a:xfrm>
            <a:off x="6215612" y="13060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F67090-CB56-7245-EDD1-940D0959C926}"/>
              </a:ext>
            </a:extLst>
          </p:cNvPr>
          <p:cNvSpPr/>
          <p:nvPr/>
        </p:nvSpPr>
        <p:spPr>
          <a:xfrm>
            <a:off x="4509545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205D07-6406-03D1-E92E-99BACE6AFA42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290034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413926B-F339-98CE-6420-74097F00D1FD}"/>
              </a:ext>
            </a:extLst>
          </p:cNvPr>
          <p:cNvSpPr/>
          <p:nvPr/>
        </p:nvSpPr>
        <p:spPr>
          <a:xfrm>
            <a:off x="8840077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E9C709-2B25-E3AB-32B3-6EE5B0283334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8702168" y="3000895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E68E52-2A9C-29D7-6C63-9906628839D7}"/>
              </a:ext>
            </a:extLst>
          </p:cNvPr>
          <p:cNvSpPr/>
          <p:nvPr/>
        </p:nvSpPr>
        <p:spPr>
          <a:xfrm>
            <a:off x="7007279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E632D7-F150-A162-0D29-F26035F095D1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7787768" y="3000895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0E9B01-5282-D52F-0DF9-41A04B7ACBE0}"/>
              </a:ext>
            </a:extLst>
          </p:cNvPr>
          <p:cNvSpPr/>
          <p:nvPr/>
        </p:nvSpPr>
        <p:spPr>
          <a:xfrm>
            <a:off x="7921679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9A93-6CD3-E462-E4E7-6297FED17710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996101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DF5266-8C71-50EF-B9D3-D146DCA4706B}"/>
              </a:ext>
            </a:extLst>
          </p:cNvPr>
          <p:cNvSpPr/>
          <p:nvPr/>
        </p:nvSpPr>
        <p:spPr>
          <a:xfrm>
            <a:off x="5963945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2CC3-00C8-533E-D239-C839A7150411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290034" y="3000895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51F1C-060C-9F72-8AA3-164005898649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3835635" y="3000895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137482D-8316-87FE-B44E-4F77B0724385}"/>
              </a:ext>
            </a:extLst>
          </p:cNvPr>
          <p:cNvSpPr/>
          <p:nvPr/>
        </p:nvSpPr>
        <p:spPr>
          <a:xfrm>
            <a:off x="3055146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8FB1E-AFD7-1D94-35E9-6A0EE59FC722}"/>
              </a:ext>
            </a:extLst>
          </p:cNvPr>
          <p:cNvSpPr/>
          <p:nvPr/>
        </p:nvSpPr>
        <p:spPr>
          <a:xfrm>
            <a:off x="2143712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5D14C8-7E34-BD65-C3EB-58965A977DE4}"/>
              </a:ext>
            </a:extLst>
          </p:cNvPr>
          <p:cNvSpPr/>
          <p:nvPr/>
        </p:nvSpPr>
        <p:spPr>
          <a:xfrm>
            <a:off x="3962955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72579-9E28-D5A4-51CD-5B768488D7A0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2924201" y="3915295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B3018-0734-BA3F-BE3F-644D57AFCB11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3835635" y="3915295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8936C05-0BF0-77F5-5F5B-39206ECD4451}"/>
              </a:ext>
            </a:extLst>
          </p:cNvPr>
          <p:cNvSpPr/>
          <p:nvPr/>
        </p:nvSpPr>
        <p:spPr>
          <a:xfrm>
            <a:off x="5049771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8B4364-104C-91EA-E6E0-9260EC04DE72}"/>
              </a:ext>
            </a:extLst>
          </p:cNvPr>
          <p:cNvCxnSpPr>
            <a:cxnSpLocks/>
            <a:stCxn id="11" idx="3"/>
            <a:endCxn id="40" idx="7"/>
          </p:cNvCxnSpPr>
          <p:nvPr/>
        </p:nvCxnSpPr>
        <p:spPr>
          <a:xfrm flipH="1">
            <a:off x="5830260" y="3915295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B00BC-A413-9DC1-12E2-9076ADE1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83C5BB0-5BED-5AB5-7EB3-C88BC265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8931DC-B59D-27C6-B6A8-DC5CD6206A57}"/>
              </a:ext>
            </a:extLst>
          </p:cNvPr>
          <p:cNvSpPr/>
          <p:nvPr/>
        </p:nvSpPr>
        <p:spPr>
          <a:xfrm>
            <a:off x="5268293" y="18237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453568-50E2-D222-0222-DBEE178C12AD}"/>
              </a:ext>
            </a:extLst>
          </p:cNvPr>
          <p:cNvSpPr/>
          <p:nvPr/>
        </p:nvSpPr>
        <p:spPr>
          <a:xfrm>
            <a:off x="4349895" y="2724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73F818-E226-1F66-985C-EB16676DD58B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30384" y="2604226"/>
            <a:ext cx="271820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8C6F2F-9E18-DF07-4DAB-683419A3172B}"/>
              </a:ext>
            </a:extLst>
          </p:cNvPr>
          <p:cNvSpPr/>
          <p:nvPr/>
        </p:nvSpPr>
        <p:spPr>
          <a:xfrm>
            <a:off x="6182693" y="271984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3B7AE-D14E-327B-1D7F-9C95D8E8A31F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048782" y="2604226"/>
            <a:ext cx="267822" cy="2495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7AFBE71-304C-D09C-4DE7-2CB43789DE58}"/>
              </a:ext>
            </a:extLst>
          </p:cNvPr>
          <p:cNvSpPr/>
          <p:nvPr/>
        </p:nvSpPr>
        <p:spPr>
          <a:xfrm>
            <a:off x="5268293" y="36420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B22F2F-25A9-F27E-C947-32B475D6BB95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130384" y="3505392"/>
            <a:ext cx="271820" cy="27054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3CBE4-B19F-B908-D1EA-90FEA4289718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4211986" y="350539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34E8677-390F-644F-CEC2-4D137B1E0751}"/>
              </a:ext>
            </a:extLst>
          </p:cNvPr>
          <p:cNvSpPr/>
          <p:nvPr/>
        </p:nvSpPr>
        <p:spPr>
          <a:xfrm>
            <a:off x="3431497" y="3639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37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B1D0-ACD5-8A36-07B3-81F8715B9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FB39D4B-568E-7611-4BD1-5B1C07B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45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EA930E-AE36-987E-763E-239A7C3E0F00}"/>
              </a:ext>
            </a:extLst>
          </p:cNvPr>
          <p:cNvSpPr/>
          <p:nvPr/>
        </p:nvSpPr>
        <p:spPr>
          <a:xfrm>
            <a:off x="5873331" y="18472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EA03C3-0A99-680B-45FD-9691F234A862}"/>
              </a:ext>
            </a:extLst>
          </p:cNvPr>
          <p:cNvSpPr/>
          <p:nvPr/>
        </p:nvSpPr>
        <p:spPr>
          <a:xfrm>
            <a:off x="4960908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3CB5A-3CB6-835F-1A52-AFB5F453EDF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741397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A058C6F-D6B2-57BF-F887-F1F2ABE421DE}"/>
              </a:ext>
            </a:extLst>
          </p:cNvPr>
          <p:cNvSpPr/>
          <p:nvPr/>
        </p:nvSpPr>
        <p:spPr>
          <a:xfrm>
            <a:off x="5871354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B12A00-6EE4-6D6B-EE97-B2294908B868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741397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AE31D4A-E09A-17F2-6E41-1B365749F2D6}"/>
              </a:ext>
            </a:extLst>
          </p:cNvPr>
          <p:cNvSpPr/>
          <p:nvPr/>
        </p:nvSpPr>
        <p:spPr>
          <a:xfrm>
            <a:off x="4048485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3C1A5-8B3B-802E-A278-66F2DCB4E15E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828974" y="35421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D4E0375-0B67-A3B2-F5A1-EC55FF6E2E88}"/>
              </a:ext>
            </a:extLst>
          </p:cNvPr>
          <p:cNvSpPr/>
          <p:nvPr/>
        </p:nvSpPr>
        <p:spPr>
          <a:xfrm>
            <a:off x="6785754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326562-0258-55A0-2F49-F3DBA2AD088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653820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14372CD-E013-5E65-8094-0465044C2452}"/>
              </a:ext>
            </a:extLst>
          </p:cNvPr>
          <p:cNvSpPr/>
          <p:nvPr/>
        </p:nvSpPr>
        <p:spPr>
          <a:xfrm>
            <a:off x="7696200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2275E-DDA8-FD52-5A45-B240F17C69AD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566243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CB5D-3D77-FDAE-27CF-282A4B7B4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EE722F-77D3-9650-CDD2-B0F6748D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46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2273C2-6FEE-D439-1856-6888F5C1B099}"/>
              </a:ext>
            </a:extLst>
          </p:cNvPr>
          <p:cNvSpPr/>
          <p:nvPr/>
        </p:nvSpPr>
        <p:spPr>
          <a:xfrm>
            <a:off x="5515979" y="18367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9106F1-966F-5FAA-B83A-264E7A69CCC6}"/>
              </a:ext>
            </a:extLst>
          </p:cNvPr>
          <p:cNvSpPr/>
          <p:nvPr/>
        </p:nvSpPr>
        <p:spPr>
          <a:xfrm>
            <a:off x="4603556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268A5-E5EC-EB6F-19F3-D870247BB06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384045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07A0FDB-DDF1-CFCD-21A8-C34104CE65D2}"/>
              </a:ext>
            </a:extLst>
          </p:cNvPr>
          <p:cNvSpPr/>
          <p:nvPr/>
        </p:nvSpPr>
        <p:spPr>
          <a:xfrm>
            <a:off x="5514002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C6931-6AC5-FFA7-300D-646E8D1DC4DA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384045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0B72BD-B4B0-E0A4-FFDB-6A62141FDFCA}"/>
              </a:ext>
            </a:extLst>
          </p:cNvPr>
          <p:cNvSpPr/>
          <p:nvPr/>
        </p:nvSpPr>
        <p:spPr>
          <a:xfrm>
            <a:off x="3691133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CDD352-E27B-3DD3-8752-2CF01BBEEB4C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471622" y="35316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EAF01C2-2769-3D96-C7AB-E3688A13E72E}"/>
              </a:ext>
            </a:extLst>
          </p:cNvPr>
          <p:cNvSpPr/>
          <p:nvPr/>
        </p:nvSpPr>
        <p:spPr>
          <a:xfrm>
            <a:off x="6428402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A9DAC7-71C0-823C-D24A-E75EF510D201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296468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39A6712-EE78-74A7-452B-2C874E33CA1B}"/>
              </a:ext>
            </a:extLst>
          </p:cNvPr>
          <p:cNvSpPr/>
          <p:nvPr/>
        </p:nvSpPr>
        <p:spPr>
          <a:xfrm>
            <a:off x="7338848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53EA5-1FD4-A80B-ADDC-723731D68119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208891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39F1013F-5E74-3822-321D-E27B173FAB24}"/>
              </a:ext>
            </a:extLst>
          </p:cNvPr>
          <p:cNvSpPr/>
          <p:nvPr/>
        </p:nvSpPr>
        <p:spPr>
          <a:xfrm>
            <a:off x="8383205" y="1815398"/>
            <a:ext cx="391511" cy="1850180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5DA32-3DF3-5350-62EA-B63A4722D5E0}"/>
              </a:ext>
            </a:extLst>
          </p:cNvPr>
          <p:cNvSpPr txBox="1"/>
          <p:nvPr/>
        </p:nvSpPr>
        <p:spPr>
          <a:xfrm>
            <a:off x="8876864" y="2566512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 nodes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700504-F580-7D2D-728E-17FBDD8155B6}"/>
              </a:ext>
            </a:extLst>
          </p:cNvPr>
          <p:cNvSpPr/>
          <p:nvPr/>
        </p:nvSpPr>
        <p:spPr>
          <a:xfrm rot="10800000">
            <a:off x="3172089" y="3564463"/>
            <a:ext cx="391511" cy="111662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1ECBE-1C8E-51D3-0F27-F4ABE9E21F66}"/>
              </a:ext>
            </a:extLst>
          </p:cNvPr>
          <p:cNvSpPr txBox="1"/>
          <p:nvPr/>
        </p:nvSpPr>
        <p:spPr>
          <a:xfrm>
            <a:off x="1828618" y="3938111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Leaf nodes</a:t>
            </a:r>
          </a:p>
        </p:txBody>
      </p:sp>
    </p:spTree>
    <p:extLst>
      <p:ext uri="{BB962C8B-B14F-4D97-AF65-F5344CB8AC3E}">
        <p14:creationId xmlns:p14="http://schemas.microsoft.com/office/powerpoint/2010/main" val="24874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439C8-9AD8-804C-E18A-3C52570B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A09BDCF-F759-96D3-2AB2-4E72033C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47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0ADB9E-DEC9-5367-CBC2-4DD0501991CF}"/>
              </a:ext>
            </a:extLst>
          </p:cNvPr>
          <p:cNvSpPr/>
          <p:nvPr/>
        </p:nvSpPr>
        <p:spPr>
          <a:xfrm>
            <a:off x="5796819" y="83862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1558FB-4411-B03D-37BD-1C8B55DF6595}"/>
              </a:ext>
            </a:extLst>
          </p:cNvPr>
          <p:cNvSpPr/>
          <p:nvPr/>
        </p:nvSpPr>
        <p:spPr>
          <a:xfrm>
            <a:off x="4121510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2B66B-58EA-7496-DD77-702281453F94}"/>
              </a:ext>
            </a:extLst>
          </p:cNvPr>
          <p:cNvCxnSpPr>
            <a:cxnSpLocks/>
            <a:stCxn id="18" idx="4"/>
            <a:endCxn id="2" idx="0"/>
          </p:cNvCxnSpPr>
          <p:nvPr/>
        </p:nvCxnSpPr>
        <p:spPr>
          <a:xfrm flipH="1">
            <a:off x="4578710" y="175302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DCB3AC4-1A10-D1E7-2BDC-C0B15C478EEA}"/>
              </a:ext>
            </a:extLst>
          </p:cNvPr>
          <p:cNvSpPr/>
          <p:nvPr/>
        </p:nvSpPr>
        <p:spPr>
          <a:xfrm>
            <a:off x="6337738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8045A5-B1E9-CD25-E117-B3FE81C31C4F}"/>
              </a:ext>
            </a:extLst>
          </p:cNvPr>
          <p:cNvSpPr/>
          <p:nvPr/>
        </p:nvSpPr>
        <p:spPr>
          <a:xfrm>
            <a:off x="5229624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6B2C24-8F09-CF37-B448-547C46532092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 flipH="1">
            <a:off x="5686824" y="175302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3E5D79-57B0-6C38-D95F-4C4B614C36AD}"/>
              </a:ext>
            </a:extLst>
          </p:cNvPr>
          <p:cNvSpPr/>
          <p:nvPr/>
        </p:nvSpPr>
        <p:spPr>
          <a:xfrm>
            <a:off x="7445852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8E9C86-89C2-3C32-C9FD-917CB3F56F4E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6254019" y="175302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10CF01-6A04-4FEF-90F4-ABF70BF56644}"/>
              </a:ext>
            </a:extLst>
          </p:cNvPr>
          <p:cNvCxnSpPr>
            <a:cxnSpLocks/>
            <a:stCxn id="18" idx="4"/>
            <a:endCxn id="5" idx="0"/>
          </p:cNvCxnSpPr>
          <p:nvPr/>
        </p:nvCxnSpPr>
        <p:spPr>
          <a:xfrm>
            <a:off x="6254019" y="175302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AB83990-F1B7-B844-FCE4-B93A5BD37DDE}"/>
              </a:ext>
            </a:extLst>
          </p:cNvPr>
          <p:cNvSpPr/>
          <p:nvPr/>
        </p:nvSpPr>
        <p:spPr>
          <a:xfrm>
            <a:off x="2472477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7B33D5-73A1-C507-E117-4FE36C559D3C}"/>
              </a:ext>
            </a:extLst>
          </p:cNvPr>
          <p:cNvSpPr/>
          <p:nvPr/>
        </p:nvSpPr>
        <p:spPr>
          <a:xfrm>
            <a:off x="4688705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C0A9E-2112-5EEE-80C7-4C2F1082FCB4}"/>
              </a:ext>
            </a:extLst>
          </p:cNvPr>
          <p:cNvSpPr/>
          <p:nvPr/>
        </p:nvSpPr>
        <p:spPr>
          <a:xfrm>
            <a:off x="3580591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4EDB38-E788-A68C-2C7E-13297DD97F75}"/>
              </a:ext>
            </a:extLst>
          </p:cNvPr>
          <p:cNvSpPr/>
          <p:nvPr/>
        </p:nvSpPr>
        <p:spPr>
          <a:xfrm>
            <a:off x="5796819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784D30-DA7B-04FA-1186-ADFE8D2555F0}"/>
              </a:ext>
            </a:extLst>
          </p:cNvPr>
          <p:cNvCxnSpPr>
            <a:cxnSpLocks/>
            <a:stCxn id="2" idx="4"/>
            <a:endCxn id="31" idx="0"/>
          </p:cNvCxnSpPr>
          <p:nvPr/>
        </p:nvCxnSpPr>
        <p:spPr>
          <a:xfrm flipH="1">
            <a:off x="2929677" y="312274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C74435-7439-C9B6-A3EA-1434FF431BC0}"/>
              </a:ext>
            </a:extLst>
          </p:cNvPr>
          <p:cNvCxnSpPr>
            <a:cxnSpLocks/>
            <a:stCxn id="2" idx="4"/>
            <a:endCxn id="35" idx="0"/>
          </p:cNvCxnSpPr>
          <p:nvPr/>
        </p:nvCxnSpPr>
        <p:spPr>
          <a:xfrm flipH="1">
            <a:off x="4037791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1174A2-EB10-435C-6AE5-F25FC598BC40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4578710" y="312274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6BB5AF-34A8-797A-1ED9-AE5C818A0515}"/>
              </a:ext>
            </a:extLst>
          </p:cNvPr>
          <p:cNvCxnSpPr>
            <a:cxnSpLocks/>
            <a:stCxn id="2" idx="4"/>
            <a:endCxn id="36" idx="0"/>
          </p:cNvCxnSpPr>
          <p:nvPr/>
        </p:nvCxnSpPr>
        <p:spPr>
          <a:xfrm>
            <a:off x="4578710" y="312274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E7DB563-5C2D-0AE9-9C72-23761FBA58A1}"/>
              </a:ext>
            </a:extLst>
          </p:cNvPr>
          <p:cNvSpPr/>
          <p:nvPr/>
        </p:nvSpPr>
        <p:spPr>
          <a:xfrm>
            <a:off x="690493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CFA2A-2FF3-3FE3-BE20-7710C9F3933C}"/>
              </a:ext>
            </a:extLst>
          </p:cNvPr>
          <p:cNvSpPr/>
          <p:nvPr/>
        </p:nvSpPr>
        <p:spPr>
          <a:xfrm>
            <a:off x="801268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CB12EA-E63B-67F8-BB7E-F24D1728B35A}"/>
              </a:ext>
            </a:extLst>
          </p:cNvPr>
          <p:cNvCxnSpPr>
            <a:cxnSpLocks/>
            <a:stCxn id="5" idx="4"/>
            <a:endCxn id="55" idx="0"/>
          </p:cNvCxnSpPr>
          <p:nvPr/>
        </p:nvCxnSpPr>
        <p:spPr>
          <a:xfrm flipH="1">
            <a:off x="7362133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9224C8-0561-709F-1BEF-93D70658B0BA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7903052" y="3122741"/>
            <a:ext cx="566831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5A902A2-3969-EAA3-0491-D939095B1D5D}"/>
              </a:ext>
            </a:extLst>
          </p:cNvPr>
          <p:cNvSpPr/>
          <p:nvPr/>
        </p:nvSpPr>
        <p:spPr>
          <a:xfrm>
            <a:off x="5796819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9E83BF-E713-63CE-ECCA-F4522052703A}"/>
              </a:ext>
            </a:extLst>
          </p:cNvPr>
          <p:cNvSpPr/>
          <p:nvPr/>
        </p:nvSpPr>
        <p:spPr>
          <a:xfrm>
            <a:off x="6904933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E3CA08-C321-58B1-B66B-6C5753C0FADE}"/>
              </a:ext>
            </a:extLst>
          </p:cNvPr>
          <p:cNvSpPr/>
          <p:nvPr/>
        </p:nvSpPr>
        <p:spPr>
          <a:xfrm>
            <a:off x="4688705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98EDCF-4117-A64F-83FE-903A9040FDC9}"/>
              </a:ext>
            </a:extLst>
          </p:cNvPr>
          <p:cNvCxnSpPr>
            <a:cxnSpLocks/>
            <a:stCxn id="36" idx="4"/>
            <a:endCxn id="65" idx="0"/>
          </p:cNvCxnSpPr>
          <p:nvPr/>
        </p:nvCxnSpPr>
        <p:spPr>
          <a:xfrm flipH="1">
            <a:off x="5145905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C2847C-3EFF-7454-AA92-32E67874644B}"/>
              </a:ext>
            </a:extLst>
          </p:cNvPr>
          <p:cNvCxnSpPr>
            <a:cxnSpLocks/>
            <a:stCxn id="36" idx="4"/>
            <a:endCxn id="63" idx="0"/>
          </p:cNvCxnSpPr>
          <p:nvPr/>
        </p:nvCxnSpPr>
        <p:spPr>
          <a:xfrm>
            <a:off x="6254019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E27FDB-27AA-77E4-E60A-4299D207DDC8}"/>
              </a:ext>
            </a:extLst>
          </p:cNvPr>
          <p:cNvCxnSpPr>
            <a:cxnSpLocks/>
            <a:stCxn id="36" idx="4"/>
            <a:endCxn id="64" idx="0"/>
          </p:cNvCxnSpPr>
          <p:nvPr/>
        </p:nvCxnSpPr>
        <p:spPr>
          <a:xfrm>
            <a:off x="6254019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276F589-A4B2-B519-0F5A-6D37CF681338}"/>
              </a:ext>
            </a:extLst>
          </p:cNvPr>
          <p:cNvSpPr/>
          <p:nvPr/>
        </p:nvSpPr>
        <p:spPr>
          <a:xfrm>
            <a:off x="2472477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44A56-DA1E-8E76-80E4-BF7C6EC58E8C}"/>
              </a:ext>
            </a:extLst>
          </p:cNvPr>
          <p:cNvCxnSpPr>
            <a:cxnSpLocks/>
            <a:stCxn id="31" idx="4"/>
            <a:endCxn id="75" idx="0"/>
          </p:cNvCxnSpPr>
          <p:nvPr/>
        </p:nvCxnSpPr>
        <p:spPr>
          <a:xfrm>
            <a:off x="2929677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5B0C0-B87F-5A49-3187-58B76818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BFF2DC9-1B5E-B4CC-BD97-5FFB5D4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48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8F32E5-D97B-4578-F161-23710B767D26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5D6951-3CBA-5845-5BB9-EE2B877608BF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37952E-A9DA-9AA4-1449-10E5048FF8A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928BFB-9AAB-3249-6288-C370C5D3B83F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8707-2C88-0D35-12C0-AC7F0226DD75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D07999-B0A9-C8FA-40F4-4AB12DAD693A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D7A36-3AF9-418F-467F-53EE0F731861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D53A56D-AB90-D5AC-240F-D054D9D8C9AA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7473D8-CB5D-4B7E-8DEB-7438DD875A9F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D02ED90F-A828-0E07-AD7A-93184AA13922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AE807A-E74A-572E-BE5C-DB4F563612D4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95C198BD-9515-9C80-9556-8CC7DF9106A7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33EBB-AE0C-FD6D-3D82-C2E8D08F9E9A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7667E85-A3C5-2DDF-0A58-27D0950D51E5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0E86B-AF5A-7AB5-EA2C-54F2FD20BEC6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6065D84-5783-75C1-026B-A3482EB56EA1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3CC83-3B65-D3E3-1AC5-F93B9312FBD0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BCE768A4-B090-0BE2-6FE2-EE7B462C3303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FBA41D-C652-780B-8C8A-1296250E3679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24B1D-7504-C4FD-71E8-8895A0C185E4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0-based heights</a:t>
            </a:r>
          </a:p>
        </p:txBody>
      </p:sp>
    </p:spTree>
    <p:extLst>
      <p:ext uri="{BB962C8B-B14F-4D97-AF65-F5344CB8AC3E}">
        <p14:creationId xmlns:p14="http://schemas.microsoft.com/office/powerpoint/2010/main" val="36938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BF18E-67C3-6D9A-7533-9C0E77B8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0ED2AD-257D-7578-1E9D-7116BEAB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49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D8C649-1453-FC32-F0BC-16851DA94EAC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5FBAA-77DE-CE40-A85D-E4258D1F2B54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39FAB-1A24-BE95-5E52-6BDE286CF48D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F9B0FA-2A19-DF7E-7B9F-1669A4012AA2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FCCDA7-AB4B-EF9C-3CDD-FD08F7E4FAD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6DADB4-A2B1-03EB-CBC5-2C0B40E4A59E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3259E6-97C0-8DBF-71E2-EA1943C0A924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C2A43E-70AF-9106-DD3B-689197018CCD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5F4F3A-6F41-B4F5-6CCF-30A5556D7FE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E61917FF-89CE-D577-B982-73AE527241BE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E04AA0-3663-A1E3-9BBE-D44422BC849A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3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E0CB9BD0-CA18-6F2D-D3CE-9976C35D6C78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91FE65-A4DC-B1DE-ADF5-CA2810934CB0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44A152D-37BD-49A2-63EB-626ED2E76469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6713A8-8862-A77C-DB26-344143D77E92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EB8BEF-D128-90D6-58D3-35B2ABF61AC6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915B38-A3F4-A76A-E36B-C4ADAB012766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1030A8F-EA82-0A1C-0B07-4F21D66B49A1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7E59B6-8C0A-5DAF-16C2-033D00B3824D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72F23A-07B9-4366-8077-31D7AE4E83DF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1-based heights</a:t>
            </a:r>
          </a:p>
        </p:txBody>
      </p:sp>
    </p:spTree>
    <p:extLst>
      <p:ext uri="{BB962C8B-B14F-4D97-AF65-F5344CB8AC3E}">
        <p14:creationId xmlns:p14="http://schemas.microsoft.com/office/powerpoint/2010/main" val="197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DBC9E-1165-96A9-D074-EB529B3B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E275B78-80A1-4AF0-9FC2-D84E7A1A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1BD96A1-6244-7A5C-135E-DCE892630AF2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95D5A7A-C9DE-20A7-546E-D2263EDB6347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2FF169-5E19-694D-BDEE-E8ED82AD9C3F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2E7519D-7513-F9C7-4233-782DF2DF4D25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069C36-CFA7-85B7-4C13-924B88DC638E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A2C843-B327-F951-216C-772C19963C28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763922-28E8-A639-AC02-05C7D12BFCC8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895455E-CF50-5194-1563-5B48527216EA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A63F93-0107-9F46-FAD5-EBBFD4A42CF6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31B750D-FE11-408B-66A2-CCEAB400A543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C0A67D-E5DE-9B3A-5A0A-7CCE7298C264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E7C4A4-FCB8-D412-02DE-037BF471BAA8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8C7C1B5-8130-92D5-F969-6D2E0B4B7ABA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5A9ED-3EF2-2FD2-5945-B4AC341673B2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3AB9C-0A03-A40F-0B5D-75165B4CCF58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C9A0A-F70B-6EFA-FCB3-321BC8DDD4F1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AD384-CC33-8C65-9692-26BA8CCCD5FD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89540-EBDC-0C12-9CF4-5E52DE2104C4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B7F4B-502E-280A-BBE4-4850F114DB64}"/>
              </a:ext>
            </a:extLst>
          </p:cNvPr>
          <p:cNvSpPr txBox="1"/>
          <p:nvPr/>
        </p:nvSpPr>
        <p:spPr>
          <a:xfrm>
            <a:off x="4898634" y="5486872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511E0-6D85-8D18-C901-BE6F2084A404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965C0-B974-CFFD-F3D6-98EA039F4AC1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A143A-418C-8782-8E06-BBA303CF0D09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44524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C2B7-3076-8999-A987-7AB09146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760CE5C-DF91-227E-C1C4-AAD6E0F2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50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EF294A-A619-3EEC-99F4-B2DD983915E5}"/>
              </a:ext>
            </a:extLst>
          </p:cNvPr>
          <p:cNvSpPr/>
          <p:nvPr/>
        </p:nvSpPr>
        <p:spPr>
          <a:xfrm>
            <a:off x="4388432" y="21103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CD4ABC-1C71-9EA8-1D9C-2B2EDF092BEE}"/>
              </a:ext>
            </a:extLst>
          </p:cNvPr>
          <p:cNvSpPr/>
          <p:nvPr/>
        </p:nvSpPr>
        <p:spPr>
          <a:xfrm>
            <a:off x="34740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2E2FB-3365-78CF-406C-4498A393428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42545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9A9B34E-AB8A-51FB-89FC-F2B50545C4DE}"/>
              </a:ext>
            </a:extLst>
          </p:cNvPr>
          <p:cNvSpPr/>
          <p:nvPr/>
        </p:nvSpPr>
        <p:spPr>
          <a:xfrm>
            <a:off x="43884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F6A88-5207-E6F1-65B0-8A4F1EBE1EDF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42545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AD4CA7-89AE-60F7-4358-6F59339E80BB}"/>
              </a:ext>
            </a:extLst>
          </p:cNvPr>
          <p:cNvSpPr/>
          <p:nvPr/>
        </p:nvSpPr>
        <p:spPr>
          <a:xfrm>
            <a:off x="25596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D9559-C4DE-D159-86B2-0A2C1303B577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33401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5C730A-0D0F-BAEB-4246-4B8011A30B4F}"/>
              </a:ext>
            </a:extLst>
          </p:cNvPr>
          <p:cNvSpPr/>
          <p:nvPr/>
        </p:nvSpPr>
        <p:spPr>
          <a:xfrm>
            <a:off x="53028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84E04F-1517-159E-2808-22747A6BEFF3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51689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C33F80-C20B-EADA-EA9C-36FD6B4DE7C3}"/>
              </a:ext>
            </a:extLst>
          </p:cNvPr>
          <p:cNvSpPr/>
          <p:nvPr/>
        </p:nvSpPr>
        <p:spPr>
          <a:xfrm>
            <a:off x="62172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ECAEE2-400B-C27D-1445-D5B7BAD9C08A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60833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Left 8">
            <a:extLst>
              <a:ext uri="{FF2B5EF4-FFF2-40B4-BE49-F238E27FC236}">
                <a16:creationId xmlns:a16="http://schemas.microsoft.com/office/drawing/2014/main" id="{1E72069F-0055-FB51-21C0-D05808482D78}"/>
              </a:ext>
            </a:extLst>
          </p:cNvPr>
          <p:cNvSpPr/>
          <p:nvPr/>
        </p:nvSpPr>
        <p:spPr>
          <a:xfrm>
            <a:off x="5594117" y="232525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084AB-0F59-AD6C-B631-9F6B9266014E}"/>
              </a:ext>
            </a:extLst>
          </p:cNvPr>
          <p:cNvSpPr txBox="1"/>
          <p:nvPr/>
        </p:nvSpPr>
        <p:spPr>
          <a:xfrm>
            <a:off x="6674432" y="238290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0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372EDE0-B7E0-1E2B-C356-78068B121994}"/>
              </a:ext>
            </a:extLst>
          </p:cNvPr>
          <p:cNvSpPr/>
          <p:nvPr/>
        </p:nvSpPr>
        <p:spPr>
          <a:xfrm>
            <a:off x="6543622" y="320292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B283-A36B-4AD5-BAAB-0FA35003D2E7}"/>
              </a:ext>
            </a:extLst>
          </p:cNvPr>
          <p:cNvSpPr txBox="1"/>
          <p:nvPr/>
        </p:nvSpPr>
        <p:spPr>
          <a:xfrm>
            <a:off x="7655941" y="32605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1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1A32271-5DEF-28E2-B66E-03E3198CA23C}"/>
              </a:ext>
            </a:extLst>
          </p:cNvPr>
          <p:cNvSpPr/>
          <p:nvPr/>
        </p:nvSpPr>
        <p:spPr>
          <a:xfrm>
            <a:off x="7368684" y="41382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15A9-19C9-09BE-C82C-774F15C07D91}"/>
              </a:ext>
            </a:extLst>
          </p:cNvPr>
          <p:cNvSpPr txBox="1"/>
          <p:nvPr/>
        </p:nvSpPr>
        <p:spPr>
          <a:xfrm>
            <a:off x="8481003" y="419588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2</a:t>
            </a:r>
          </a:p>
        </p:txBody>
      </p:sp>
    </p:spTree>
    <p:extLst>
      <p:ext uri="{BB962C8B-B14F-4D97-AF65-F5344CB8AC3E}">
        <p14:creationId xmlns:p14="http://schemas.microsoft.com/office/powerpoint/2010/main" val="8327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51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9DF616-9302-9EFB-779D-8052BD8E186C}"/>
              </a:ext>
            </a:extLst>
          </p:cNvPr>
          <p:cNvGrpSpPr/>
          <p:nvPr/>
        </p:nvGrpSpPr>
        <p:grpSpPr>
          <a:xfrm>
            <a:off x="1018526" y="1143000"/>
            <a:ext cx="8759968" cy="4572000"/>
            <a:chOff x="2266341" y="1143422"/>
            <a:chExt cx="8759968" cy="4572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7E41DC-A20A-F638-5392-590878430D33}"/>
                </a:ext>
              </a:extLst>
            </p:cNvPr>
            <p:cNvSpPr/>
            <p:nvPr/>
          </p:nvSpPr>
          <p:spPr>
            <a:xfrm>
              <a:off x="4556234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9C1D2F4-4990-6E33-7DAD-AF8D175DB7A7}"/>
                </a:ext>
              </a:extLst>
            </p:cNvPr>
            <p:cNvSpPr/>
            <p:nvPr/>
          </p:nvSpPr>
          <p:spPr>
            <a:xfrm>
              <a:off x="36418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3BD554-12CD-F14D-6D32-25F44D42A5EA}"/>
                </a:ext>
              </a:extLst>
            </p:cNvPr>
            <p:cNvCxnSpPr>
              <a:cxnSpLocks/>
              <a:stCxn id="18" idx="3"/>
              <a:endCxn id="2" idx="7"/>
            </p:cNvCxnSpPr>
            <p:nvPr/>
          </p:nvCxnSpPr>
          <p:spPr>
            <a:xfrm flipH="1">
              <a:off x="44223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1FE83A-4415-8782-ABBB-CF67193DEE98}"/>
                </a:ext>
              </a:extLst>
            </p:cNvPr>
            <p:cNvSpPr/>
            <p:nvPr/>
          </p:nvSpPr>
          <p:spPr>
            <a:xfrm>
              <a:off x="4556234" y="388577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62CD86-DD97-0EB5-FC27-1192C0743C46}"/>
                </a:ext>
              </a:extLst>
            </p:cNvPr>
            <p:cNvCxnSpPr>
              <a:cxnSpLocks/>
              <a:stCxn id="32" idx="3"/>
              <a:endCxn id="24" idx="7"/>
            </p:cNvCxnSpPr>
            <p:nvPr/>
          </p:nvCxnSpPr>
          <p:spPr>
            <a:xfrm flipH="1">
              <a:off x="5336723" y="3752711"/>
              <a:ext cx="267822" cy="26697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57501F-A064-22B4-24A3-D2DA157A70B9}"/>
                </a:ext>
              </a:extLst>
            </p:cNvPr>
            <p:cNvSpPr/>
            <p:nvPr/>
          </p:nvSpPr>
          <p:spPr>
            <a:xfrm>
              <a:off x="54706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DE48CC-49F8-A995-F153-D45FEA217795}"/>
                </a:ext>
              </a:extLst>
            </p:cNvPr>
            <p:cNvCxnSpPr>
              <a:cxnSpLocks/>
              <a:stCxn id="18" idx="5"/>
              <a:endCxn id="32" idx="1"/>
            </p:cNvCxnSpPr>
            <p:nvPr/>
          </p:nvCxnSpPr>
          <p:spPr>
            <a:xfrm>
              <a:off x="53367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17E0BC-F3C3-FC54-EC85-BA5F6A30DBAC}"/>
                </a:ext>
              </a:extLst>
            </p:cNvPr>
            <p:cNvSpPr/>
            <p:nvPr/>
          </p:nvSpPr>
          <p:spPr>
            <a:xfrm>
              <a:off x="6385034" y="38866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4E80DF-1AAA-F276-D9A3-11EC9FBF1BDB}"/>
                </a:ext>
              </a:extLst>
            </p:cNvPr>
            <p:cNvCxnSpPr>
              <a:cxnSpLocks/>
              <a:stCxn id="32" idx="5"/>
              <a:endCxn id="37" idx="1"/>
            </p:cNvCxnSpPr>
            <p:nvPr/>
          </p:nvCxnSpPr>
          <p:spPr>
            <a:xfrm>
              <a:off x="6251123" y="37527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0BFEA8-696B-1E89-400B-ABD131993C37}"/>
                </a:ext>
              </a:extLst>
            </p:cNvPr>
            <p:cNvSpPr/>
            <p:nvPr/>
          </p:nvSpPr>
          <p:spPr>
            <a:xfrm>
              <a:off x="54706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2590A-6CF3-8F5C-E5C7-9497CD90A325}"/>
                </a:ext>
              </a:extLst>
            </p:cNvPr>
            <p:cNvSpPr/>
            <p:nvPr/>
          </p:nvSpPr>
          <p:spPr>
            <a:xfrm>
              <a:off x="72994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472589D-9D60-B0F3-7915-FB0CE871AAFB}"/>
                </a:ext>
              </a:extLst>
            </p:cNvPr>
            <p:cNvCxnSpPr>
              <a:cxnSpLocks/>
              <a:stCxn id="37" idx="5"/>
              <a:endCxn id="42" idx="1"/>
            </p:cNvCxnSpPr>
            <p:nvPr/>
          </p:nvCxnSpPr>
          <p:spPr>
            <a:xfrm>
              <a:off x="71655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A95A1F-969B-6B51-794E-D3D13858BAEB}"/>
                </a:ext>
              </a:extLst>
            </p:cNvPr>
            <p:cNvCxnSpPr>
              <a:cxnSpLocks/>
              <a:stCxn id="37" idx="3"/>
              <a:endCxn id="41" idx="7"/>
            </p:cNvCxnSpPr>
            <p:nvPr/>
          </p:nvCxnSpPr>
          <p:spPr>
            <a:xfrm flipH="1">
              <a:off x="62511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7E8960-9CA0-C825-A918-56AA0BAE0088}"/>
                </a:ext>
              </a:extLst>
            </p:cNvPr>
            <p:cNvSpPr/>
            <p:nvPr/>
          </p:nvSpPr>
          <p:spPr>
            <a:xfrm>
              <a:off x="3641834" y="11434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83D9D0-0BAF-0DD3-092B-F29592BBD552}"/>
                </a:ext>
              </a:extLst>
            </p:cNvPr>
            <p:cNvSpPr/>
            <p:nvPr/>
          </p:nvSpPr>
          <p:spPr>
            <a:xfrm>
              <a:off x="2723541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66E2FE-DEC6-930A-325D-528AF87F38D5}"/>
                </a:ext>
              </a:extLst>
            </p:cNvPr>
            <p:cNvCxnSpPr>
              <a:cxnSpLocks/>
              <a:stCxn id="3" idx="3"/>
              <a:endCxn id="10" idx="7"/>
            </p:cNvCxnSpPr>
            <p:nvPr/>
          </p:nvCxnSpPr>
          <p:spPr>
            <a:xfrm flipH="1">
              <a:off x="3504030" y="1923911"/>
              <a:ext cx="271715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0E6D5-5D0D-9B70-C1F3-CD5122A038F5}"/>
                </a:ext>
              </a:extLst>
            </p:cNvPr>
            <p:cNvCxnSpPr>
              <a:cxnSpLocks/>
              <a:stCxn id="3" idx="5"/>
              <a:endCxn id="18" idx="1"/>
            </p:cNvCxnSpPr>
            <p:nvPr/>
          </p:nvCxnSpPr>
          <p:spPr>
            <a:xfrm>
              <a:off x="4422323" y="19239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row: Left 46">
              <a:extLst>
                <a:ext uri="{FF2B5EF4-FFF2-40B4-BE49-F238E27FC236}">
                  <a16:creationId xmlns:a16="http://schemas.microsoft.com/office/drawing/2014/main" id="{A9EFF3D3-5D5C-C255-EA13-9C97C45D5233}"/>
                </a:ext>
              </a:extLst>
            </p:cNvPr>
            <p:cNvSpPr/>
            <p:nvPr/>
          </p:nvSpPr>
          <p:spPr>
            <a:xfrm>
              <a:off x="6518945" y="3186684"/>
              <a:ext cx="978408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E016D-748E-BD9B-E51E-23A17D6EA50C}"/>
                </a:ext>
              </a:extLst>
            </p:cNvPr>
            <p:cNvSpPr txBox="1"/>
            <p:nvPr/>
          </p:nvSpPr>
          <p:spPr>
            <a:xfrm>
              <a:off x="7514897" y="324925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 E</a:t>
              </a:r>
            </a:p>
          </p:txBody>
        </p:sp>
        <p:sp>
          <p:nvSpPr>
            <p:cNvPr id="49" name="Arrow: Left 48">
              <a:extLst>
                <a:ext uri="{FF2B5EF4-FFF2-40B4-BE49-F238E27FC236}">
                  <a16:creationId xmlns:a16="http://schemas.microsoft.com/office/drawing/2014/main" id="{4871B2F2-9613-0292-FA6E-58581262C09F}"/>
                </a:ext>
              </a:extLst>
            </p:cNvPr>
            <p:cNvSpPr/>
            <p:nvPr/>
          </p:nvSpPr>
          <p:spPr>
            <a:xfrm>
              <a:off x="5606796" y="221976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 50">
              <a:extLst>
                <a:ext uri="{FF2B5EF4-FFF2-40B4-BE49-F238E27FC236}">
                  <a16:creationId xmlns:a16="http://schemas.microsoft.com/office/drawing/2014/main" id="{0E18C5CE-0808-3D0B-CE32-AC245AEA4263}"/>
                </a:ext>
              </a:extLst>
            </p:cNvPr>
            <p:cNvSpPr/>
            <p:nvPr/>
          </p:nvSpPr>
          <p:spPr>
            <a:xfrm>
              <a:off x="4690145" y="130841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4F19A5B9-B9AD-FA8F-8913-43282A7D399F}"/>
                </a:ext>
              </a:extLst>
            </p:cNvPr>
            <p:cNvSpPr/>
            <p:nvPr/>
          </p:nvSpPr>
          <p:spPr>
            <a:xfrm>
              <a:off x="7433345" y="4100662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D68B9107-137D-966D-C22C-A032349B2B12}"/>
                </a:ext>
              </a:extLst>
            </p:cNvPr>
            <p:cNvSpPr/>
            <p:nvPr/>
          </p:nvSpPr>
          <p:spPr>
            <a:xfrm>
              <a:off x="8347745" y="5014328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EDC0511-F033-13D0-5E84-0AC0542606C6}"/>
                </a:ext>
              </a:extLst>
            </p:cNvPr>
            <p:cNvSpPr/>
            <p:nvPr/>
          </p:nvSpPr>
          <p:spPr>
            <a:xfrm>
              <a:off x="4358315" y="5014328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70FFDC19-D47F-E63F-5AE1-EEBAFBCACE73}"/>
                </a:ext>
              </a:extLst>
            </p:cNvPr>
            <p:cNvSpPr/>
            <p:nvPr/>
          </p:nvSpPr>
          <p:spPr>
            <a:xfrm>
              <a:off x="3411438" y="4100662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0FE4FA-95F8-D7EA-A886-40D5D06B726C}"/>
                </a:ext>
              </a:extLst>
            </p:cNvPr>
            <p:cNvSpPr txBox="1"/>
            <p:nvPr/>
          </p:nvSpPr>
          <p:spPr>
            <a:xfrm>
              <a:off x="8415345" y="4156516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C94147-B93A-7754-410E-C9248E70F963}"/>
                </a:ext>
              </a:extLst>
            </p:cNvPr>
            <p:cNvSpPr txBox="1"/>
            <p:nvPr/>
          </p:nvSpPr>
          <p:spPr>
            <a:xfrm>
              <a:off x="2266341" y="4158312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12760A-3BD8-6068-5DAE-9D50DD6AA329}"/>
                </a:ext>
              </a:extLst>
            </p:cNvPr>
            <p:cNvSpPr txBox="1"/>
            <p:nvPr/>
          </p:nvSpPr>
          <p:spPr>
            <a:xfrm>
              <a:off x="932565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94BA80-82E5-6F0E-7BCE-4EABCB91A1A3}"/>
                </a:ext>
              </a:extLst>
            </p:cNvPr>
            <p:cNvSpPr txBox="1"/>
            <p:nvPr/>
          </p:nvSpPr>
          <p:spPr>
            <a:xfrm>
              <a:off x="261104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9F963E-E372-E133-87DF-DB5C4F407F0A}"/>
                </a:ext>
              </a:extLst>
            </p:cNvPr>
            <p:cNvSpPr txBox="1"/>
            <p:nvPr/>
          </p:nvSpPr>
          <p:spPr>
            <a:xfrm>
              <a:off x="6585049" y="2277418"/>
              <a:ext cx="124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Parent of 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D9F6C0-C9BB-BB51-9631-4B1275C06C6E}"/>
                </a:ext>
              </a:extLst>
            </p:cNvPr>
            <p:cNvSpPr txBox="1"/>
            <p:nvPr/>
          </p:nvSpPr>
          <p:spPr>
            <a:xfrm>
              <a:off x="5665987" y="1368152"/>
              <a:ext cx="185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Grandparent of E</a:t>
              </a:r>
            </a:p>
          </p:txBody>
        </p:sp>
      </p:grpSp>
      <p:sp>
        <p:nvSpPr>
          <p:cNvPr id="65" name="Right Brace 64">
            <a:extLst>
              <a:ext uri="{FF2B5EF4-FFF2-40B4-BE49-F238E27FC236}">
                <a16:creationId xmlns:a16="http://schemas.microsoft.com/office/drawing/2014/main" id="{409B5528-5292-69B0-195F-9524398473F0}"/>
              </a:ext>
            </a:extLst>
          </p:cNvPr>
          <p:cNvSpPr/>
          <p:nvPr/>
        </p:nvSpPr>
        <p:spPr>
          <a:xfrm>
            <a:off x="6743129" y="1217429"/>
            <a:ext cx="391511" cy="1582358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EEA416-6BA9-E7D0-99D2-CDA10FC58C2A}"/>
              </a:ext>
            </a:extLst>
          </p:cNvPr>
          <p:cNvSpPr txBox="1"/>
          <p:nvPr/>
        </p:nvSpPr>
        <p:spPr>
          <a:xfrm>
            <a:off x="7210130" y="1820689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Ancestors of E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3A2DB3E4-C72A-298B-F9AB-F6AE36E2DD0D}"/>
              </a:ext>
            </a:extLst>
          </p:cNvPr>
          <p:cNvSpPr/>
          <p:nvPr/>
        </p:nvSpPr>
        <p:spPr>
          <a:xfrm>
            <a:off x="9777991" y="4008577"/>
            <a:ext cx="391511" cy="1582358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F29A7D-8196-1C16-9A78-C8930E70FE74}"/>
              </a:ext>
            </a:extLst>
          </p:cNvPr>
          <p:cNvSpPr txBox="1"/>
          <p:nvPr/>
        </p:nvSpPr>
        <p:spPr>
          <a:xfrm>
            <a:off x="10268973" y="4609294"/>
            <a:ext cx="19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Descendants of 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21461E7-4E4D-9F0A-1206-84591C98F713}"/>
              </a:ext>
            </a:extLst>
          </p:cNvPr>
          <p:cNvSpPr/>
          <p:nvPr/>
        </p:nvSpPr>
        <p:spPr>
          <a:xfrm>
            <a:off x="1348656" y="324882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A3C554-28F1-F33F-2B89-E4E2726E6F39}"/>
              </a:ext>
            </a:extLst>
          </p:cNvPr>
          <p:cNvSpPr txBox="1"/>
          <p:nvPr/>
        </p:nvSpPr>
        <p:spPr>
          <a:xfrm>
            <a:off x="80360" y="330647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Sibling of E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3691C-9428-FB45-3B67-CD0BA9285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931689B-1564-F894-405B-7EC6850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52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91971D-5F5F-7F84-E2C9-F0102AC153E6}"/>
              </a:ext>
            </a:extLst>
          </p:cNvPr>
          <p:cNvSpPr/>
          <p:nvPr/>
        </p:nvSpPr>
        <p:spPr>
          <a:xfrm>
            <a:off x="5555081" y="14166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AFD6D8-F064-56EF-1B54-B3E754A40A7B}"/>
              </a:ext>
            </a:extLst>
          </p:cNvPr>
          <p:cNvSpPr/>
          <p:nvPr/>
        </p:nvSpPr>
        <p:spPr>
          <a:xfrm>
            <a:off x="4339330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DB1E3D-8C80-169E-A6BC-049D6689913B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119819" y="2197179"/>
            <a:ext cx="56917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56B9C0-3B07-D71B-DA6A-A3B0369F2A1F}"/>
              </a:ext>
            </a:extLst>
          </p:cNvPr>
          <p:cNvSpPr/>
          <p:nvPr/>
        </p:nvSpPr>
        <p:spPr>
          <a:xfrm>
            <a:off x="433933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BB403-66DB-422B-C3AF-BB0AEC49184A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>
            <a:off x="4796530" y="3245490"/>
            <a:ext cx="0" cy="2833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56FB6BE-5A07-D6B5-9397-B6C861590A13}"/>
              </a:ext>
            </a:extLst>
          </p:cNvPr>
          <p:cNvSpPr/>
          <p:nvPr/>
        </p:nvSpPr>
        <p:spPr>
          <a:xfrm>
            <a:off x="542117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CCFD6-F4DF-6332-7809-E4068562DEB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11981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5FC1BC0-B9EC-FBC3-E139-1A0787130844}"/>
              </a:ext>
            </a:extLst>
          </p:cNvPr>
          <p:cNvSpPr/>
          <p:nvPr/>
        </p:nvSpPr>
        <p:spPr>
          <a:xfrm>
            <a:off x="325749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B7D7B-0856-595B-72EB-5FBA726058EB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03797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ABD8520-ABE8-38E6-FFE8-1411D2006861}"/>
              </a:ext>
            </a:extLst>
          </p:cNvPr>
          <p:cNvSpPr/>
          <p:nvPr/>
        </p:nvSpPr>
        <p:spPr>
          <a:xfrm>
            <a:off x="6469481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1F17BA-F787-2DB9-C5E0-171D6497A862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335570" y="21971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98EDCC-0163-1E09-D123-9306FFD5BE1F}"/>
              </a:ext>
            </a:extLst>
          </p:cNvPr>
          <p:cNvSpPr/>
          <p:nvPr/>
        </p:nvSpPr>
        <p:spPr>
          <a:xfrm>
            <a:off x="7383881" y="32454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6D99C-B8B8-BC7D-343B-2936C46DA93F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7249970" y="31115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603F861-8A09-631B-AA9B-1FDA895C1C18}"/>
              </a:ext>
            </a:extLst>
          </p:cNvPr>
          <p:cNvSpPr/>
          <p:nvPr/>
        </p:nvSpPr>
        <p:spPr>
          <a:xfrm>
            <a:off x="64694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2403B4-B9E6-8BE8-6E1E-1C7D5AD1C8C9}"/>
              </a:ext>
            </a:extLst>
          </p:cNvPr>
          <p:cNvSpPr/>
          <p:nvPr/>
        </p:nvSpPr>
        <p:spPr>
          <a:xfrm>
            <a:off x="82982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AE0E97-54DA-E114-53DD-94C2CBFC5940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81643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D803E6-28DC-0AC7-4B1E-44FFDF21EED6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72499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CAD0-EE01-3819-D73E-BAC2E6C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EC6529-EA8B-F02B-A29A-E0ABD294BC62}"/>
              </a:ext>
            </a:extLst>
          </p:cNvPr>
          <p:cNvSpPr/>
          <p:nvPr/>
        </p:nvSpPr>
        <p:spPr>
          <a:xfrm>
            <a:off x="2187388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17C01-CF19-24B8-9972-476BA2811962}"/>
              </a:ext>
            </a:extLst>
          </p:cNvPr>
          <p:cNvSpPr/>
          <p:nvPr/>
        </p:nvSpPr>
        <p:spPr>
          <a:xfrm>
            <a:off x="5791200" y="1119619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CEF58A-59AC-A820-DB3F-578EC63F178A}"/>
              </a:ext>
            </a:extLst>
          </p:cNvPr>
          <p:cNvSpPr/>
          <p:nvPr/>
        </p:nvSpPr>
        <p:spPr>
          <a:xfrm>
            <a:off x="3388659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275EB9-4818-5561-D01F-D577F6CF8949}"/>
              </a:ext>
            </a:extLst>
          </p:cNvPr>
          <p:cNvSpPr/>
          <p:nvPr/>
        </p:nvSpPr>
        <p:spPr>
          <a:xfrm>
            <a:off x="5791201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7DACD0-C70C-7CAE-DD20-B9D910990BB1}"/>
              </a:ext>
            </a:extLst>
          </p:cNvPr>
          <p:cNvSpPr/>
          <p:nvPr/>
        </p:nvSpPr>
        <p:spPr>
          <a:xfrm>
            <a:off x="8193743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3CA934-8091-3450-366A-D1B4F480A9C3}"/>
              </a:ext>
            </a:extLst>
          </p:cNvPr>
          <p:cNvSpPr/>
          <p:nvPr/>
        </p:nvSpPr>
        <p:spPr>
          <a:xfrm>
            <a:off x="6992472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sbin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CDACD-898E-AC92-4F54-E042E6469BFF}"/>
              </a:ext>
            </a:extLst>
          </p:cNvPr>
          <p:cNvSpPr/>
          <p:nvPr/>
        </p:nvSpPr>
        <p:spPr>
          <a:xfrm>
            <a:off x="9395014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523152-03BC-113C-20AD-0F99A0317E8C}"/>
              </a:ext>
            </a:extLst>
          </p:cNvPr>
          <p:cNvSpPr/>
          <p:nvPr/>
        </p:nvSpPr>
        <p:spPr>
          <a:xfrm>
            <a:off x="4589930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etc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97E92B-2A06-2CBC-0B4D-DB8043833CC4}"/>
              </a:ext>
            </a:extLst>
          </p:cNvPr>
          <p:cNvSpPr/>
          <p:nvPr/>
        </p:nvSpPr>
        <p:spPr>
          <a:xfrm>
            <a:off x="767379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B2574D-EB4F-3340-75E5-A2D7F86EE20C}"/>
              </a:ext>
            </a:extLst>
          </p:cNvPr>
          <p:cNvSpPr/>
          <p:nvPr/>
        </p:nvSpPr>
        <p:spPr>
          <a:xfrm>
            <a:off x="8785415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59EDA-6EA6-3BB0-6795-B9EDF13282FC}"/>
              </a:ext>
            </a:extLst>
          </p:cNvPr>
          <p:cNvSpPr/>
          <p:nvPr/>
        </p:nvSpPr>
        <p:spPr>
          <a:xfrm>
            <a:off x="487680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alex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25E5915-D120-DFFB-9210-27A3BA8495B3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4251661" y="426946"/>
            <a:ext cx="389667" cy="3603812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C02C6F2-0D28-354C-CD9F-8D393CF7A23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852297" y="1027582"/>
            <a:ext cx="389667" cy="240254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FD62A6-1F9E-BC65-C009-1AD1A8E05A4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5452932" y="1628217"/>
            <a:ext cx="389667" cy="12012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44C8A8-F325-7444-A2CB-961EAB5F7DB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053567" y="2228851"/>
            <a:ext cx="38966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13BC00E-4318-2729-E42E-A41C12F643E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654203" y="1628216"/>
            <a:ext cx="389667" cy="12012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1855B4-822E-C7CC-E8F6-22008009467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254838" y="1027580"/>
            <a:ext cx="389667" cy="2402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CF348B-C932-18DF-4281-F6E8F1A67C2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7855474" y="426945"/>
            <a:ext cx="389667" cy="36038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BA665C3-39CE-EE9F-4253-9BEAE3BC8EB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5596367" y="3075720"/>
            <a:ext cx="389668" cy="9144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8220D3-CCE2-9A97-DC81-A25F3DD31D9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8196133" y="3272944"/>
            <a:ext cx="389668" cy="5199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1D51BD-38E1-C7A6-3478-4E0F059AEFB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751945" y="3237084"/>
            <a:ext cx="389668" cy="5916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6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97DA-9861-239C-3DBD-2243A816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26C3C-1B2D-B11F-CA8B-52439256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E1038-B41A-5867-9714-3295BB2C0948}"/>
              </a:ext>
            </a:extLst>
          </p:cNvPr>
          <p:cNvSpPr/>
          <p:nvPr/>
        </p:nvSpPr>
        <p:spPr>
          <a:xfrm>
            <a:off x="399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5A8B0-E8D7-8E04-367A-F45EB9DFF22A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3307976" y="2161934"/>
            <a:ext cx="823629" cy="3253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84C21C-71A8-7018-FB3E-D6ADF1B8DB1A}"/>
              </a:ext>
            </a:extLst>
          </p:cNvPr>
          <p:cNvSpPr txBox="1"/>
          <p:nvPr/>
        </p:nvSpPr>
        <p:spPr>
          <a:xfrm>
            <a:off x="2850776" y="4392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FDCC8-D73A-EFDE-E09D-960A748CDB20}"/>
              </a:ext>
            </a:extLst>
          </p:cNvPr>
          <p:cNvSpPr txBox="1"/>
          <p:nvPr/>
        </p:nvSpPr>
        <p:spPr>
          <a:xfrm>
            <a:off x="5214894" y="1432772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 + 4 × 5 × (1 + 2)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EEC6E-1493-DB48-1071-0D0F4F936FAE}"/>
              </a:ext>
            </a:extLst>
          </p:cNvPr>
          <p:cNvSpPr/>
          <p:nvPr/>
        </p:nvSpPr>
        <p:spPr>
          <a:xfrm>
            <a:off x="2850776" y="2487277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5A465-86D3-A484-3F72-01B5F04D48C3}"/>
              </a:ext>
            </a:extLst>
          </p:cNvPr>
          <p:cNvSpPr/>
          <p:nvPr/>
        </p:nvSpPr>
        <p:spPr>
          <a:xfrm>
            <a:off x="3083294" y="4363240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FACEFB-8028-EC35-2F0D-BDAC23C4EB20}"/>
              </a:ext>
            </a:extLst>
          </p:cNvPr>
          <p:cNvSpPr/>
          <p:nvPr/>
        </p:nvSpPr>
        <p:spPr>
          <a:xfrm>
            <a:off x="4912094" y="438181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B539FC-9034-C8A3-3D2A-59F9A98E974E}"/>
              </a:ext>
            </a:extLst>
          </p:cNvPr>
          <p:cNvSpPr/>
          <p:nvPr/>
        </p:nvSpPr>
        <p:spPr>
          <a:xfrm>
            <a:off x="6123294" y="438713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361F08-D865-CBB1-CF30-CFCB64261083}"/>
              </a:ext>
            </a:extLst>
          </p:cNvPr>
          <p:cNvSpPr/>
          <p:nvPr/>
        </p:nvSpPr>
        <p:spPr>
          <a:xfrm>
            <a:off x="7952094" y="439270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8D50F8-EEDA-42C6-0992-B58AF34ABE8E}"/>
              </a:ext>
            </a:extLst>
          </p:cNvPr>
          <p:cNvSpPr/>
          <p:nvPr/>
        </p:nvSpPr>
        <p:spPr>
          <a:xfrm>
            <a:off x="3997694" y="13814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E39895-EA1E-BC5A-CC71-656F67341B5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3540494" y="3990734"/>
            <a:ext cx="591111" cy="3725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0F186-1A24-D27A-C21E-956833856E35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4778183" y="3990734"/>
            <a:ext cx="591111" cy="3910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B07B79B-A186-19B0-A43E-E0E5300A92F7}"/>
              </a:ext>
            </a:extLst>
          </p:cNvPr>
          <p:cNvSpPr/>
          <p:nvPr/>
        </p:nvSpPr>
        <p:spPr>
          <a:xfrm>
            <a:off x="5517694" y="2295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DAEF5-BEE0-1A91-9D93-336714514322}"/>
              </a:ext>
            </a:extLst>
          </p:cNvPr>
          <p:cNvSpPr/>
          <p:nvPr/>
        </p:nvSpPr>
        <p:spPr>
          <a:xfrm>
            <a:off x="703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D787A0-7A41-D971-58CA-7AE438827CF7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flipH="1">
            <a:off x="6580494" y="3990734"/>
            <a:ext cx="591111" cy="396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1D139-8447-0CE6-1B65-64B424C68D9E}"/>
              </a:ext>
            </a:extLst>
          </p:cNvPr>
          <p:cNvCxnSpPr>
            <a:cxnSpLocks/>
            <a:stCxn id="31" idx="5"/>
            <a:endCxn id="11" idx="0"/>
          </p:cNvCxnSpPr>
          <p:nvPr/>
        </p:nvCxnSpPr>
        <p:spPr>
          <a:xfrm>
            <a:off x="7818183" y="3990734"/>
            <a:ext cx="591111" cy="40197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077BF-39AA-B309-26D4-0E7F48322993}"/>
              </a:ext>
            </a:extLst>
          </p:cNvPr>
          <p:cNvCxnSpPr>
            <a:cxnSpLocks/>
            <a:stCxn id="30" idx="3"/>
            <a:endCxn id="2" idx="7"/>
          </p:cNvCxnSpPr>
          <p:nvPr/>
        </p:nvCxnSpPr>
        <p:spPr>
          <a:xfrm flipH="1">
            <a:off x="477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4A46DA-2A08-2B44-A32F-BE0FD5468C42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629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B05093-9E35-4D54-6192-C40BC1E2BD89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778183" y="21619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E651-3288-4154-2BC0-525C36F4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8098CED-30B4-96BD-1F14-E09DAC0F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FE8FC25-A147-E2B6-469C-816E3950984D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7B799B-FA7A-4015-2066-5760BDFF07FD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85F2B2-CE91-073A-D544-D9DE63F69DF8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80B4CF0-1B7E-8D42-0BFD-5493EB9989FB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04CC7D-AE76-4D2D-5276-D227ED4DE773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58A1DC8-9FFC-A438-A2B9-B69000A06D91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5035E5-7F53-68F2-779C-EBEDCCEB7629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499668B-740E-730D-A18D-0B0EAF4F3B82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FA5F10-D033-EFC8-ADD2-CE4B2B977C8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E7EC153-0F2F-0854-8C92-6969EABDE721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1870C4-D38A-E551-1DCF-F6346E9408F0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DB6F84-34FB-CBD6-3FAC-7E1E0073B88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B3F926A-0B6B-9CBB-2EBC-5737A774DADE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E465D6-2FBC-9300-D5E4-CD972CDDD614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4E38F-808B-FF05-5374-3B17C8CCC902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28965-91A6-1474-12D7-FF801882A490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4F9BC-FB5A-69B7-2B9F-DCADDCF493B2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AD2E-67E4-6EF4-9BFC-D4113AAEB115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760A7-5319-2DC1-B845-FA8ABCBEFDAC}"/>
              </a:ext>
            </a:extLst>
          </p:cNvPr>
          <p:cNvSpPr txBox="1"/>
          <p:nvPr/>
        </p:nvSpPr>
        <p:spPr>
          <a:xfrm>
            <a:off x="4898634" y="5486872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922D3-0AB1-0643-0D50-2DE3720E3EAE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5307C0-EE79-E21C-AEAF-D94AC1EB2A49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B69A-0A67-A9C9-ED6A-A2CBD2BC6C0B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50696-E6E9-D7C3-CBFA-57560584050C}"/>
              </a:ext>
            </a:extLst>
          </p:cNvPr>
          <p:cNvSpPr/>
          <p:nvPr/>
        </p:nvSpPr>
        <p:spPr>
          <a:xfrm>
            <a:off x="3051129" y="4204926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2E74E-A364-DBB8-8910-E33014A1171C}"/>
              </a:ext>
            </a:extLst>
          </p:cNvPr>
          <p:cNvSpPr/>
          <p:nvPr/>
        </p:nvSpPr>
        <p:spPr>
          <a:xfrm>
            <a:off x="3037123" y="3471620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78548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158B8-2E0C-7859-72E4-D19DFFAC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77F23A5-3666-6E47-ED7F-0610BCB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A50525-2B1E-13D7-BFED-F52E7802969C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465BD3-10DB-FAC6-0590-C4A8CF824A71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806A26-37AC-1703-78EC-5DD5E11810D3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B18572D-27FA-4EA1-6C57-9F761C995911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076D22-7203-BDCD-1ADE-E1ACF9EBBB93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6B4AA58-85D0-2FD5-2451-FE9157834225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5AE009-2CA5-F740-97AD-1F62FECE5BB7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E636CE6-DB4F-9C1C-8086-E6A1FE3DB3B5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E31FC2-1C26-14F7-5C44-05553CCEF1CC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65AC70E-79D5-E8AB-82C4-87ED2C981807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78B937-9F4A-5027-6CDF-8116E97ACB3F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802834B-30E1-BDFE-30A9-AB6F8699F001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66430CA-9132-A8D1-3987-087DC7FAB768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E14D1-6AA0-328D-4235-0B8C33D3D143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F7060-EE36-DF0B-46D9-ADDC07771822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D41FE-BDC4-48CE-3D2D-734A61DC825E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92BB9-4478-9DA9-2BAA-F17A47263EA8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DC15C-DB8F-8C37-5DCB-C23EDD42B953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2FF72-E0B4-D08C-E79F-B72B0D0FBAD2}"/>
              </a:ext>
            </a:extLst>
          </p:cNvPr>
          <p:cNvSpPr txBox="1"/>
          <p:nvPr/>
        </p:nvSpPr>
        <p:spPr>
          <a:xfrm>
            <a:off x="4898634" y="5486872"/>
            <a:ext cx="157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2BAD2-A6D0-F3B5-72FF-9B063197DB7E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02428C-6D8B-29C8-8C1C-05327A2FEDD1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B3B12-A0CE-4460-5B7E-F1628F011689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79837-53B0-46BE-9160-F987E2437293}"/>
              </a:ext>
            </a:extLst>
          </p:cNvPr>
          <p:cNvSpPr/>
          <p:nvPr/>
        </p:nvSpPr>
        <p:spPr>
          <a:xfrm>
            <a:off x="3051129" y="4204926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57000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C07BA-2C0C-EAC4-74ED-BD1DDBF5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CDC30DD-4CFC-E016-C156-1EF4A961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355EF7-B4F9-8133-9A6E-341823474FE9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F9C2877-653C-2B55-D9FF-269C80FF2B29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E4F9D1-FB62-3D15-AA40-703C3469DE0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4A234E1-0E90-2980-246D-D35E51C40A59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23AAA-F851-5122-38D8-F1FCCA00B049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8B04959-D576-0CBC-572B-E9A4A5F21ED7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FA4BD0-963F-8DAE-25AA-CCD415C2D65D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AC7B98C-20A5-D870-A1B5-3AE762550A65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521BA6-45D9-F913-790C-7D860C12ED19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2AA38F6-A3EB-13A2-28E1-998D1D4F17A1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1E56CB-01E7-AAD6-16DF-2ACB6BE988C9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23123B-646C-A0FE-B6E4-131C800925D5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3D5F373-2639-D8FA-1B85-FFC7BA37068C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3FA69-A58E-57B1-3239-E540F0F321E2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8752E-B109-36EF-FBA0-A85B183FB222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9305A-243D-943C-AA5A-FED607101322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108A2-623C-AB08-991D-F36E590B5AC2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DECD2-8177-0961-8E9E-63D7853495E9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7C3F5-992B-6928-9D50-3F713366A545}"/>
              </a:ext>
            </a:extLst>
          </p:cNvPr>
          <p:cNvSpPr txBox="1"/>
          <p:nvPr/>
        </p:nvSpPr>
        <p:spPr>
          <a:xfrm>
            <a:off x="4898634" y="5486872"/>
            <a:ext cx="193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9DA45-0453-D56F-C844-4B37693E849A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89415E-797E-725A-460E-2C14D020DF8E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3DD7A-3CCD-C847-3B57-7935295B6B20}"/>
              </a:ext>
            </a:extLst>
          </p:cNvPr>
          <p:cNvSpPr/>
          <p:nvPr/>
        </p:nvSpPr>
        <p:spPr>
          <a:xfrm>
            <a:off x="3043453" y="4938232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47230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8ACA-3B07-3725-BA1A-29CEECB0E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B44F2CD-FC97-6395-825A-C140B1A0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BEE574-ECC8-2365-4A36-DFECABC85C3A}"/>
              </a:ext>
            </a:extLst>
          </p:cNvPr>
          <p:cNvSpPr/>
          <p:nvPr/>
        </p:nvSpPr>
        <p:spPr>
          <a:xfrm>
            <a:off x="7104799" y="21498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C80467-DC38-322E-6899-12CFEE0F35FD}"/>
              </a:ext>
            </a:extLst>
          </p:cNvPr>
          <p:cNvSpPr/>
          <p:nvPr/>
        </p:nvSpPr>
        <p:spPr>
          <a:xfrm>
            <a:off x="564972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C6B004-D2CE-5ABA-935B-D18DA26BC7A1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6430213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78DA14D-0624-EBF6-11C5-6CD85A4F9877}"/>
              </a:ext>
            </a:extLst>
          </p:cNvPr>
          <p:cNvSpPr/>
          <p:nvPr/>
        </p:nvSpPr>
        <p:spPr>
          <a:xfrm>
            <a:off x="946981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DC6C8A-1FF0-30A0-CCF8-DA503722E68A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934036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8307A69-8470-F5C3-A44F-458058D401B0}"/>
              </a:ext>
            </a:extLst>
          </p:cNvPr>
          <p:cNvSpPr/>
          <p:nvPr/>
        </p:nvSpPr>
        <p:spPr>
          <a:xfrm>
            <a:off x="7649932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9C22BC-27A9-072F-7BC8-FAD18005179C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8430421" y="3844691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789E6C5-5110-AE59-5CC1-65E8A3E920B4}"/>
              </a:ext>
            </a:extLst>
          </p:cNvPr>
          <p:cNvSpPr/>
          <p:nvPr/>
        </p:nvSpPr>
        <p:spPr>
          <a:xfrm>
            <a:off x="8559874" y="30642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460E84-E78A-95EE-D91F-142A951FED01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7885288" y="2930291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62B811E-FEBB-4218-9428-6335B3626A22}"/>
              </a:ext>
            </a:extLst>
          </p:cNvPr>
          <p:cNvSpPr/>
          <p:nvPr/>
        </p:nvSpPr>
        <p:spPr>
          <a:xfrm>
            <a:off x="6559668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FB7DDB-9881-7E65-29C6-08BC187DF257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6430213" y="3844691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81BF3B-5F2A-C269-0F05-C32C4DB6345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5511815" y="3844691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53308F-E692-EAF2-5EAF-3038BC32E537}"/>
              </a:ext>
            </a:extLst>
          </p:cNvPr>
          <p:cNvSpPr/>
          <p:nvPr/>
        </p:nvSpPr>
        <p:spPr>
          <a:xfrm>
            <a:off x="4731326" y="397860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E6F9E-24A9-1DB5-7EC2-7F2D33F0219D}"/>
              </a:ext>
            </a:extLst>
          </p:cNvPr>
          <p:cNvSpPr/>
          <p:nvPr/>
        </p:nvSpPr>
        <p:spPr>
          <a:xfrm>
            <a:off x="2860573" y="1117157"/>
            <a:ext cx="914400" cy="457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B76D5-52ED-281E-1B41-48A8AC3FDBEF}"/>
              </a:ext>
            </a:extLst>
          </p:cNvPr>
          <p:cNvSpPr txBox="1"/>
          <p:nvPr/>
        </p:nvSpPr>
        <p:spPr>
          <a:xfrm>
            <a:off x="1904220" y="1117157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63B26-F65B-E6C1-86A2-72F7BB46C416}"/>
              </a:ext>
            </a:extLst>
          </p:cNvPr>
          <p:cNvSpPr txBox="1"/>
          <p:nvPr/>
        </p:nvSpPr>
        <p:spPr>
          <a:xfrm>
            <a:off x="3051129" y="747825"/>
            <a:ext cx="53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68892-A96A-8FF8-1118-594D8D39E299}"/>
              </a:ext>
            </a:extLst>
          </p:cNvPr>
          <p:cNvSpPr txBox="1"/>
          <p:nvPr/>
        </p:nvSpPr>
        <p:spPr>
          <a:xfrm>
            <a:off x="2860573" y="5710655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32D08-3348-11BE-4E97-152A82973840}"/>
              </a:ext>
            </a:extLst>
          </p:cNvPr>
          <p:cNvSpPr txBox="1"/>
          <p:nvPr/>
        </p:nvSpPr>
        <p:spPr>
          <a:xfrm>
            <a:off x="4864794" y="5156666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AC05C-538D-6FD2-B5CD-A2C951166DD5}"/>
              </a:ext>
            </a:extLst>
          </p:cNvPr>
          <p:cNvSpPr txBox="1"/>
          <p:nvPr/>
        </p:nvSpPr>
        <p:spPr>
          <a:xfrm>
            <a:off x="4898634" y="5486872"/>
            <a:ext cx="235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B, D, E, C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41FC8-C05E-AAB0-6E36-2935DDA49F30}"/>
              </a:ext>
            </a:extLst>
          </p:cNvPr>
          <p:cNvSpPr txBox="1"/>
          <p:nvPr/>
        </p:nvSpPr>
        <p:spPr>
          <a:xfrm>
            <a:off x="4730420" y="1129141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D35EDC-4C1E-5692-4A24-5B8DCBD27416}"/>
              </a:ext>
            </a:extLst>
          </p:cNvPr>
          <p:cNvSpPr/>
          <p:nvPr/>
        </p:nvSpPr>
        <p:spPr>
          <a:xfrm>
            <a:off x="6690070" y="1039487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67926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1207</Words>
  <Application>Microsoft Office PowerPoint</Application>
  <PresentationFormat>Widescreen</PresentationFormat>
  <Paragraphs>794</Paragraphs>
  <Slides>54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29</cp:revision>
  <dcterms:created xsi:type="dcterms:W3CDTF">2024-09-20T21:19:50Z</dcterms:created>
  <dcterms:modified xsi:type="dcterms:W3CDTF">2025-04-27T00:41:57Z</dcterms:modified>
</cp:coreProperties>
</file>