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4"/>
  </p:notesMasterIdLst>
  <p:sldIdLst>
    <p:sldId id="260" r:id="rId2"/>
    <p:sldId id="321" r:id="rId3"/>
    <p:sldId id="320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295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7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8" r:id="rId54"/>
    <p:sldId id="269" r:id="rId55"/>
    <p:sldId id="261" r:id="rId56"/>
    <p:sldId id="262" r:id="rId57"/>
    <p:sldId id="263" r:id="rId58"/>
    <p:sldId id="264" r:id="rId59"/>
    <p:sldId id="265" r:id="rId60"/>
    <p:sldId id="266" r:id="rId61"/>
    <p:sldId id="267" r:id="rId62"/>
    <p:sldId id="268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0" autoAdjust="0"/>
    <p:restoredTop sz="87320" autoAdjust="0"/>
  </p:normalViewPr>
  <p:slideViewPr>
    <p:cSldViewPr snapToGrid="0">
      <p:cViewPr varScale="1">
        <p:scale>
          <a:sx n="72" d="100"/>
          <a:sy n="72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353D2-CEDD-4E7E-9FD0-903A645858BF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587C3-F34C-4E9E-BE26-D456973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BF8A7-01DA-429C-B0DC-02DE0EECB757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20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49DFB-2263-483D-8EEB-181CFD9DCC80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3EBC-B876-4A5F-BB3E-69E9FBE48F06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81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155A3-8599-4335-987D-2A57143B7F58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DE16-0744-4AE9-B35E-0500BCEDEBD8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91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05B47-1F20-4813-A8A1-1EABC2AC96B4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3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EF2F-06D0-4278-9AFF-FFD1FC5509E8}" type="datetime1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3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21C6A-6878-4703-8945-A71CE9508848}" type="datetime1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45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34F0F-6F97-48C5-95F0-FEFC6F2EDDE4}" type="datetime1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90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4A744-D391-4579-A379-0367CD388B4E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C47C8-B6CE-48C4-882B-228A4D55EB1C}" type="datetime1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05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6FEEB36-6E22-42EF-9F35-00E4AF935D67}" type="datetime1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A78D7CD-E273-4158-B1CA-59F0920772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6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C32658-ACD5-F811-949A-5FC89DC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</a:t>
            </a:fld>
            <a:endParaRPr lang="en-US" sz="1800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CAF2C6D4-8DF1-FE66-361C-2AF3B626BDD7}"/>
              </a:ext>
            </a:extLst>
          </p:cNvPr>
          <p:cNvSpPr/>
          <p:nvPr/>
        </p:nvSpPr>
        <p:spPr>
          <a:xfrm>
            <a:off x="4411180" y="297180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B178907C-CC1B-4076-CFD4-66E735D11827}"/>
              </a:ext>
            </a:extLst>
          </p:cNvPr>
          <p:cNvSpPr/>
          <p:nvPr/>
        </p:nvSpPr>
        <p:spPr>
          <a:xfrm>
            <a:off x="6016256" y="452099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362EE604-568C-FD77-6446-DA171F4C15ED}"/>
              </a:ext>
            </a:extLst>
          </p:cNvPr>
          <p:cNvSpPr/>
          <p:nvPr/>
        </p:nvSpPr>
        <p:spPr>
          <a:xfrm>
            <a:off x="7621333" y="2971800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B0D67BA6-A3D1-F3B7-7790-CC2AE2DF706E}"/>
              </a:ext>
            </a:extLst>
          </p:cNvPr>
          <p:cNvSpPr/>
          <p:nvPr/>
        </p:nvSpPr>
        <p:spPr>
          <a:xfrm>
            <a:off x="6016256" y="146741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FEF439A6-C3B8-FFCB-0ACD-0FAE7E50D92E}"/>
              </a:ext>
            </a:extLst>
          </p:cNvPr>
          <p:cNvCxnSpPr>
            <a:cxnSpLocks/>
            <a:stCxn id="275" idx="5"/>
            <a:endCxn id="276" idx="1"/>
          </p:cNvCxnSpPr>
          <p:nvPr/>
        </p:nvCxnSpPr>
        <p:spPr>
          <a:xfrm>
            <a:off x="5191669" y="3752289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97196B99-741C-AFAB-2AA8-46A0C811425C}"/>
              </a:ext>
            </a:extLst>
          </p:cNvPr>
          <p:cNvCxnSpPr>
            <a:cxnSpLocks/>
            <a:stCxn id="276" idx="7"/>
            <a:endCxn id="277" idx="3"/>
          </p:cNvCxnSpPr>
          <p:nvPr/>
        </p:nvCxnSpPr>
        <p:spPr>
          <a:xfrm flipV="1">
            <a:off x="6796745" y="3752289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0612DBC0-E917-FDBF-AA30-DB1FD0E97A85}"/>
              </a:ext>
            </a:extLst>
          </p:cNvPr>
          <p:cNvCxnSpPr>
            <a:cxnSpLocks/>
            <a:stCxn id="275" idx="7"/>
            <a:endCxn id="278" idx="3"/>
          </p:cNvCxnSpPr>
          <p:nvPr/>
        </p:nvCxnSpPr>
        <p:spPr>
          <a:xfrm flipV="1">
            <a:off x="5191669" y="2247901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4C4D106-1091-9D1D-9495-EF8453626208}"/>
              </a:ext>
            </a:extLst>
          </p:cNvPr>
          <p:cNvCxnSpPr>
            <a:cxnSpLocks/>
            <a:stCxn id="278" idx="5"/>
            <a:endCxn id="277" idx="1"/>
          </p:cNvCxnSpPr>
          <p:nvPr/>
        </p:nvCxnSpPr>
        <p:spPr>
          <a:xfrm>
            <a:off x="6796745" y="2247901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8979A46D-B21A-64C3-423B-0FB269143CE6}"/>
              </a:ext>
            </a:extLst>
          </p:cNvPr>
          <p:cNvSpPr txBox="1"/>
          <p:nvPr/>
        </p:nvSpPr>
        <p:spPr>
          <a:xfrm>
            <a:off x="5369678" y="4177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C2AEBE0-0364-187C-8417-58E8314F17DF}"/>
              </a:ext>
            </a:extLst>
          </p:cNvPr>
          <p:cNvSpPr txBox="1"/>
          <p:nvPr/>
        </p:nvSpPr>
        <p:spPr>
          <a:xfrm>
            <a:off x="5392465" y="23074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8D7F32B9-2DF7-049F-3D73-FA7AF53C182F}"/>
              </a:ext>
            </a:extLst>
          </p:cNvPr>
          <p:cNvSpPr txBox="1"/>
          <p:nvPr/>
        </p:nvSpPr>
        <p:spPr>
          <a:xfrm>
            <a:off x="7269136" y="417701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6848170-4B82-8059-B81D-CA015E1FB1EF}"/>
              </a:ext>
            </a:extLst>
          </p:cNvPr>
          <p:cNvSpPr txBox="1"/>
          <p:nvPr/>
        </p:nvSpPr>
        <p:spPr>
          <a:xfrm>
            <a:off x="7298043" y="233963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-5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C3DA305F-2B6D-A0E8-BBCB-9E93E6C25C68}"/>
              </a:ext>
            </a:extLst>
          </p:cNvPr>
          <p:cNvCxnSpPr>
            <a:cxnSpLocks/>
            <a:stCxn id="278" idx="4"/>
            <a:endCxn id="276" idx="0"/>
          </p:cNvCxnSpPr>
          <p:nvPr/>
        </p:nvCxnSpPr>
        <p:spPr>
          <a:xfrm>
            <a:off x="6473456" y="2381812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69443F43-6E49-CBC5-B15B-A321AC7D6147}"/>
              </a:ext>
            </a:extLst>
          </p:cNvPr>
          <p:cNvSpPr txBox="1"/>
          <p:nvPr/>
        </p:nvSpPr>
        <p:spPr>
          <a:xfrm>
            <a:off x="5980757" y="3274653"/>
            <a:ext cx="492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12324355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9D7E5-3322-60A5-4D6C-B4F2A0C40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6B9F5C-681C-A9F3-F94D-14DD9D0F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23855C1-8011-45A5-B952-596C5C93754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CAC4B1-CCB6-F1DF-0BCE-2866561331E9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F452075-A820-4CCA-32B4-F1BA81F4358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18670D-0503-D530-271A-6127D92E5546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0AE16A-BEC9-34FD-F370-86A348EF8567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53911B-44FA-69E6-FA20-73B5D6FA581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17DEC-BBDE-6ADB-C45E-835EBCF24E9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F7719F-1437-AA1E-C1C3-7AE8B3C5B41B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12686BF-E6CD-5357-3216-8D7CDF6A652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8A7E37D-8C2D-B0E8-B756-3E50B5651BE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7341EC9-A1DA-9036-ACDC-6E6A33F5E67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57A86D6-D8B1-0DD5-1ED1-9B22EEB97041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D794C40-9E5C-A09A-6F7D-8B2A93EB0AC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BF5A040-65DA-1FB1-6E17-6148B80FEEAB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385E315-A838-B562-91D3-8EC21F8EFCE0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881B156-C2C7-C0F5-3C81-38F104337C00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23444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B9E2-85DF-76E3-0A61-4A8F7480A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6CC1D4-9624-8B75-4BBD-17D9316C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9AEB2BC-53DB-2DA2-AC79-D080C50E562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229C527-C66D-CF2C-105C-08ADD4DC8F57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C614605-46F4-721E-9E33-64793AA425A7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50F1D9-D127-4315-67C3-507CA6F3AF2B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84C6409-089C-3CFE-FEC3-6C7395A08C9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13EBE6-44E6-467A-8D1A-7C9A1E74AF88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88ED6D-96FF-5BB8-8917-0359FAA3B67B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49C444-0D16-A76F-16C5-9270E808BD9B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8D0C2ABD-B657-4602-CF65-83710701589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F330721-E67F-3112-7DA9-1F9DF94C5578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DD5707A-A68D-9197-5D89-CE63F6BDB2A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DEAEB180-87FE-7264-1C45-08B058B76F27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AF6BAE3-C5C6-FC1F-2B5D-723D34755E1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6196FE6-2853-4639-B000-0AECF9E74540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61732D-3BD2-B855-4C2B-80ADCD923DC6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1314F57-7649-29FB-1EFD-132DE5DA9326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07968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D961A-545F-7A8E-B2DD-4F77EA38A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1B050-1447-2E89-7998-100E02BCB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98E10C-4D0E-6EBC-93BE-686EC62E2470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52A3311-EA2D-4F12-3799-3221D4DFE5E0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B5003DB-A503-2C29-13A1-8AEDA2138A5A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1CD5411-6007-DA74-5C1F-F736382BA52D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C003F0-A003-7782-5796-B55094432E8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D4C933-0B2C-B1DA-816B-8E29ED763D81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0575B-8EA4-A54D-9B5A-5CE9962CE50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A2C414-DF5C-CEAD-89CA-8D164CC324AF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FC48949-ADDB-56BE-1252-83E645D32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28237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17F5766-775E-430D-6EF8-1E930EE9D696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9F6463B-4478-5094-18CC-89F4D8458FFC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EC64D02-B88F-2639-D7E4-AB9344BFC84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BFABA79-0D5D-82AD-EE59-6B81AB5D049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EA40421-5863-255E-B015-1ABBA44B7033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46B5220-BC8A-58FB-A5B1-6BC8F32B0AC9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BE6C697-B2FD-B668-D880-5AA540E3BCF1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92207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F4C9-B4AF-1E25-17DE-E9BF8101F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69B80D-BBF0-F6A5-CD6D-7463FBDE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40F6B56-F35C-637A-DBBA-9E469B59C30F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49F5849-47A8-873D-D45F-AF3255E4F1C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8E07567-7E7A-4B1B-225F-B4B4BEEDB7B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66CC098-12CD-046D-37EC-2A40EE577DCE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2359CF-1FA8-EF9A-58D2-1CE0F1F8B943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1CD23-079A-3D36-1786-91F0E8E094B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09CED8-E775-5169-2543-CB76B036C25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E9C0D1-CFF2-6E2F-7A84-D88684FF38CD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2B2D5DAB-6445-0C09-6879-E0E59BFAC4F6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AE1D0EE-D82A-3FB4-3C59-6B99B91FA6C3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63B020CC-7AB4-FD60-2D9E-4729635151E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314294F-110D-3E16-2F9A-5A255AB63EB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002FCB-80CB-AC08-7803-39F658C5DCBB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0AF4D11-F29F-1CA0-244B-655894EC06C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4D910E7-93B6-CDB2-FBDA-295CC0ED21C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4F0C9CD-F496-0577-875E-BE9DCE711AD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7599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5E042-40A0-96F5-9094-A2160F9A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2D25F-8371-3A08-D144-39DBE40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D3A4C0-0F6D-990F-24C1-78778407AE8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A71B7BB-9B2A-8877-200F-75D929A3BB5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A9D8D3-000B-B3E0-C827-636E6F6E811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6A8C22-809C-E5B1-F146-49F6B0151385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FEB64C-7C5D-98C6-860F-030E3AFB6CC5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E10CE5-3772-03EB-0E4B-AA71C14DEAD3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62DABB-B012-3EAE-22CB-031A0129C4E5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FE303-7D88-74E1-E919-0B897650DCD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1869B3C0-4892-58C8-3236-42A153A9BFBF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BCD6BC0-27DD-FCB1-E896-501BAC1A52B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C6635DA-777C-84A6-1E48-44FA72672AF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65901E3-CF12-4C26-27DF-8FF32DE7B00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1EEB4A0-F462-BDD9-23D5-EA968593D94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F045ABD-A9FD-BF97-8B4A-A90A642EC82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41F3761-F3F2-C847-1867-EC49DF6A6E3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475CD8-78C7-078B-64A5-3D732F2E1C49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32680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DB876-FFA7-5D0A-CD52-4DD17443D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F56B38-3C11-8546-ED69-A3B5732C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3D1B94-2799-F810-F61D-FB94F335D21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E95BA48-8FC5-8720-FFCB-8FF6F97A8A04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3D61639-EDA0-8018-83D9-464F1064341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587860-038C-F763-6DEB-1D1CB4A8A574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A2B107-3A74-DBC2-EE80-01B346D8BDCB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28CA15-2F91-6615-3373-66BD4DAA0D5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F77BA6-621A-F7D0-DF23-4524FC472DC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A9D493-B2FD-EF3C-903C-E492E64B8A58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392F021-5440-890D-5DC6-E5BD73F76070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87045E5-14D5-7152-90AC-F2A465B9ED01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BCA1D1-696E-8152-7752-8C4D00C75EB2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528C575-AEEC-EFE6-A982-AA1B380C985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38431598-9358-2D1B-3940-0BFAD587821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99173BA-36E1-F167-8BF5-B9319196D084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E78B9A3-034D-E1B6-72DF-21B3B36A5833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C116CFC-D4C3-E8A7-B554-1D8C84207B06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46792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8DE2-4DFE-3EF3-1E7E-5E40F002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D41C74-B141-EFA8-7738-537143DE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A5793AD-0260-B6AD-BF11-1A03E7B56FAE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B351C9D-3163-8D21-2805-65729EB6DDAF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313CA07-E37D-9550-E8D5-7AD04F7D07D7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F841B-7E7F-6010-9B0A-4D1E42FB4D52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9B683D-42E0-C9EE-42CC-915963AB004E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6AB9E1-810F-F626-AB91-814A292B3F3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5DB572-06BE-9303-204A-54BBD6FF02C0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899238-DFB9-C612-99D2-755C82453F5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9632C0B-B190-5A56-7E51-28D8DAD934C9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29324B3-1086-5C75-665D-62ED7FCF803D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407307C-6A81-CB68-ADA4-E05A04ADB5F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CB5DED-7A09-0149-242A-9CA18E4FFF4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486CD7A-278B-5F96-2E88-56C17DE8AE3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4AABBC1-8B48-9B02-8DD8-DA66BEF784B8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1774FCF-63F3-C803-65B5-780DA28797A0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FAAEB05-266E-ACC1-5978-B163A14C10F4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64848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000CF-39C7-16CF-FBAD-09E0E9235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3CE82E-ED31-E074-BBFA-70FEC66B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3EEA9383-48D1-EC88-4D44-BE22473D394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87BD169-100A-935A-6636-F5032AFC404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DAB337A-1B24-FEC7-384D-E7373629052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DFF84E-8EBD-E9CA-F8DE-691EA23AE4E1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F94BD8-5312-4733-B3BD-29AEF5CF395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D992D2-52E9-256F-5473-ABBE4A4BC4E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7F12E6-01E9-90E9-0D2A-994F422131D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E812BE-B716-52C4-BA9A-2022BEA752BD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7D968C48-E1DA-9198-A4D4-E76FD646E2D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054F55E-E422-2763-4B5F-C26270386AAC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5C90959-DB77-D9A0-E687-1357BBC9E8F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2FF68A4-D6F5-1AD6-834B-93B7BB0DC286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3596AD8-6F43-7C74-3B17-E45C82004F5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5A19D115-C928-7EDC-B835-F0B1119563DD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C0431EE-5984-C1FE-BA0F-03394EE51743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7A4827E-BC69-CDFF-4C54-8923E4ACDD41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9587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DD8A3-243B-BC86-EB09-1946D2C0C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B369A7-EEAF-FCF1-A477-7345FC1F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EDE99A8-9804-DA4D-048D-F7C2A4AF0CB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6704096-4E80-9299-0486-6A709D62382F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834B91E-A5F0-20B2-B6D5-AB5AF19E210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6687C2-8E5D-4BE6-74CC-9C0DD598863A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4D0BD8-E3C7-576C-2F7B-E640401DBC9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B918F9-001C-5A4E-D51B-B6D32E25E6B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3373C7-37F2-67B6-35D6-533752CE58DC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2B2A27-C8E7-6D72-09FB-4D0588E58A4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85EA13B-DD35-8E44-8CD5-B35612E3A701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B001907-67CE-4F26-89B6-31DECA82A1F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AD773B8E-8FD3-D059-2EEA-FCB6D57228CE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A6A87BB-24EC-5FA7-5159-65AC349D2865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4EF9CA7-0B65-4836-9738-6751BA810EB2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D4770A-7CA4-AEB6-6889-C39C7EE83E76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D6461E-178A-1964-FAE1-61FA8C2CB9DD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D06FDE74-11F2-78B3-8E3B-F72B97DEF8D2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15915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4307D-DF73-5B08-113F-E00949B53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73E8E2-3272-8C53-0B63-B0B02BD7B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19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2152B25-52D5-4197-6438-AFB372D4A97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F9DE9DB-ED1F-62CF-51CA-A1D45111886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70B082-1952-3ED8-EE3C-854D72573B15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44A1743-8751-1B9A-72C5-922D29E71F29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8E9EBC-C59C-DE9C-DA93-F8A08F503B6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9A5697-632A-6063-7216-32F69B5DB231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9E0A7D-A8F5-C61F-A170-15C5EE6EF4A9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008A85-A9EC-C12E-BE69-0E5B3616E098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159100C-29D5-2C90-48A1-8CB25B58A2F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EE3E6C-51AC-C38A-3FC2-83264295DEA8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210D39D-FA45-F50F-D473-06FF6A1307E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BBCA87-7E8B-05C1-A72A-00152B1F0F7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9266759-1C05-1C85-CFF4-9E04143C00EA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7E37F6-6ACD-E3B7-3473-B7E4F299927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B609B65-F2B5-C6FB-133E-A96FCC2B802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5D13F2A-FD16-9E74-93B0-7FC133A2D2A3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26339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ED53F-79BB-B6A7-18FA-3E34F6B9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35F23D-837C-087B-2C2E-60F41EB8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D3E915B6-E895-61FA-3BDA-4A6C97419F79}"/>
              </a:ext>
            </a:extLst>
          </p:cNvPr>
          <p:cNvSpPr/>
          <p:nvPr/>
        </p:nvSpPr>
        <p:spPr>
          <a:xfrm>
            <a:off x="5181600" y="363549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F8C55A7-1F2C-2148-E22F-0C7AB1FD3407}"/>
              </a:ext>
            </a:extLst>
          </p:cNvPr>
          <p:cNvSpPr/>
          <p:nvPr/>
        </p:nvSpPr>
        <p:spPr>
          <a:xfrm>
            <a:off x="7566209" y="4887453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EE1636A-9708-454D-9B22-D426AA2B06ED}"/>
              </a:ext>
            </a:extLst>
          </p:cNvPr>
          <p:cNvSpPr/>
          <p:nvPr/>
        </p:nvSpPr>
        <p:spPr>
          <a:xfrm>
            <a:off x="9928083" y="338646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3463A6-06EF-AABA-A579-390E753B8DB9}"/>
              </a:ext>
            </a:extLst>
          </p:cNvPr>
          <p:cNvCxnSpPr>
            <a:cxnSpLocks/>
            <a:stCxn id="104" idx="5"/>
            <a:endCxn id="105" idx="2"/>
          </p:cNvCxnSpPr>
          <p:nvPr/>
        </p:nvCxnSpPr>
        <p:spPr>
          <a:xfrm>
            <a:off x="5962089" y="4415984"/>
            <a:ext cx="1604120" cy="9286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4A5B41-7210-1CEE-2CCA-A8DEFAFCFBC8}"/>
              </a:ext>
            </a:extLst>
          </p:cNvPr>
          <p:cNvCxnSpPr>
            <a:cxnSpLocks/>
            <a:stCxn id="105" idx="6"/>
            <a:endCxn id="107" idx="3"/>
          </p:cNvCxnSpPr>
          <p:nvPr/>
        </p:nvCxnSpPr>
        <p:spPr>
          <a:xfrm flipV="1">
            <a:off x="8481818" y="4166958"/>
            <a:ext cx="1580176" cy="1177695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F39075D-3EB4-90A0-65A9-4DD0CFF84735}"/>
              </a:ext>
            </a:extLst>
          </p:cNvPr>
          <p:cNvCxnSpPr>
            <a:cxnSpLocks/>
            <a:stCxn id="104" idx="7"/>
            <a:endCxn id="213" idx="3"/>
          </p:cNvCxnSpPr>
          <p:nvPr/>
        </p:nvCxnSpPr>
        <p:spPr>
          <a:xfrm flipV="1">
            <a:off x="5962089" y="2456285"/>
            <a:ext cx="267999" cy="131312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Oval 212">
            <a:extLst>
              <a:ext uri="{FF2B5EF4-FFF2-40B4-BE49-F238E27FC236}">
                <a16:creationId xmlns:a16="http://schemas.microsoft.com/office/drawing/2014/main" id="{8265A5E9-DB42-30DE-AC6B-1A69F12C0F53}"/>
              </a:ext>
            </a:extLst>
          </p:cNvPr>
          <p:cNvSpPr/>
          <p:nvPr/>
        </p:nvSpPr>
        <p:spPr>
          <a:xfrm>
            <a:off x="6096000" y="1675796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674AFD62-6A28-074F-A5EF-7B48BA5359A7}"/>
              </a:ext>
            </a:extLst>
          </p:cNvPr>
          <p:cNvSpPr/>
          <p:nvPr/>
        </p:nvSpPr>
        <p:spPr>
          <a:xfrm>
            <a:off x="8709501" y="1501362"/>
            <a:ext cx="915609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</a:t>
            </a: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41D71A26-7774-0D60-39DB-BE7E48BA7205}"/>
              </a:ext>
            </a:extLst>
          </p:cNvPr>
          <p:cNvCxnSpPr>
            <a:cxnSpLocks/>
            <a:stCxn id="213" idx="5"/>
            <a:endCxn id="105" idx="1"/>
          </p:cNvCxnSpPr>
          <p:nvPr/>
        </p:nvCxnSpPr>
        <p:spPr>
          <a:xfrm>
            <a:off x="6877521" y="2456285"/>
            <a:ext cx="822776" cy="256507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6A33267-52C4-9614-0E2B-28AD9D9329E5}"/>
              </a:ext>
            </a:extLst>
          </p:cNvPr>
          <p:cNvCxnSpPr>
            <a:cxnSpLocks/>
            <a:stCxn id="105" idx="7"/>
            <a:endCxn id="223" idx="4"/>
          </p:cNvCxnSpPr>
          <p:nvPr/>
        </p:nvCxnSpPr>
        <p:spPr>
          <a:xfrm flipV="1">
            <a:off x="8347730" y="2415762"/>
            <a:ext cx="819576" cy="260560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105A4A52-5AF2-CA74-A833-7838CAFA66A9}"/>
              </a:ext>
            </a:extLst>
          </p:cNvPr>
          <p:cNvCxnSpPr>
            <a:cxnSpLocks/>
            <a:stCxn id="223" idx="2"/>
            <a:endCxn id="213" idx="6"/>
          </p:cNvCxnSpPr>
          <p:nvPr/>
        </p:nvCxnSpPr>
        <p:spPr>
          <a:xfrm flipH="1">
            <a:off x="7011609" y="1958562"/>
            <a:ext cx="1697892" cy="174434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1F7E75-4D86-685A-24DE-0C4FE5474F07}"/>
              </a:ext>
            </a:extLst>
          </p:cNvPr>
          <p:cNvCxnSpPr>
            <a:cxnSpLocks/>
            <a:stCxn id="107" idx="1"/>
            <a:endCxn id="223" idx="5"/>
          </p:cNvCxnSpPr>
          <p:nvPr/>
        </p:nvCxnSpPr>
        <p:spPr>
          <a:xfrm flipH="1" flipV="1">
            <a:off x="9491022" y="2281851"/>
            <a:ext cx="570972" cy="1238529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FFAD54D-9EAB-B558-61A8-22C679CBD0F3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6096000" y="3843669"/>
            <a:ext cx="3832083" cy="24902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AD9205E6-6DB1-9403-4403-6FA4DB6EB501}"/>
              </a:ext>
            </a:extLst>
          </p:cNvPr>
          <p:cNvSpPr txBox="1"/>
          <p:nvPr/>
        </p:nvSpPr>
        <p:spPr>
          <a:xfrm>
            <a:off x="6517472" y="48874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F897FAF7-1990-B213-B463-B5B189E39E9A}"/>
              </a:ext>
            </a:extLst>
          </p:cNvPr>
          <p:cNvSpPr txBox="1"/>
          <p:nvPr/>
        </p:nvSpPr>
        <p:spPr>
          <a:xfrm>
            <a:off x="7145520" y="293795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-9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0604E9CE-9ACA-C976-3413-95F6B1DBA12A}"/>
              </a:ext>
            </a:extLst>
          </p:cNvPr>
          <p:cNvSpPr txBox="1"/>
          <p:nvPr/>
        </p:nvSpPr>
        <p:spPr>
          <a:xfrm>
            <a:off x="9182924" y="47931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3688675-E801-5E90-F4BD-06E9547F4F8C}"/>
              </a:ext>
            </a:extLst>
          </p:cNvPr>
          <p:cNvSpPr txBox="1"/>
          <p:nvPr/>
        </p:nvSpPr>
        <p:spPr>
          <a:xfrm>
            <a:off x="9851184" y="26795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7FE8199A-A91F-A328-FCD7-DC6591E3AD48}"/>
              </a:ext>
            </a:extLst>
          </p:cNvPr>
          <p:cNvSpPr txBox="1"/>
          <p:nvPr/>
        </p:nvSpPr>
        <p:spPr>
          <a:xfrm>
            <a:off x="7869964" y="161217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4BF1DB4D-DE38-AE89-34DA-3F4F8C4FD2FB}"/>
              </a:ext>
            </a:extLst>
          </p:cNvPr>
          <p:cNvSpPr txBox="1"/>
          <p:nvPr/>
        </p:nvSpPr>
        <p:spPr>
          <a:xfrm>
            <a:off x="8465731" y="3136257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13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455E15-2301-C22C-8679-C28B7462C4F0}"/>
              </a:ext>
            </a:extLst>
          </p:cNvPr>
          <p:cNvSpPr txBox="1"/>
          <p:nvPr/>
        </p:nvSpPr>
        <p:spPr>
          <a:xfrm>
            <a:off x="6825570" y="4051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59F5FF7-30C7-35DF-AE5E-C6A3ED303F76}"/>
              </a:ext>
            </a:extLst>
          </p:cNvPr>
          <p:cNvSpPr txBox="1"/>
          <p:nvPr/>
        </p:nvSpPr>
        <p:spPr>
          <a:xfrm>
            <a:off x="5775750" y="2941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A201EE57-EF6B-E1DA-7594-C9FE67CC3E6B}"/>
              </a:ext>
            </a:extLst>
          </p:cNvPr>
          <p:cNvSpPr txBox="1"/>
          <p:nvPr/>
        </p:nvSpPr>
        <p:spPr>
          <a:xfrm>
            <a:off x="1343141" y="3094288"/>
            <a:ext cx="3446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s-b-a-t: 2</a:t>
            </a:r>
          </a:p>
          <a:p>
            <a:r>
              <a:rPr lang="en-US"/>
              <a:t>s-b-a-t-c-b-a-t: 1</a:t>
            </a:r>
          </a:p>
          <a:p>
            <a:r>
              <a:rPr lang="en-US"/>
              <a:t>s-b-a-t-c-b-a-t-c-b-a-t: 0</a:t>
            </a:r>
          </a:p>
          <a:p>
            <a:r>
              <a:rPr lang="en-US"/>
              <a:t>s-b-a-t-c-b-a-t-c-b-a-t-c-b-a-t: -1</a:t>
            </a:r>
          </a:p>
          <a:p>
            <a:r>
              <a:rPr lang="en-US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47052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8B26C-BB13-4581-9BF6-7E843C221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915ED4-A053-7A85-8CF6-E49C0A0C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741B8EC-6998-4F4B-62AB-BA9C75D331EA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3891AFE-60C5-7ED0-6445-B145C3E090CD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BD061FB-9830-EB25-C57F-70EE64C7C52A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57BA3C-1AF3-7310-7978-FDC50DEC7A98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456CED-2F15-BCC1-5504-C08C6890051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92FA9B-4F07-5B65-DEEA-51736AF84DA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BFA2CE-1031-4A34-AED8-FC018E274092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D245C9-17CE-9ED3-304F-2154EA9ACACE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7EE1878-A3DF-E5BA-B61F-6639671428D5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CE8152D-5158-003C-DFBB-9DCAE287B02D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42D2CFA4-DE5A-3456-7B49-0058C0CE70DB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3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0CA06EA-77DC-875F-557E-75461486FF0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B7A8E1B0-E12A-9143-D5B5-EBBD0B28A9E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8D380C9-E7D0-5B27-AC98-2C4C01A90AF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BE3238D-D841-56B0-7B23-68757EB5C51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BC05C69-930C-36FF-5161-6D4E76AB9257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07501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4A915-D5C1-4E62-46F9-978A9B36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B0A7E0-F4FC-2DFC-8F20-4200AB235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8046881-EB3C-BEEE-4FA8-C7BDA2F2A292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C9D7917-C63C-6457-BBB8-6C7EC1BB624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C2420E0-61F9-DB15-3A71-82357A13943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F35C55-222D-2211-C12D-4D9C6425F1CC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090804-7973-755C-3433-76AEE423A6CA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2DD9A-667D-35E9-A09C-B40D23568C9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61BACD-3325-8BCD-03C1-C4F6A115A606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C9DFA6-09AD-AA2C-8E78-1F595A7FA5B6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0ABDFD4-8FB2-9ADC-FEB2-DBA1CADAAD11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D6DE0F3-2026-D31F-7AD9-C2A59BBB9632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186D7BAC-654C-7446-7C65-2FC06550FBF6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9B2080-91D6-1E2E-BE24-458EC2C5463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393C67B-FE9F-AC2B-AFB4-794EE2FD95E0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1E19D9F1-C078-1B3B-8FC2-A62439662D3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EAC27AA-047A-D83F-FA94-F943424FB8DF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58218AF6-F89C-1103-D8BE-14B7B55F35D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18686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9457A-FBF4-ED9F-FFC1-BD16A54EC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4F120D-5B7B-86AF-8B0E-AFE8A90E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24AFFF9D-CFF5-70DE-3DF3-54DF6D4D9A38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3603264-4B3A-C02A-B940-C7F3DC58F1AE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3E622C8-097C-3612-892A-8082F246ADA1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2ABDD7A-7038-A860-FC6C-57F2DB7E941E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E3B1AA-A18E-3584-AE32-BC819AC8D62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7BC2F2-ABB0-CF4C-6F99-AA7F6BE3DCF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15B2AA-C703-F224-E50E-193D16AA09A1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5217E3-396D-B3B3-F89F-F8503ED5A329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BDF0A9C-21B5-639D-0723-460B8E206E90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6712E1A-3388-1E6B-C874-77F4592F2AE1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3F934B01-6D3D-25BF-96EB-E9CC29630ABB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0A06B30-985E-3092-34DC-C72CB9BB5B7B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2B3F9C3-EB72-1D0D-E2AA-C8AFF20C766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6EFF1CB-3F9B-C1EE-5113-8F0B6C14AE3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21865CC-821F-80DB-E13E-1016B45B554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76663AC-1C0D-D2B5-3034-51382D6C9A5D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065488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095A1-C71E-4E3B-A1BC-B2C5F9427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B67880-86DB-D184-7160-C277AB09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0904E6-BF9D-8F8D-18E1-74991FC40C42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EA9A65C-61B8-8A8B-AF10-A1B20AD4F84B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F2FC1FF-9924-7C96-E70C-6E7A9801980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A20A9E-84F8-ADA8-9272-C87BECBCE29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DAD2FC7-502B-CC6B-9D9F-5D184215E89C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D8FA40-DAE5-28C3-28E8-56769B1A268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2E2A0-77AF-C4B3-4052-5250E8298ED9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193697-48E0-5758-0ECD-445B49B327D9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876940A-D801-539C-B80F-E868C7F784E7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01CEEAB-7442-E7CC-95CB-A71E0CC89E6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525798F2-0FD2-F00E-3449-5E80FCB1F831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4C1D9A07-E7C9-97B7-F7DA-C1544F8A7B92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7079E92-B30A-0C8C-65BE-3A1802DDF3A4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50C4B7E-FF54-1681-802D-15AA99BC4B2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1DA12F4-96E7-902F-17C1-AF10F4E7344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6F17E3C-21B6-0BD6-815C-2EACBA0A6A57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56908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62245-6836-9ED5-8007-5E8B46F25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55B08-F6CA-B797-165C-81144CD5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CF58A45-D3BD-E338-ED0A-E4F2227FB1B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4A206F7-4BC5-1673-B329-E101D0B8CE8C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6C16124-C453-087D-0FAC-7E77A3A6C36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0B94FC-54A0-37DA-0EEB-422930FD8303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881AEF0-5E80-932E-844E-CDC9900CCF5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997AA1-E0E2-1987-B145-CFD3A0EF40C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4E84F1-E160-49A9-E025-E7F5C3A1EB0B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3E7789-F548-A3EB-5ED6-A28DF2DB96CC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73ED2FB-AE9D-0285-CE03-9A2C7D50B388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01F5E31-B72A-D44D-9190-130364416174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CBA43D33-75F6-3E7B-F1A1-AFBE1E3F63BE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7BDAE9F-3F29-8323-4D5B-D418BBD6F67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19716EF8-17C0-5822-5676-4B24762DDA65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DAA0A4D-DDCB-2F48-4AE8-E741C65D9437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345957B-6E38-92C2-D4C9-6EF47D17287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6D9C6CD-B67B-FDE0-1AA9-70062ED7FAB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0489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3D333-5DC1-02E0-2561-5FCDAAC24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5DBBF3-AA35-93A6-A673-D205FE98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30FBFD0-1ED0-DA4C-5A1B-9588201E4E97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E8BB51B3-4076-A3F6-5413-841BA99AA3D8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07A2559-39C2-44D7-F833-72B1AF4AED0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F3C7F2-BD0F-F1C3-83B6-BD52EAF66E55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1E3D4F-587A-0CC1-D5A3-054C1E5A02D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88FADA-30EB-0BDF-B6DC-471718B81C1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74A705-8748-C977-8571-6BE0FD6D8D37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8BF76-E990-14BF-808A-D5D8D41A08C5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5BB2B2D9-676B-3731-6941-BA2394F9610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587C665-6907-F1E0-E2DB-1DA68EB9BA2E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B3602F2F-72ED-D57D-6C4F-D4DD52BD3769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4CA69AE-418A-DDAC-C4CF-3503A496AC19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59C26645-F493-C837-FCBC-0C1DB7F9686F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553C93B-6410-8BE6-FFF3-359084285CA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2DA5FF8-B4D8-20E1-A077-4A44C4186BC4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B230F1C2-DF2B-C171-BEB0-93CCE520BA19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5390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92211-97E1-8902-2154-3E6883008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5A5AE-3931-D3AC-A5AF-3E79DFDC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DEDF4CF-0462-67BA-BCCE-31AEB9EA708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15A4F9B-0380-2617-5CAD-597C4BCED63B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038FB95-B542-2FE9-1244-07D3AF9D8290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72ED64-B0D5-73CF-F4F8-E4FD52A4642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D43AA28-4CBA-5A41-A940-C9E563146E40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CEE526-2A1A-B19F-E090-0DE2236B631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97AA40-8F44-F277-8E37-6AC428C9F474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1F4A88-1335-2643-FA6E-A20F1EBC6BD4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FE7B2E0-EA37-82B4-8911-B15B5A44E5CE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858AC2C1-ECA4-41B7-C82D-B7CA963A6423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128E44D0-D51B-916E-1CDE-C7063D441EA5}"/>
              </a:ext>
            </a:extLst>
          </p:cNvPr>
          <p:cNvSpPr txBox="1"/>
          <p:nvPr/>
        </p:nvSpPr>
        <p:spPr>
          <a:xfrm>
            <a:off x="891832" y="1994008"/>
            <a:ext cx="5076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4 (check for negative cycles)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7298584-04FD-7477-563D-3B0CA4E3E9E7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6951EE45-2D8D-8CEA-CDA3-115A39B9D8A3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CE9FDC4-3A4A-26DC-DF7D-1C68F3C115FC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B454ACD-1E81-B709-27F7-A8D7024495F9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498821-5F82-E0E1-B6FB-7F8EFE16565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8060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591CE-0493-1661-7634-4BE9A5D6D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FD75E0-511E-B4D2-3277-66ED90F9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9971DC2-52C3-2D71-DB59-8F290A2FAA9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AA98863-C3E6-BC8D-293C-67714CEA2B67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5FE3B2C-3021-5B2F-9032-2430E0C06D3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E548080-EB32-3762-1A5B-4F7BE5CA217C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189F36-87D9-DF4B-DFC9-FF35CDD09D2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694A05-0862-3789-369D-6BA21217436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B8143-7283-F6FF-C689-873C55613450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C7C5E-9C70-DD14-5B25-2938D2EE30BF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F346E07-1549-5B91-9534-D1B5508A87A5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9B1B7D4-0F65-A08C-B270-28BB6E9035DF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E09B4D0-EAF4-47B1-0E55-1BC639F26433}"/>
              </a:ext>
            </a:extLst>
          </p:cNvPr>
          <p:cNvSpPr txBox="1"/>
          <p:nvPr/>
        </p:nvSpPr>
        <p:spPr>
          <a:xfrm>
            <a:off x="891832" y="199400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EDCF8CF-271B-45F2-E471-49097B1223AE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FE49632-A42B-648F-DD17-63271CEDD8A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AF6E67-1327-2621-B02A-ECB2DCDB7868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AF9628E-8D0A-2CA1-A239-47474BF648DF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E82E6F1-2872-289B-891A-DF5B083979E3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4882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95A66-31BC-2378-5B96-5C80D5DBC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D838CC-F509-DE86-C840-97606049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28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6612722-B0CB-6BF2-68F6-7EF6D674D80E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5D23F35-31D3-2C12-0FAE-DAB7690650EA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089C35B-A76E-5458-0F1A-1FFE7AB21D12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D2E15A9-E132-0907-63DB-E7491C748EBD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4A23A01-60AF-6A46-0AB8-8E9B7E764BD8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4245EDA-5678-831E-AB70-B9DDAB7633DA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62B6C9-6266-D826-21FB-ADCE766F4CC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F0986B0-C62E-0AD2-721A-2F5A76C885F6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93B272-6CC4-70F0-7543-83E20FBC6E4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9B2053E-89BF-1E1E-2555-88B89FCEFC3C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F4F91C5-6B60-DF75-54E7-90B563C5F46C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02967B6-8BBD-40D6-94E9-FD0E30F0F353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08D2851-7EE8-AF7B-72DD-A8D2528FD44F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4423C2F-C878-6331-32DB-74E442B8ADB5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54DEF88-EB3B-4349-E064-B0DD5C67582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B49AF5F-32D5-9385-F4D8-98E7356799B6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9FEA98F-AE15-81E2-5A74-7B8DE62AD0AE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3C1BF7A-6178-712E-279A-0A8B267069F4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27778838-591E-3E12-DDCC-3CB1AA2BEFC9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EDBB78-789C-1849-B98D-43970D4084D9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E914FAD-F1DF-3E15-352C-E3B244A9E8D1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B2A81C-6600-1D00-A41D-6FD2C6788BA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C0789E6-B538-355A-7B81-A06539B4AB8C}"/>
              </a:ext>
            </a:extLst>
          </p:cNvPr>
          <p:cNvGraphicFramePr>
            <a:graphicFrameLocks noGrp="1"/>
          </p:cNvGraphicFramePr>
          <p:nvPr/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008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213D2-90A3-B3A8-33F7-3808C7E20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83B50E-C9C1-32A9-5952-DD9AC64A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29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5AC4A11-447B-FD7E-07FF-69FD2E5E76E6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BC0A31F-17C4-4168-DAC2-3D2206A415EC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A4286E7-B861-C984-1FB0-AD1CC4DC08CF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9E421AF-3F62-F442-D288-839D74EF0028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B0BC26-B6C4-ED1E-CB3D-00A74EDF32FB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9BFAC69-EC42-4889-68EF-84E469C1FB73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B21AAD9-6BA3-3CF9-CA9C-28C51F5A1D6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A59839D-D001-DDF8-65E1-C470F3E6C554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56492D-4B96-62BD-6B51-14DD2AF4D1F6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3CCAA25-9096-CDCF-50EC-71571972CB1B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7AD8B-DACC-2FE1-C7C0-BC07FA846DE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DD2A9B8-88DD-0B41-246E-B996DDEAAE6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E2AF898-0235-E80C-3CB0-A189CA2795C9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AF420A5-63C8-033D-DD9F-2069D99E9E8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BF1E3E-AC73-D608-EF19-2D5FF1960C82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CE4831C-BAA9-4394-6B22-D72E5A5497E5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8E02D73C-2B5C-E3E0-23C5-784D681F651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923DEB9-A21D-4DCF-D971-A71DAA662CE5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D8CDF5C-22BE-F511-3124-11A1029BF9A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62D234-8678-38A9-A000-666CCA26180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8B1DCD0-3514-DA37-E5D0-01F86425D243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35C0730-2B8E-724C-9082-8951DB4065E6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F43FC78-7BB8-BA30-EF8B-4040DF5FB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2590150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1DF97CC-2C4B-A76D-DCA3-DF2EBEBE47C5}"/>
              </a:ext>
            </a:extLst>
          </p:cNvPr>
          <p:cNvSpPr txBox="1"/>
          <p:nvPr/>
        </p:nvSpPr>
        <p:spPr>
          <a:xfrm>
            <a:off x="678489" y="1761910"/>
            <a:ext cx="1107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‘s’</a:t>
            </a:r>
          </a:p>
        </p:txBody>
      </p:sp>
    </p:spTree>
    <p:extLst>
      <p:ext uri="{BB962C8B-B14F-4D97-AF65-F5344CB8AC3E}">
        <p14:creationId xmlns:p14="http://schemas.microsoft.com/office/powerpoint/2010/main" val="3292311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D7B14-2E38-BB2D-F08D-225A78EB2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B9C35F-6C57-601F-8FD1-93B91225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AD1D1DC-2B7E-ADEF-7861-4C31441B8A2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A18B3F31-6EA7-B106-92D8-7D36A2055519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F21F29F-50ED-0F99-56DD-947A735E593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811C31-F692-5E9F-0E64-99052308F65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53C1DE2-DAD2-27F9-3722-961B13CC15A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59242B-07D4-36B1-D475-6E9E1ACCBA80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8D20E0-8249-0072-F1F3-436738F0EFE2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AD94E9-025C-117E-69E2-982DF9FBCED5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52A358F-D0E3-A5AF-DD15-F9A767EC532C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CB68D02-B423-2859-EC7A-20962CBE349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3D2A4DB-DC1A-D5C6-692A-837E66CE5202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B6DC3D2-3BC4-E956-DB9D-AA8A12B22AB2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77E0DFB-F586-EEF8-091C-A1E653CC14E5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28A9FB7-42F4-81FE-4450-3E8F95418FA9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228F4F5-2727-23E2-579D-191C4C5FC3AC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0499588-9DAC-A368-5C4E-F50FC33ED504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09773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90D0-F58D-E96C-D5BB-8600E5138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F15F55-DE6F-F195-B9E5-51DD88C76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30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13FE10-DB2D-1DDE-D09F-D7EA008BBC46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A06083D-8A1D-4CB8-33F8-B9832CEF8ABA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B40021D-D925-1CAA-F8E4-5F07EF339749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56EF55F-734F-1BF6-0627-5BF5A110DACE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C0753BA-8A07-F6F3-BE49-F36550FD7DF3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ED973E7-CE76-6D64-B604-B09EAF2FB494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BB5F146-B274-3648-790E-01F4E68A3105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A2C631-0F2F-7671-9D62-7E52CF77904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72C6CC2-B49A-F368-CD1A-0971D4A65B9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29F2E6F-D8E8-15C2-73E6-52E8FD538D75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459750-7AA1-1699-BB0E-BD368A22FBF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8EC74EF-E5CD-7F4D-3308-39EA1A9992BC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20182F4-6FFF-0145-9431-754079DF27EA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C1474F3-5626-2457-276E-272F4B9B29F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479DD3F-BFFA-B346-0554-42A715C5F49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DBFF0AB-5F41-F592-39C8-E73286481264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F71ED0D-42A9-C984-7B56-ABE89EECD271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6EF778E2-5BF2-08E8-8C59-910C317CF245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894BA03-9306-FF49-3367-8E94C6EB3CA2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596C30-AAD1-64B1-4BF4-550C82027610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476C31C-99A6-A6BE-154D-8852C78C5B29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0BCEDAC-9DF2-1ADD-4556-06EEC4B29C1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AEA48694-ED10-8CBB-C902-8CDFA445C1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75167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35B8D35-5432-915F-EDD5-BDE0C1730FAF}"/>
              </a:ext>
            </a:extLst>
          </p:cNvPr>
          <p:cNvSpPr txBox="1"/>
          <p:nvPr/>
        </p:nvSpPr>
        <p:spPr>
          <a:xfrm>
            <a:off x="678489" y="1761910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‘s’</a:t>
            </a:r>
          </a:p>
        </p:txBody>
      </p:sp>
    </p:spTree>
    <p:extLst>
      <p:ext uri="{BB962C8B-B14F-4D97-AF65-F5344CB8AC3E}">
        <p14:creationId xmlns:p14="http://schemas.microsoft.com/office/powerpoint/2010/main" val="3399358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CB0A-EDE0-7EA1-AACF-924D5A03C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FF5C6A-C5E8-DD1E-E83E-59025C32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31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CE21CB7-FE25-89B7-CCFD-A987837934AF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BD70C8B-212E-03E8-E9B6-D296A9EEB65F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6ADD34B-26E9-D3F4-A3D1-C6FAD97BA958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2FF6960-A1ED-8746-4450-5E7D7BC90B73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E9982F-9F0D-C9FD-E33C-320659FC22AE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EBE7CA1-3535-556E-EBB5-07939A7DC5E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BBE01EC-8DAA-6BE8-5CA2-F8956A2D93B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DFEE607-3982-F64A-320E-D532E6D1781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8B205B7-2C7D-55F9-0E21-EB32264BF6F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EB2E6FB-6F34-01F2-9255-BCAC538428E9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32A361-2EF5-1340-B3DA-E806EB1E8BF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768A55A-C686-C0B9-D1AB-D6B50219E39E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644077-EB5C-EE5B-7C32-A2AE10F78DBA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99E2D953-515F-A048-921E-4541ED54F6D1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09FCA35-0134-15FD-6168-4CEB42EC266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9177108-94AA-3832-A075-DCD4954B1C6B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EFE877D-479C-5134-F008-CFF8C928C2BF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6084501-0F3E-AFCC-78C6-31DC99B26CA0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057094BC-6D06-7E5D-90CC-0440B457878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A11089-2A24-7832-B42A-F1EF0F36FE9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6D3DE39-B466-7EF6-F395-C39DE6FACC9D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C06A84A-156D-FA23-EF74-93088D59E550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98DED26-F024-E37F-5490-450D6F0AF7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530850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B2B75F9-D210-1248-79B8-C03C6AEB865A}"/>
              </a:ext>
            </a:extLst>
          </p:cNvPr>
          <p:cNvSpPr txBox="1"/>
          <p:nvPr/>
        </p:nvSpPr>
        <p:spPr>
          <a:xfrm>
            <a:off x="678489" y="1761910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‘a’</a:t>
            </a:r>
          </a:p>
        </p:txBody>
      </p:sp>
    </p:spTree>
    <p:extLst>
      <p:ext uri="{BB962C8B-B14F-4D97-AF65-F5344CB8AC3E}">
        <p14:creationId xmlns:p14="http://schemas.microsoft.com/office/powerpoint/2010/main" val="3884999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9F11-47D6-6691-E4FF-18CC6B8C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18774E-7CB0-64F1-49BD-369414C9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32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1862955-0E81-9268-1F7E-5E5C5360F1D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866CE8DF-1FB5-E62B-26E3-39310525ACA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26EFDA9-2917-5ABA-B5A8-32CC73A067E1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FAADBDE-A110-7FA7-B697-1EEDFF429681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4889D6-769B-8339-249D-CF20B6C3A578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8691213-2B74-6AB0-148A-FC2C6ED2AEC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226113-D9EE-53C8-3E74-F215905E0D72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25B876F-D961-ED4F-195A-0E4E52301B27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20E0E68-C1AF-B49E-DA5C-D1AF43259230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C429D8-26C9-2F69-69B0-CEA17D431648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31A79BC-B7C4-0CBD-3490-704B36498B4A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F24F2A6-B990-C1E7-491C-F0D34DB9424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E637AF-3C01-71F0-9417-175D5D7F05A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318929B-2863-ABEF-0B58-0FEA4C5B7254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2BABBFD-926F-D08F-2CC0-0233A23DFDFB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0C2F5AE-1DEF-733A-830F-4062E8270869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C9E2114-1A95-0809-F3A1-BE3FC217444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2E734ED-C591-6135-879F-28A1A17F3770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B05C8CD-88DE-09F8-3FE7-B4751FA2A59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C998DC-BE6C-A633-C1A0-DC6236FCAE9D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3D056FF-E24C-9ECF-3CE5-67860DD22970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1BC9ABD-722D-54B3-585A-E66DD9F991AA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DC8D163F-53AC-7ECD-2621-81224C830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64186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01ACD26-6589-DD15-4E61-F060B5C14EC4}"/>
              </a:ext>
            </a:extLst>
          </p:cNvPr>
          <p:cNvSpPr txBox="1"/>
          <p:nvPr/>
        </p:nvSpPr>
        <p:spPr>
          <a:xfrm>
            <a:off x="678489" y="1761910"/>
            <a:ext cx="2807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‘a’</a:t>
            </a:r>
          </a:p>
        </p:txBody>
      </p:sp>
    </p:spTree>
    <p:extLst>
      <p:ext uri="{BB962C8B-B14F-4D97-AF65-F5344CB8AC3E}">
        <p14:creationId xmlns:p14="http://schemas.microsoft.com/office/powerpoint/2010/main" val="336248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134D0-75BF-AC39-3862-99D8087B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C1F3F3-C81F-9034-DD7B-3A2CBFB65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33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31BE837-8BCE-53EF-869B-FC743D290D69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3DBA3AC-486A-0B25-61E5-58AD0E051857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D3472103-F480-5FB7-87BA-4273727A9F60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DC4C8715-58DF-A39B-BFD2-984E9E5F8626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B11F267-253E-D2C0-9FE6-11ED927E5B6D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FF0B8EB-757D-6818-FCB6-A546F26D149B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02A4F4B-1C76-7D5D-DB02-66F214980E4C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591D9D6-9645-7FFF-A29E-7AF132372BE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05EE016-291F-A7FB-80EE-EC9D3E5CCE64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32576D-5AF1-4DAF-343C-886C472005D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77D7F3-26F7-CD67-FE1A-07FEF52BF8E2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7678F97-D485-9EF4-B1D6-0BEE30ED59E7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4FC463-9087-4A70-A1D4-DC79B3CCAD1E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8EBD749-BE73-359D-0DBE-D0D72BB54235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0567C79-2F92-CCB4-5F3C-4051EA305D8F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BED540B-FDA4-4500-B17F-8C39E89F6842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3214BC5-23B3-6EB1-D9FF-828F637A60A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9388B1F-48EB-F2F2-4FFE-8C2767D469A9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38A3FA9F-4879-86E0-D359-E495BFF41DAF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854B0F3-A10D-B4C1-8FC0-883F1E403C73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8B9C050-33C1-9065-DDC2-B1E34CE63D4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B411903-C653-0BF4-3FA1-E412FF70F6AB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C456C8D-77A8-0905-2960-8BCEC1D6E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6549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DE7C21-9C45-95D3-83A0-0ED06925C578}"/>
              </a:ext>
            </a:extLst>
          </p:cNvPr>
          <p:cNvSpPr txBox="1"/>
          <p:nvPr/>
        </p:nvSpPr>
        <p:spPr>
          <a:xfrm>
            <a:off x="678489" y="1761910"/>
            <a:ext cx="1115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‘c’</a:t>
            </a:r>
          </a:p>
        </p:txBody>
      </p:sp>
    </p:spTree>
    <p:extLst>
      <p:ext uri="{BB962C8B-B14F-4D97-AF65-F5344CB8AC3E}">
        <p14:creationId xmlns:p14="http://schemas.microsoft.com/office/powerpoint/2010/main" val="3007007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E893-D5EF-2DC5-49D7-F9B73F80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6FC185-D128-BA51-ADC1-5A61A259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34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655129F-8178-E720-2F5C-BCCE6F5AF15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7F9907D-D587-9BB1-B629-1BA1065AA5D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D580679-B570-C327-F022-323D7D0A6A0F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9CF14498-8258-8ACA-0CA0-712C117B1AF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C6E2980-FC4F-3C12-0ADD-AD5E0913E72E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01C23B1-F4AF-38A8-E9E6-6D498AE953FA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4DDE5E6-2B15-E374-A541-93606985B630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56BBE9-36C1-E127-EB38-A6D6704A5A5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AE50BF-7771-D87E-F197-103EE6F76D8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B9ECC4F-BA70-85AD-B71C-F0165BEA5E8B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6BB892-3321-EDB0-CD62-E10F95C58E43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5AC2E2-0768-D194-A26B-3F012749B5CB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D7ED7A-F642-3A8D-B9D8-4CFCD0DA7F30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1A23A8C-0132-BD02-ABE7-1BAD9CAF1B6A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6A16A3A-3B26-A481-F03E-3476FBECDF1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F249818-EFF8-DDAA-948F-569072AF382C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503F4D-C507-0BA6-BD7D-A4694216043B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6150C26-26B4-894C-C5D1-7C77A8383CFE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BD6EC3F-FE61-2DB3-CD11-A976D5B2422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24BC539-6C03-B53D-4E11-708EA7CA4567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F3F25DE-041F-2D98-DDFB-466BA776B16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765860-F6EE-9533-F1BF-DEB086C7CB37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21313007-E5E4-4D8F-52EC-DF548A73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7369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5424C3F-2DA7-C95B-5F3B-FAB2111E542B}"/>
              </a:ext>
            </a:extLst>
          </p:cNvPr>
          <p:cNvSpPr txBox="1"/>
          <p:nvPr/>
        </p:nvSpPr>
        <p:spPr>
          <a:xfrm>
            <a:off x="678489" y="1761910"/>
            <a:ext cx="2829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‘c’</a:t>
            </a:r>
          </a:p>
        </p:txBody>
      </p:sp>
    </p:spTree>
    <p:extLst>
      <p:ext uri="{BB962C8B-B14F-4D97-AF65-F5344CB8AC3E}">
        <p14:creationId xmlns:p14="http://schemas.microsoft.com/office/powerpoint/2010/main" val="1095492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E3089-CEEC-35B6-BC9D-8C03163E5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C9112E-2B6A-D8ED-3B87-72375D7D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35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4650923-DBAA-B1D5-2722-0F31EA388163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F3B343F-39C1-1E91-3BE2-20F2300DEF6C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76F83E48-1F10-3707-5803-515589228414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EBD4BA6-26CF-551B-3E3C-85DA672FD874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3EAA401-5999-7C43-F665-DD8D5C8544D9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FA1F13C-6492-4D10-CE9B-9C0ADC1BCF38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BFEF4D0-E43E-9502-C886-9D328C75838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AEC7E4E-0FEC-783E-11E7-748106DBA025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A2D43D1-CEDF-E2CE-C2FC-C59B67B22EAB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2CCF87-BC93-AE24-4EF0-54761A4F1E4F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B91072-0D78-5E8E-EA88-E071A3123482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82F31A5-0B7A-3010-2B8D-23B1C9BB6404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8D669D9-D302-92AE-A6B7-25E370613CD9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E1D076F-AEEF-FC90-C5DF-660719DC697F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88AB624-CDC4-F7C5-68FE-4B2F6E0C688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8DBB4E5-D2F8-2349-E409-D44EB9B7EB2D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F133330-524F-6F46-D8A7-CDE1060D7BF4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32D978F-AE54-0094-4252-88F9F14091DE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4919699-D043-1DD0-E407-BD5C51D21367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84B5645-F155-9815-44F2-63454597A3E3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6C02848-3330-F219-A5E9-863433C34B27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95D6029C-DE18-DC26-4805-1DE0AC7F4C2F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55E2287-7FA2-247D-BFC4-D5882EBD9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845181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FFB788-4A32-2B69-91B7-A1B42C8CF4CD}"/>
              </a:ext>
            </a:extLst>
          </p:cNvPr>
          <p:cNvSpPr txBox="1"/>
          <p:nvPr/>
        </p:nvSpPr>
        <p:spPr>
          <a:xfrm>
            <a:off x="678489" y="1761910"/>
            <a:ext cx="1135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‘b’</a:t>
            </a:r>
          </a:p>
        </p:txBody>
      </p:sp>
    </p:spTree>
    <p:extLst>
      <p:ext uri="{BB962C8B-B14F-4D97-AF65-F5344CB8AC3E}">
        <p14:creationId xmlns:p14="http://schemas.microsoft.com/office/powerpoint/2010/main" val="1278629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2BE49-F04A-9BDA-3205-8448E2EAB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99941C-F834-548A-2EE5-9CA001214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36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97003ED-A659-4A2C-3BA6-8985634986AF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086462A-5266-C54C-4E83-4F41F2675F74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BD9DC91-0B0A-6B1D-359B-A673E8B74966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6E5D59B-8940-757F-2DCC-1E093C11F44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4182E2B-E340-6F75-66F0-02F908B0935D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6519BC8-E035-6723-1029-55CEFC329147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A67D665-395A-5363-F764-B33F42D17600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67FBE8C-EB80-2C50-D3F4-8D8636EE131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DBC2FF-5239-9618-B0D3-B1AE5714FFB8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4857C5-457E-AC13-97F7-5E13BC07933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91EFA13-FF10-2992-8F25-6F4F334CE3B7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1F1278-7AB2-4B9B-FE31-258880CDFC42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E73E411-9732-72B2-891D-5AE1685353A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FF7D75A-3B4B-6E79-6891-D9F61F30E5F0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9CFE2FB-AAED-B8CB-9B81-02A0262EEBB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C44779-F8D2-6E42-9247-2F7187C20EBC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ADC6A93-995D-D681-ABD5-010204107788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A55D291-B4DE-7474-C5CC-2A3A8208168D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42519D0-A778-1C16-FF3B-CD953602843D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9A6FEF7-2813-2F21-BB77-49758BE9532A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9F0780-EF2A-2271-B377-A049DC791820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48EAE99-D4F8-FFAB-DB06-B36EFE6BD8AA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5D6F082-69D1-63A5-DEA4-4E0C8DC73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187754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F11C251-B4A0-D3A0-A829-AFF105B4E85E}"/>
              </a:ext>
            </a:extLst>
          </p:cNvPr>
          <p:cNvSpPr txBox="1"/>
          <p:nvPr/>
        </p:nvSpPr>
        <p:spPr>
          <a:xfrm>
            <a:off x="678489" y="1761910"/>
            <a:ext cx="2842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Relax edges from ‘b’</a:t>
            </a:r>
          </a:p>
        </p:txBody>
      </p:sp>
    </p:spTree>
    <p:extLst>
      <p:ext uri="{BB962C8B-B14F-4D97-AF65-F5344CB8AC3E}">
        <p14:creationId xmlns:p14="http://schemas.microsoft.com/office/powerpoint/2010/main" val="1835428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EB7F2-B671-3695-212D-0EAE2D1E4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F67110-DB7D-4E13-F99B-EA2DF454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37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A51B5BE-2DAB-6333-BE20-20E1D45C07D1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52FDF2C-F179-4C6E-CA83-13EFBE2B90F7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EB4A730-62B3-63B9-9F09-9C19067EA2FD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A7E769D-764D-E46F-31E9-E51B9DB2426A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BB225C8-CB87-289E-34AF-2F4D6F6CAAC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B41AD11-8346-0F9D-E81C-745711DFDC19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10E404B-8465-805F-BADE-809590A9A6B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64EE7F-A03D-B821-6A73-1CA954C5E161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F171C4B-AEFD-E2AC-E4B6-2F4CD730B23F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33A4613-974C-B7DB-7B99-4A209F34C878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C39D431-F14B-49D7-A892-06C77E505464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E45274-7208-0360-7135-9B9C3481E3C4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884B0C-B547-A065-CB5A-5C6820AFF100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C6F2952-2710-FDA9-0DEF-7AB835E93FE3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1A9EC7D-4C9E-FD12-7711-851882A83F56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8A4ECA2-34B0-9BAB-50B7-AD0A34F7383B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ED23AA3-1098-7333-CF76-9BA4DFC8DFC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F4DAFC-4464-E2D6-890C-7950FF3D0A9D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886D898-E9D0-1C5D-B399-1AE594C24098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8868DC8-5DE4-032F-15A6-F20806746AD4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EA87C28-22DB-04DB-47AF-6BDB6DD17B7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A7BA4B1-C6F6-DD79-68B1-4932DC9DBA78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87E0F185-97FB-4A78-8A40-B4CAB6C6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740443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5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5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5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8418C20-6A56-BFBF-E11A-EFB785898F63}"/>
              </a:ext>
            </a:extLst>
          </p:cNvPr>
          <p:cNvSpPr txBox="1"/>
          <p:nvPr/>
        </p:nvSpPr>
        <p:spPr>
          <a:xfrm>
            <a:off x="678489" y="1761910"/>
            <a:ext cx="1062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Pick ‘t’</a:t>
            </a:r>
          </a:p>
        </p:txBody>
      </p:sp>
    </p:spTree>
    <p:extLst>
      <p:ext uri="{BB962C8B-B14F-4D97-AF65-F5344CB8AC3E}">
        <p14:creationId xmlns:p14="http://schemas.microsoft.com/office/powerpoint/2010/main" val="566530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542E5-105A-978F-23AB-9DBA3E009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4D3A1D-12BD-062E-6EAE-9BC018FF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38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83C5E4F-BEA2-AAB7-DD96-27895797130B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F590D61-602B-ABEA-3E6F-169C22793BA5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9F4B69E-6DFF-C9F7-8C25-8D52F0097322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A1E8A49-99C6-03DA-BF12-B9BB3A24173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D57488-B5F0-80A9-411A-86B35C7547C7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1A1D931-4E8A-259E-9E27-EC139439A84B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F575003-A8C4-4DE5-4F69-4FD4CFB8F1B1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5C6340-3CDF-01CC-744A-BB55A31A1173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512ACCB-4947-1CD7-71EF-9E92FC0185C5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E7D3DC-222E-3110-01C4-B1D0D907D913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C03C749-188A-BD1E-DFD0-F59A9D68063E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7B99511-CD70-292C-2067-A2378B571A61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60386A-FEF6-2D3D-655B-14BFFDD9428D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3778188-7B1D-3D95-EDCE-83A464769B19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71CDAEE-1A4C-CA68-3008-4A5196D2757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F153B62-829C-490B-E73A-FE40230A62B7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B9FCA73-D7C0-9016-C7BC-5CC82639EB37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3D37965-DBF6-5D0C-FE06-78A1AD6184A3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168DC3A-969D-4692-EA2D-4E43E663BD4E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9C9245B-6719-6149-40F7-DE7D05665B3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F93C586-11DE-9F7E-F3FA-9DE99F7B589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8F1060B-502A-5617-DA85-9EF6F72054EC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7E2A70F-7F0F-E1F3-8930-CF50C2D9523D}"/>
              </a:ext>
            </a:extLst>
          </p:cNvPr>
          <p:cNvGraphicFramePr>
            <a:graphicFrameLocks noGrp="1"/>
          </p:cNvGraphicFramePr>
          <p:nvPr/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5BFA902-689D-2782-F852-62D5B0FFB541}"/>
              </a:ext>
            </a:extLst>
          </p:cNvPr>
          <p:cNvSpPr txBox="1"/>
          <p:nvPr/>
        </p:nvSpPr>
        <p:spPr>
          <a:xfrm>
            <a:off x="678489" y="1761910"/>
            <a:ext cx="3682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‘t’ is target node; stop here</a:t>
            </a:r>
          </a:p>
        </p:txBody>
      </p:sp>
    </p:spTree>
    <p:extLst>
      <p:ext uri="{BB962C8B-B14F-4D97-AF65-F5344CB8AC3E}">
        <p14:creationId xmlns:p14="http://schemas.microsoft.com/office/powerpoint/2010/main" val="1539591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62FE5-D5F2-B484-9F2E-9BB297194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CCB808-BC5E-69BF-3A01-91255B86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39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8ACBC023-B894-22C5-2AEB-76BD9726EA2D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C38017FF-EDC3-36DB-B2EB-708D7F96BBE8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D7A71FC-7F09-0463-297F-240FA1C6DEFC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0FA98E3-3C27-7BF7-671F-6F1ADC3DB82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683696C-75F6-D545-3F8D-DE4F5B3CC2E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FF16233-190B-D5AD-84F9-84568A0FCB85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15D45C3-BAD0-78F7-A95E-FF87D87C37FB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26264D7-4FE1-B981-F911-63B71BB2EA08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2C65C-FFD1-4912-C984-5F26B9D165D1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86AF6C-FE22-3B91-C7FF-A8266BFF7091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C8B0999-083F-0D62-6A61-1A891D4BB6F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E13F5B3-78C9-4E63-0D14-027BB8D841AE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FCFE74-7942-DCF3-9E28-1DF669B468D7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B651E89-0AD0-FC07-65E1-8E5B7AA4C921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EC63599C-00CC-F696-1CCD-90D93F125500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7DD387C-66A7-29F8-579D-812F31B5D5E0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F71E187D-A94B-C0CD-E3C4-F191A216606C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CE882EC6-9FF4-EC14-571F-17B365DF26DA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400AE27D-E416-4180-C623-08A9BCEBD4CB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96CF7DE-51C8-79D2-246C-00BFABE167A9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C2F702-9AA5-FE67-BA45-6E4D882C36A6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E2C47830-D3F3-813E-6BB4-BAD388D0460D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F14A2AC4-2216-3FAD-522E-C5C89272C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676121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06B9EC-489B-3EDD-7F46-1762B4FDF003}"/>
              </a:ext>
            </a:extLst>
          </p:cNvPr>
          <p:cNvSpPr txBox="1"/>
          <p:nvPr/>
        </p:nvSpPr>
        <p:spPr>
          <a:xfrm>
            <a:off x="678489" y="1761910"/>
            <a:ext cx="2229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‘b’</a:t>
            </a:r>
          </a:p>
        </p:txBody>
      </p:sp>
    </p:spTree>
    <p:extLst>
      <p:ext uri="{BB962C8B-B14F-4D97-AF65-F5344CB8AC3E}">
        <p14:creationId xmlns:p14="http://schemas.microsoft.com/office/powerpoint/2010/main" val="920757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388A5-6A35-1673-A34A-342818E10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C64E0B-4A6A-09C0-7D32-8E341E52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F4001DF0-54FC-A217-B669-50D52B20CCA4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797BFA9-730D-661F-BFAE-BC754E362821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F09991C-8D16-9C3D-D3A9-C1059E01CE05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7CEC23-3543-229A-D46A-FBB95E09CF69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8DCA008-F744-32F7-88E2-1184069DF28B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834EFC-ED24-E377-C6CB-99C31F1E87C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5C29B27-A187-9068-A28C-937A92809A23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8DD524-262A-FAAC-5FC0-3DE5420921A7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089FE8AB-EB0E-9FAA-ECA7-E645112BA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301711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A309C06-E9E3-58E1-8FB7-2E16857BD7CA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8905072E-0D91-BF14-3998-AC90B00103AD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D65BDB6-B4E7-AC30-3291-166C75DCE7E1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3D3C3AC-B466-AEEF-A29D-968DD857BCBE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86BC365-1192-6690-29A9-EDCFDCAE048F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5B57F9F-5D91-94D0-54DF-FC88C1093776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5686037-FCE7-4257-F060-90E6EFE1A055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7886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02EC4-B609-9FE0-3AFF-AE1593B5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1E45FD-C19F-B830-3F27-CF47AFCB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40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E0ADF31-8790-6546-5E19-54DB045F042E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A8B344E-2749-2F5D-ED2D-FD64CAAB8032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0BF06A9-8EBA-43AA-D2CD-1605D5C0E80D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BEB81CD-DC5E-ABD4-36F2-1E613C77148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4FCF597-AB05-2E1A-8641-2F92463A009F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0005D2-1739-58B2-6676-C6A5E0D3E046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64EBF02-C3EC-FEC8-DB4B-439593A1F931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479CB8-74B5-54DD-68CD-748DA33CEAF7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550324F-7B18-2AE3-41F6-F964C6F53D8C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582598F-3AD4-3E0B-98F1-AFA1B64F34F2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EEEE142-D3FA-CE56-2621-7EE1B1F3E0BC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1AD0E3C-14B3-4F6D-8E99-E0A56C5F8F57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7792455-CEF6-1D5C-E3EA-F122397356F5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32E690-6B05-9B04-D040-B0897B896F88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028FB73-11D2-DC89-6414-11F45D03825C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B1DC205-F4A2-C949-1FB9-E80E30A30708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14DD986B-DE15-4860-37F8-5A3A12E582C5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11F06CA-1FEE-F517-C31E-D4AB16C93109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D4A0EE2-9EFC-487C-EF32-E46B119050C0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DD52708-E5BB-7441-9EDA-16AC646AB7B2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C584556-6D9E-9A2E-0D3E-98752C656B25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706A73C-8E44-6F12-037C-F6F4D88C72E1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34000E39-8E2A-5640-7C0D-E4F5C93A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05634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3D9C5F-F209-8553-136D-6042FC3E46EB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‘c’</a:t>
            </a:r>
          </a:p>
        </p:txBody>
      </p:sp>
    </p:spTree>
    <p:extLst>
      <p:ext uri="{BB962C8B-B14F-4D97-AF65-F5344CB8AC3E}">
        <p14:creationId xmlns:p14="http://schemas.microsoft.com/office/powerpoint/2010/main" val="26073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809F-FB1B-AFAD-5467-10C11418E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E2721B-1FBA-D1DF-0C4D-E7ABF57A0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41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EDA7F84-2888-D7CE-38A4-B2471EB2DBFD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0D284D5-CBD0-4CE1-6606-97D4F177CFC4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D8DE1C8-084F-6302-1465-19B049B7CBE0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171D431-CA76-96DF-5E8D-B4AAF3DFF70C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8E5A488-7296-43D9-CA8C-FD349C50DD52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07AAC26-BCAE-CB56-BC3E-CC91729802C3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B715B7B-5001-78BF-92C3-A589A41C2A29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8ABB88-2A08-DD31-B500-548DA5CC61A4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BB37BE6-3810-6B93-4BA8-71DC2C591087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5FED568-7A82-2868-1609-C5853B9A67F1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8DE243-95B9-7505-9868-D9F4FD580CDB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85EFC0F-10C6-6BB2-2286-B3985D862640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6712EE1-C356-36FA-A062-80433772BF06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8FCFF20-1FA1-F5CB-10A3-6727900049D6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CC01472-3FDA-6CEC-32C3-4A6638124F7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214BB12-D7CD-DDA9-169F-A8914FDA4AA2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FA14AE2-5CF9-6EBF-DF2C-2BBB22D4EDC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3825AB1-AB72-D81D-A7E2-3B8BA3590A97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BFF77B5-32DE-14CF-0521-C346A4F53BD1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8AAE938-7BF7-2E63-F793-73E747C7AD2A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8C21BB2-4C08-186F-8F99-81D2A790BC21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CFA1372-F09C-AFB3-E317-167A681C6FFE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ECB69AE7-D707-48D7-9C7A-95F71FE31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53462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7F0B7C-9298-C1BF-B654-30088B2AD9DC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‘a’</a:t>
            </a:r>
          </a:p>
        </p:txBody>
      </p:sp>
    </p:spTree>
    <p:extLst>
      <p:ext uri="{BB962C8B-B14F-4D97-AF65-F5344CB8AC3E}">
        <p14:creationId xmlns:p14="http://schemas.microsoft.com/office/powerpoint/2010/main" val="412941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16BD3-199A-4911-3BFC-E7CFDBFC4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F17E41-5E9E-F227-4CA8-FE601876B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42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9FD0AB7-98CD-9D32-342C-06277247D495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DE62852-9751-40FA-706B-582BD2BE273B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92BEBFE-A4AF-E164-6696-C2C090A3747B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8CDE1FE-6573-6AE4-B113-1CB1FA452D0B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35DCA82-BE35-E7AC-60F9-95636B6A0FC6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98A695-389C-B54B-6881-BE31E344F635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EB27FAB-5FE7-1418-CE98-1F2A9F25A247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ED0AFFC-6B5A-7BE9-0C7D-2E62F778A2D2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4EB448F-760A-1ABC-8904-EB9D3B756B14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415961E-3E74-63EF-5C84-083E7A40F5BC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27326A-7DF8-EE96-9881-9BD5A31AAC06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775B2D-A5E1-9BE4-388C-A50AFA44AF33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5354304-2FBF-48A1-FC98-BAE8A43F25C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9498208-A777-8C2F-DAB6-7AA1FD48519C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5342C3B-3A91-5E68-256F-EE159A4B02DD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0216788-7E35-59EC-C920-E03DF475EC93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84408DD-C450-BA36-2DE9-51F27FC05509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2C576B-50FE-E528-2D3E-224E4AE5F6EF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A738EF-7E20-4D2A-AB2B-7F4B2E41170C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436E7D7-2F90-67C2-E812-B58903B63CB5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97358D1-00B1-8C1A-D5DD-29A9CF93C02B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48EFAB6-F0BB-B3BC-6EC8-4734653A9B66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54CEA26-6EF1-59B0-83C2-ACF5EC3C3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478416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F050BA6-10D2-0C72-97BB-AF1D92E79242}"/>
              </a:ext>
            </a:extLst>
          </p:cNvPr>
          <p:cNvSpPr txBox="1"/>
          <p:nvPr/>
        </p:nvSpPr>
        <p:spPr>
          <a:xfrm>
            <a:off x="678489" y="1761910"/>
            <a:ext cx="2195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Backtrack to ‘s’</a:t>
            </a:r>
          </a:p>
        </p:txBody>
      </p:sp>
    </p:spTree>
    <p:extLst>
      <p:ext uri="{BB962C8B-B14F-4D97-AF65-F5344CB8AC3E}">
        <p14:creationId xmlns:p14="http://schemas.microsoft.com/office/powerpoint/2010/main" val="3450980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4BB00-FA5F-DD0B-EB1F-BFE313B0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A146C6-E610-4753-908E-78DF9581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43</a:t>
            </a:fld>
            <a:endParaRPr lang="en-US" sz="180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5CD13BE-8CDD-CF40-6404-A089DD546FB5}"/>
              </a:ext>
            </a:extLst>
          </p:cNvPr>
          <p:cNvGrpSpPr/>
          <p:nvPr/>
        </p:nvGrpSpPr>
        <p:grpSpPr>
          <a:xfrm>
            <a:off x="5583491" y="1083376"/>
            <a:ext cx="5305018" cy="4691248"/>
            <a:chOff x="5413369" y="1207902"/>
            <a:chExt cx="5305018" cy="4691248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583ECEF-B930-16CF-4F46-A9C8716677E9}"/>
                </a:ext>
              </a:extLst>
            </p:cNvPr>
            <p:cNvSpPr/>
            <p:nvPr/>
          </p:nvSpPr>
          <p:spPr>
            <a:xfrm>
              <a:off x="5413369" y="3125063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s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71E80B5-FD4C-74FF-54FD-375E48A9E708}"/>
                </a:ext>
              </a:extLst>
            </p:cNvPr>
            <p:cNvSpPr/>
            <p:nvPr/>
          </p:nvSpPr>
          <p:spPr>
            <a:xfrm>
              <a:off x="6632327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a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8564C02-0CD3-98F7-B0DB-45512325066E}"/>
                </a:ext>
              </a:extLst>
            </p:cNvPr>
            <p:cNvSpPr/>
            <p:nvPr/>
          </p:nvSpPr>
          <p:spPr>
            <a:xfrm>
              <a:off x="9803987" y="2179776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4DD143-026A-EE94-7FB0-2CA8C7261A17}"/>
                </a:ext>
              </a:extLst>
            </p:cNvPr>
            <p:cNvSpPr/>
            <p:nvPr/>
          </p:nvSpPr>
          <p:spPr>
            <a:xfrm>
              <a:off x="7089527" y="1207902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b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B2D9456-6215-EA3F-B66B-C6482B6ADD72}"/>
                </a:ext>
              </a:extLst>
            </p:cNvPr>
            <p:cNvSpPr/>
            <p:nvPr/>
          </p:nvSpPr>
          <p:spPr>
            <a:xfrm>
              <a:off x="9067800" y="4984750"/>
              <a:ext cx="914400" cy="9144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c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83B4B38-F196-BFE9-EAA2-55E706B0784A}"/>
                </a:ext>
              </a:extLst>
            </p:cNvPr>
            <p:cNvCxnSpPr>
              <a:cxnSpLocks/>
              <a:stCxn id="104" idx="5"/>
              <a:endCxn id="105" idx="1"/>
            </p:cNvCxnSpPr>
            <p:nvPr/>
          </p:nvCxnSpPr>
          <p:spPr>
            <a:xfrm>
              <a:off x="6193858" y="3905552"/>
              <a:ext cx="572380" cy="1213109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F9D07B-6CC3-C9E8-94F7-C25A92EE1FD9}"/>
                </a:ext>
              </a:extLst>
            </p:cNvPr>
            <p:cNvCxnSpPr>
              <a:cxnSpLocks/>
              <a:stCxn id="105" idx="7"/>
              <a:endCxn id="107" idx="3"/>
            </p:cNvCxnSpPr>
            <p:nvPr/>
          </p:nvCxnSpPr>
          <p:spPr>
            <a:xfrm flipV="1">
              <a:off x="7412816" y="2960265"/>
              <a:ext cx="2525082" cy="2158396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17C3AA2-2240-EDD3-0C61-8CC3207E8B1A}"/>
                </a:ext>
              </a:extLst>
            </p:cNvPr>
            <p:cNvCxnSpPr>
              <a:cxnSpLocks/>
              <a:stCxn id="104" idx="7"/>
              <a:endCxn id="3" idx="3"/>
            </p:cNvCxnSpPr>
            <p:nvPr/>
          </p:nvCxnSpPr>
          <p:spPr>
            <a:xfrm flipV="1">
              <a:off x="6193858" y="1988391"/>
              <a:ext cx="1029580" cy="1270583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583646-6B43-8759-15B2-94E6ECFB22A5}"/>
                </a:ext>
              </a:extLst>
            </p:cNvPr>
            <p:cNvCxnSpPr>
              <a:cxnSpLocks/>
              <a:stCxn id="3" idx="6"/>
              <a:endCxn id="107" idx="1"/>
            </p:cNvCxnSpPr>
            <p:nvPr/>
          </p:nvCxnSpPr>
          <p:spPr>
            <a:xfrm>
              <a:off x="8003927" y="1665102"/>
              <a:ext cx="1933971" cy="648585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F6A037D-5A0B-5971-286F-E508409BD591}"/>
                </a:ext>
              </a:extLst>
            </p:cNvPr>
            <p:cNvCxnSpPr>
              <a:cxnSpLocks/>
              <a:stCxn id="4" idx="0"/>
              <a:endCxn id="107" idx="4"/>
            </p:cNvCxnSpPr>
            <p:nvPr/>
          </p:nvCxnSpPr>
          <p:spPr>
            <a:xfrm flipV="1">
              <a:off x="9525000" y="3094176"/>
              <a:ext cx="736187" cy="1890574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8EDD3B-6A28-DD7A-4A61-28E833D3B2E0}"/>
                </a:ext>
              </a:extLst>
            </p:cNvPr>
            <p:cNvCxnSpPr>
              <a:cxnSpLocks/>
              <a:stCxn id="4" idx="1"/>
              <a:endCxn id="3" idx="5"/>
            </p:cNvCxnSpPr>
            <p:nvPr/>
          </p:nvCxnSpPr>
          <p:spPr>
            <a:xfrm flipH="1" flipV="1">
              <a:off x="7870016" y="1988391"/>
              <a:ext cx="1331695" cy="313027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6A3845F-C780-B66F-369A-112E5E0CC4C1}"/>
                </a:ext>
              </a:extLst>
            </p:cNvPr>
            <p:cNvCxnSpPr>
              <a:cxnSpLocks/>
              <a:stCxn id="105" idx="6"/>
              <a:endCxn id="4" idx="2"/>
            </p:cNvCxnSpPr>
            <p:nvPr/>
          </p:nvCxnSpPr>
          <p:spPr>
            <a:xfrm>
              <a:off x="7546727" y="5441950"/>
              <a:ext cx="1521073" cy="0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38EBA6E-D30B-B75B-E109-B16EC57CEECD}"/>
                </a:ext>
              </a:extLst>
            </p:cNvPr>
            <p:cNvCxnSpPr>
              <a:cxnSpLocks/>
              <a:stCxn id="107" idx="2"/>
              <a:endCxn id="104" idx="6"/>
            </p:cNvCxnSpPr>
            <p:nvPr/>
          </p:nvCxnSpPr>
          <p:spPr>
            <a:xfrm flipH="1">
              <a:off x="6327769" y="2636976"/>
              <a:ext cx="3476218" cy="94528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85984D-C3DB-F2BC-EEEB-BE0436E59208}"/>
                </a:ext>
              </a:extLst>
            </p:cNvPr>
            <p:cNvSpPr txBox="1"/>
            <p:nvPr/>
          </p:nvSpPr>
          <p:spPr>
            <a:xfrm>
              <a:off x="6173720" y="4373872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95748C1-F7CB-F9B0-21D0-7678477E2135}"/>
                </a:ext>
              </a:extLst>
            </p:cNvPr>
            <p:cNvSpPr txBox="1"/>
            <p:nvPr/>
          </p:nvSpPr>
          <p:spPr>
            <a:xfrm>
              <a:off x="6501302" y="217977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C4B9A2D-0CEF-292E-1D5E-A6FB0418D16C}"/>
                </a:ext>
              </a:extLst>
            </p:cNvPr>
            <p:cNvSpPr txBox="1"/>
            <p:nvPr/>
          </p:nvSpPr>
          <p:spPr>
            <a:xfrm>
              <a:off x="8166630" y="552981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BA097F1-00F9-6FCC-FAEB-15E90DD13061}"/>
                </a:ext>
              </a:extLst>
            </p:cNvPr>
            <p:cNvSpPr txBox="1"/>
            <p:nvPr/>
          </p:nvSpPr>
          <p:spPr>
            <a:xfrm>
              <a:off x="8474728" y="325371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B29B0E-DA55-D2EE-B4CC-357A7B2868B3}"/>
                </a:ext>
              </a:extLst>
            </p:cNvPr>
            <p:cNvSpPr txBox="1"/>
            <p:nvPr/>
          </p:nvSpPr>
          <p:spPr>
            <a:xfrm>
              <a:off x="8961093" y="164208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D5A29D9-9BEB-3061-2C7C-78806358EFD7}"/>
                </a:ext>
              </a:extLst>
            </p:cNvPr>
            <p:cNvSpPr txBox="1"/>
            <p:nvPr/>
          </p:nvSpPr>
          <p:spPr>
            <a:xfrm>
              <a:off x="7303313" y="28847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26E80C2-8A0A-027E-E23D-6783387ED279}"/>
                </a:ext>
              </a:extLst>
            </p:cNvPr>
            <p:cNvSpPr txBox="1"/>
            <p:nvPr/>
          </p:nvSpPr>
          <p:spPr>
            <a:xfrm>
              <a:off x="7772561" y="429870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E32E68C-6A90-77DD-2CCC-AA59985F130B}"/>
                </a:ext>
              </a:extLst>
            </p:cNvPr>
            <p:cNvSpPr txBox="1"/>
            <p:nvPr/>
          </p:nvSpPr>
          <p:spPr>
            <a:xfrm>
              <a:off x="9937898" y="401076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</p:grp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27853DC-D3C4-CAEF-5883-4DBBD8D25B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682758"/>
              </p:ext>
            </p:extLst>
          </p:nvPr>
        </p:nvGraphicFramePr>
        <p:xfrm>
          <a:off x="678489" y="2345217"/>
          <a:ext cx="4389120" cy="22250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9A07FA-95F1-D44B-E5B8-81D051E53DC0}"/>
              </a:ext>
            </a:extLst>
          </p:cNvPr>
          <p:cNvSpPr txBox="1"/>
          <p:nvPr/>
        </p:nvSpPr>
        <p:spPr>
          <a:xfrm>
            <a:off x="678489" y="1761910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</p:spTree>
    <p:extLst>
      <p:ext uri="{BB962C8B-B14F-4D97-AF65-F5344CB8AC3E}">
        <p14:creationId xmlns:p14="http://schemas.microsoft.com/office/powerpoint/2010/main" val="66707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E6CBF-1D7E-9274-71D6-A52A7AA3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5C3904-D20D-7738-53E7-224C2FEF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44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D17A5E-488E-0488-5A36-F042DFD43CF9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FF45FF5B-36F7-C8C5-38DE-D33D12A35DE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DD140E2-6769-B1AE-6C35-05BB76841D8D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F9FC02-2CF6-7E9F-8130-2C3FAD30A970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55DA033-7810-0116-517D-EE2578629ED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459A911-FB67-B604-9C88-0ED029B58E0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AEC4A05-7B01-8AA9-844B-21D0C16B2D8E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F5D7B54-20E2-406E-F3C4-BB19752E4D2F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FDA39B2-F375-0033-B856-4693493CE86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8DAFC15-6EC8-80D7-74CC-346BCB631F3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8C67461-9F6D-0F4B-B427-20CA3A3BF465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A8BA48C-A379-EE41-C47A-40F30CDAA72C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8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8713E-0164-E8EF-DA3F-0F20BAD21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193366-2C41-F840-FEDA-273167991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41D5013-C53A-C760-0EF7-D784E980AB4F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F55B65B-919D-F975-0CD7-905042239C0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E0BF63-B81B-5170-A440-1C83BEB04AE1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053F71C-4C8E-D4B2-BD1A-429910D88567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A479986-A8B8-DB28-F8BD-24C907EEF044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2851283-C35B-FC4D-E19E-C59412C67032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F4CD182-A626-A55F-3ADD-DF177748DDA1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FEA09C5-35CB-EE7C-C432-C8D5B88CFD69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8668721-7182-3463-4FE0-92F26818FC1D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50C6E4A-D568-DC9C-20B4-BEC3DAEFEAE7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0BCB4C3-6A52-C3B0-1BEA-7CBF86F9EDBC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25FE7-17C3-E44C-B396-27A1AD2F6DAF}"/>
              </a:ext>
            </a:extLst>
          </p:cNvPr>
          <p:cNvSpPr txBox="1"/>
          <p:nvPr/>
        </p:nvSpPr>
        <p:spPr>
          <a:xfrm>
            <a:off x="6229023" y="115684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+ 8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6096137B-78EC-05D4-BFBC-8DD1D8365D51}"/>
              </a:ext>
            </a:extLst>
          </p:cNvPr>
          <p:cNvSpPr/>
          <p:nvPr/>
        </p:nvSpPr>
        <p:spPr>
          <a:xfrm>
            <a:off x="6583986" y="158190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B4A212-C83C-CF03-37B1-BF150CE02635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1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276A4-11FF-884E-2A37-C41D32C45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F0DF2-914F-CB70-7997-B0803638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57A0086-F8B1-AE3A-1AC2-3F306AD134BE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46230B1-2803-12C7-1728-A901D2175940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ECE304E-8A44-62D1-54C3-F295BD8AEFAB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94ED2BC-22DC-1786-97D6-7314179A1069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2BE368C-344E-6C82-4D28-4EF90A43C5C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DA37DC7-B4E9-6943-8DC4-01F831031482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6A0F1D8-BB63-BDED-5DB6-C09188E1961E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7A62B5C-79F7-4F1C-ADBC-77927CB19775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09FFBB5-0283-12E3-C97E-7A615632998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D2917CB-EAB4-2AA5-3F5B-D21A2A17F78F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17FFB47-3CD0-6AE7-EFAD-2A166EABF032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A235-66CD-1F1D-3D31-23842BDF6E6B}"/>
              </a:ext>
            </a:extLst>
          </p:cNvPr>
          <p:cNvSpPr txBox="1"/>
          <p:nvPr/>
        </p:nvSpPr>
        <p:spPr>
          <a:xfrm>
            <a:off x="6229023" y="1156842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+ 8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C264DA13-2553-FF6B-9406-D4DEC6D84A1D}"/>
              </a:ext>
            </a:extLst>
          </p:cNvPr>
          <p:cNvSpPr/>
          <p:nvPr/>
        </p:nvSpPr>
        <p:spPr>
          <a:xfrm>
            <a:off x="6583986" y="158190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70FBA-B7F2-8381-1FE4-547328ED928A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532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6E69C-BFDC-2EC5-6250-84913473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FE21A-6B07-DAF7-F6B2-A08A33AC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7118605-0A67-0E29-8E45-9373F5FEA07A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E5B2302-D5B7-2E80-5D23-3317BCE11D91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A3F52B2-F93F-579B-D9E1-C08D53F685F1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23BD60B2-B081-BC7F-75A8-E744026CC586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DE26092-A32F-C55C-CAE3-F1490451518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BA854EC-3F2A-BA36-7DDA-C84AC5449256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DE4228E-0B77-B112-910C-28843B8BDDE6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1F815C2-8F2D-114B-D3B6-7D99B1E79378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6979F35-4A3E-6E4D-AD87-B8B8E55FB047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C8A939F-0CB0-2CF5-6109-CFC1532B92F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64D97D0-DE7A-A1BD-0981-E81A6E6AC63A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43B11B-54B3-5C23-261A-1D64080E08FC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5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D9BBB-B88C-1AED-40F2-41A3092C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2C0530-9872-CD16-1974-024B0092D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BEF50C5-3109-24D9-B979-8EDA4616C0DB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9F174D-9EF9-9B89-C873-E5A9AF166865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CC3265D-8EE6-DA16-7099-9DCA998922EB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22C6B70-7B15-FAA1-2C54-99D706DFA6A8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729E23-F06C-7D69-D8EE-6061FF990FD2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8AB099F-B403-A8D7-836D-0A5DAC4E379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A03DD1DC-F6B6-D497-804C-4B7A9109894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2C098A-3643-543F-91AF-999265686226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∞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D7E0E-2DC6-DC79-712E-FD63A1A7E0BA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3A8627-34A7-38B2-DBF6-A7E136A54930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A993F70-99C7-08BB-3397-6C295E86D6DD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0CC63-2A9D-3CAA-05CF-690DA33E2503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EE0E7151-94E7-FD20-0C9E-CD46A433BF85}"/>
              </a:ext>
            </a:extLst>
          </p:cNvPr>
          <p:cNvSpPr/>
          <p:nvPr/>
        </p:nvSpPr>
        <p:spPr>
          <a:xfrm rot="10800000">
            <a:off x="5001179" y="4266163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8BFE4-DAB6-C59F-A455-541FA544D7E3}"/>
              </a:ext>
            </a:extLst>
          </p:cNvPr>
          <p:cNvSpPr txBox="1"/>
          <p:nvPr/>
        </p:nvSpPr>
        <p:spPr>
          <a:xfrm>
            <a:off x="4620856" y="53831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+ 3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5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4B0D-4F9B-703C-BA32-FE28BC57F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63CC7-E294-35EF-F798-7E2C60F7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49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A0C752B-5C82-1C43-D7A0-47513ADB0122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DE48A798-DC01-0335-80DB-7C99F17EF43A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9EF5DFC-F350-EC39-D05F-49A26B9E5A32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8FDDF86-8CD5-CE7F-EF40-E90D6960D261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26FE855-62A6-9FC0-31E7-855D32BEFF01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F932521-D5BD-0B3C-2525-5D525B6CEB79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8DB1D85-E9D2-EB17-FFC9-A60FE3549F09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3D8DF05-11D0-CC60-D13E-8EF848A8AECA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9CB2AB-E5A0-BB66-CBE3-CFFC84EA0DAA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1987A21-8CD8-4E13-4C84-4F5B72EF674C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BD69F13-497C-2638-963C-66C4F9775E51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8DB5-8224-068B-54BD-D5E6CF30BB47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6382013C-E212-39B6-8DA5-82F537D39B26}"/>
              </a:ext>
            </a:extLst>
          </p:cNvPr>
          <p:cNvSpPr/>
          <p:nvPr/>
        </p:nvSpPr>
        <p:spPr>
          <a:xfrm rot="10800000">
            <a:off x="5001179" y="4266163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7ABBB-6205-29DC-A94C-5273CAAEBDDD}"/>
              </a:ext>
            </a:extLst>
          </p:cNvPr>
          <p:cNvSpPr txBox="1"/>
          <p:nvPr/>
        </p:nvSpPr>
        <p:spPr>
          <a:xfrm>
            <a:off x="4620856" y="5383195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 + 3 &lt; </a:t>
            </a:r>
            <a:r>
              <a:rPr lang="en-US">
                <a:latin typeface="Aptos" panose="020B0004020202020204" pitchFamily="34" charset="0"/>
              </a:rPr>
              <a:t>∞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57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4CF8-FD16-7EBB-463A-D13FD66AC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DB55A-9677-6514-A4C9-8F82494F3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E4FBBDB-E1B0-B9AD-F055-AE798B36BF5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1E7B61A-C4EB-D31F-1412-E14341E6C30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8531924-43FE-21B0-AE9A-A915EEEE2D78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199DBBF-FD01-7618-2045-7F39F048F3AD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1E1D59-C0AF-E991-1958-20ABD904CFC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7C94E3-03DD-0252-B34B-4237449B14E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BAF230-FBD6-5478-0B9E-3BF86A2C33A5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8E8ECC-EF4A-E792-46E9-5BFF83788E73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6FC9709-9539-B184-24D0-3E14F8F1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960203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EAE5036-AFEA-709A-5060-8539A939A584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019099E-19BA-8BCF-42E7-585E3328EEB4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FF596B-68C6-D3F0-1219-D3A64BB93B25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D6E64ADA-D9FE-D37B-CC48-984FE3CB5079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CC1DB006-7BD7-5501-858B-2E08B0E40B8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9A4DBACE-AEC0-82C8-28A8-F196593C371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BAF67DA-2399-49B1-332E-1BAD04A47CF0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7519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7F661-2734-3D0B-46A7-49C8CDCD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F1247-DAF8-12D3-00BA-CC641A4A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50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CCBBC28-067E-A5CB-AB9E-35883D679F45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AD14CDF-B347-42BA-2F4B-82F9DB2E2DAB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899516A-C0B4-FB83-FE76-26FA8C1913F2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EA34DC4-B0DA-5F89-9596-96E79A1D84B7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71A06D4-E594-D358-E898-DC994D801D1C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617874C-E046-B514-7208-4C7E5B99F75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FAA49B5-ABBA-F7AC-FEC8-6920BE0096A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EFF899-B8C8-BF4C-A2E6-07C06D40FD72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BCCFF5E-7BAB-F982-819E-1C1FC97812E1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38BA00F-CC4C-282E-2A19-D2974C4A2E30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BEAB5A7-3C8B-C7FF-20B4-B4D19C5CF751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32552A-35A8-6FD8-637F-759303E60790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11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4A63-93FD-5526-9C61-2493C6839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A966BA-E7B0-0B4A-8393-5AD12BF3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51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B5B47B9A-81E2-1179-B69C-58469E2FFC48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B4E1A26-513B-09FF-806A-950A8A8663FB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B552518-AF32-FE4B-D358-9BC1F32E6D3F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9D182CC-9F1F-C109-7641-B3D4273B750A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F27E2CB-E2CA-99F8-10A2-27130576A6D6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36D3F6-C01E-AEB6-CE1F-43212721452E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F0294B-508A-71CF-74A7-49F60210D540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8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77FFA8E-5071-4A6F-20D4-B28FF8684E0D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F6020F9-DF14-EDCA-5089-D4262ABCAF10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BD342A9-3448-BE3F-F4A5-044A620317D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4C2D5EE-39AE-16C0-2768-9AD7E6F832E8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AEB064-CB16-3DE5-7E1F-77BF1B5378A1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2D9FA2E2-C68F-5379-392A-776922939CA8}"/>
              </a:ext>
            </a:extLst>
          </p:cNvPr>
          <p:cNvSpPr/>
          <p:nvPr/>
        </p:nvSpPr>
        <p:spPr>
          <a:xfrm rot="5400000">
            <a:off x="7665376" y="325904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2D6329-652F-9EA8-3966-FA8E3E58D985}"/>
              </a:ext>
            </a:extLst>
          </p:cNvPr>
          <p:cNvSpPr txBox="1"/>
          <p:nvPr/>
        </p:nvSpPr>
        <p:spPr>
          <a:xfrm>
            <a:off x="8610600" y="354651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+ 3 &lt; </a:t>
            </a:r>
            <a:r>
              <a:rPr lang="en-US">
                <a:latin typeface="Aptos" panose="020B0004020202020204" pitchFamily="34" charset="0"/>
              </a:rPr>
              <a:t>8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60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9B134-95EF-9BB3-760F-A8D493E47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4F71EC-F72E-1CD2-C9A7-4EB98D9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52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96ED9897-2BF9-679E-3571-6B5189C0C8D3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3EC4E04-0CFA-8A02-A690-D8ED856985B9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31A729C4-7623-19DE-4D28-67EA5CEB79C5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B21F488-915D-1109-3EAE-0544C562A11F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C8AA698-9AA1-8F1C-2883-B725D3A2B882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07C0C9A-1063-EC21-CD9B-0278AC3D7FD4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D94348B3-C1A9-6478-7100-8E920308B01F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6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BB9569B-B532-A9B4-1877-AC45B56E2D99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43E8600-D5F5-1829-D3FA-00053C5ECD55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584E646-0EAF-84E7-CF1E-746869941C68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44BFD1-F0B9-C741-3F75-C09F2349773C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1F5F2-8654-82FE-E635-4FE37580F91E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C17DF8CB-6DE8-4D51-26C9-2F3E8AF73302}"/>
              </a:ext>
            </a:extLst>
          </p:cNvPr>
          <p:cNvSpPr/>
          <p:nvPr/>
        </p:nvSpPr>
        <p:spPr>
          <a:xfrm rot="5400000">
            <a:off x="7665376" y="3259047"/>
            <a:ext cx="484632" cy="978408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E04812-D1C5-5D10-3E57-33419175F39C}"/>
              </a:ext>
            </a:extLst>
          </p:cNvPr>
          <p:cNvSpPr txBox="1"/>
          <p:nvPr/>
        </p:nvSpPr>
        <p:spPr>
          <a:xfrm>
            <a:off x="8610600" y="354651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 + 3 &lt; </a:t>
            </a:r>
            <a:r>
              <a:rPr lang="en-US">
                <a:latin typeface="Aptos" panose="020B0004020202020204" pitchFamily="34" charset="0"/>
              </a:rPr>
              <a:t>8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31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2D9B4-954B-7794-BE3B-82C19A3AA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D54E58-5113-C24C-4C53-975A400EB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53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CA35C7-B29B-6D92-4179-DA1AE45C79BA}"/>
              </a:ext>
            </a:extLst>
          </p:cNvPr>
          <p:cNvSpPr/>
          <p:nvPr/>
        </p:nvSpPr>
        <p:spPr>
          <a:xfrm>
            <a:off x="3894066" y="26421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C14F951A-745E-DB13-89F5-F53C9ABC5453}"/>
              </a:ext>
            </a:extLst>
          </p:cNvPr>
          <p:cNvSpPr/>
          <p:nvPr/>
        </p:nvSpPr>
        <p:spPr>
          <a:xfrm>
            <a:off x="5816787" y="3993629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0AF431B-51D3-2FE5-B097-C5E60BD2469F}"/>
              </a:ext>
            </a:extLst>
          </p:cNvPr>
          <p:cNvSpPr/>
          <p:nvPr/>
        </p:nvSpPr>
        <p:spPr>
          <a:xfrm>
            <a:off x="7383536" y="218499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545304D-92A4-8CAD-0DFD-61A278B03CEF}"/>
              </a:ext>
            </a:extLst>
          </p:cNvPr>
          <p:cNvCxnSpPr>
            <a:cxnSpLocks/>
            <a:stCxn id="104" idx="6"/>
            <a:endCxn id="107" idx="2"/>
          </p:cNvCxnSpPr>
          <p:nvPr/>
        </p:nvCxnSpPr>
        <p:spPr>
          <a:xfrm flipV="1">
            <a:off x="4808466" y="2642191"/>
            <a:ext cx="2575070" cy="45720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0A4DE73-6E88-4F1F-2153-8DE8F58DB639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4674555" y="3422680"/>
            <a:ext cx="1276143" cy="7048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F2FF3EA-48F5-E5D8-35AB-FFD90259065B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6597276" y="2965480"/>
            <a:ext cx="920171" cy="116206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C904E92-8958-A36D-0630-34D9D58AB492}"/>
              </a:ext>
            </a:extLst>
          </p:cNvPr>
          <p:cNvSpPr txBox="1"/>
          <p:nvPr/>
        </p:nvSpPr>
        <p:spPr>
          <a:xfrm>
            <a:off x="8297936" y="2457525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6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092B640-996E-EE65-1164-43BB42AD6A7A}"/>
              </a:ext>
            </a:extLst>
          </p:cNvPr>
          <p:cNvSpPr txBox="1"/>
          <p:nvPr/>
        </p:nvSpPr>
        <p:spPr>
          <a:xfrm>
            <a:off x="6743229" y="4266163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3</a:t>
            </a:r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D7ECF08-2B45-78F8-1F5B-11C42DE688A4}"/>
              </a:ext>
            </a:extLst>
          </p:cNvPr>
          <p:cNvSpPr txBox="1"/>
          <p:nvPr/>
        </p:nvSpPr>
        <p:spPr>
          <a:xfrm>
            <a:off x="7001238" y="35465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80AEAC5F-5565-A94F-1893-411204CE639D}"/>
              </a:ext>
            </a:extLst>
          </p:cNvPr>
          <p:cNvSpPr txBox="1"/>
          <p:nvPr/>
        </p:nvSpPr>
        <p:spPr>
          <a:xfrm>
            <a:off x="5091622" y="380896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913D8AB-A480-DE24-EBBB-2E53BFE01917}"/>
              </a:ext>
            </a:extLst>
          </p:cNvPr>
          <p:cNvSpPr txBox="1"/>
          <p:nvPr/>
        </p:nvSpPr>
        <p:spPr>
          <a:xfrm>
            <a:off x="5918139" y="24784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103D8-2EB5-AC5D-F36A-EF123B8833B4}"/>
              </a:ext>
            </a:extLst>
          </p:cNvPr>
          <p:cNvSpPr txBox="1"/>
          <p:nvPr/>
        </p:nvSpPr>
        <p:spPr>
          <a:xfrm>
            <a:off x="2536643" y="2965480"/>
            <a:ext cx="135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ptos" panose="020B0004020202020204" pitchFamily="34" charset="0"/>
              </a:rPr>
              <a:t>Distance: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668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DE502-A2E8-0511-E7A2-ED0C2848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AD908B-D926-213C-6F90-87BB1A33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54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9395BA-2175-7DBB-8A23-9A16D2ADBCDA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97C35E-6836-AE60-7CAF-51F75A5223E8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AA1CC7-7291-AA67-F7E3-FD312EF24F44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549C56-7DCE-5A8A-8CF4-F2F4F6556E7D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67E63C-9A28-1862-BF81-D5C2804BE2CE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1CB50B-78DA-02DD-F524-6C9657AD0C19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F93DE7-208D-E795-12C5-C378F8F4303E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8D46A5-1DCB-7B41-E8E2-00239FA61C89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E3E61D-E1CC-B95A-5A4C-B03BD37C357D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9223A7-BE63-287A-89D9-091DB27369B8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58592-A963-11EF-82F1-F22733322BD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E82CF5-2285-3033-442C-D2E911DF4AB6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067E25-E60A-5C60-FEC1-964F68E1C6B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8B92298-C589-2896-759F-1221DDA5D080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98FF884-6378-A5B7-2BCF-2DA24D0812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56CC34-127C-ECA6-526D-461FB7D9F52D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978AE98-1670-CB89-C57D-0E5455F4B0E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31233F5-7D70-7292-BC7A-A6641FCE78D5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C9DB529-B317-93DB-0A87-A39FFDC47037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085083-ABD9-3386-E0CF-576D26FE5230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E8003B-07D3-E76F-8373-E8BCAE58526D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1938AB0-4E50-2A55-8341-2D5365CA03E8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8FE1144-8936-E7C3-8BBF-261A9AE74B4D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0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1BEE6A11-31F6-A7F9-D25D-C78A8FF6E596}"/>
              </a:ext>
            </a:extLst>
          </p:cNvPr>
          <p:cNvGraphicFramePr>
            <a:graphicFrameLocks noGrp="1"/>
          </p:cNvGraphicFramePr>
          <p:nvPr/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49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DF60-B476-4F45-2A28-E2B326B4A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E3C13-DC25-4E5F-25B1-3B6C4D74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55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53D6CB-5A70-52DD-90C7-AA61BFD78804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92B3BD-43BB-A215-4F37-B07C34C2050D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116702-4DD7-351A-84DC-5C2C81C1B412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7A7B31-A78B-9ED1-43BD-40D62550919A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4178EC-5385-DF65-05D5-61A5DC5CF9F4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A859C2-2D80-5A1B-F1DB-CE81000DD26C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13918A2-646A-B351-5BC2-48E19EF86144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19F854-C2D8-45FB-06E9-AAAEEDB24977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2D47E9-D282-EC03-E1E7-F14A93E94A2B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3A5CA4-61CE-94DD-20D8-8D199D0AB2C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690D1A-7D32-4FA7-4A00-5F2FF1037E4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446950-2E43-9C71-9018-C72CC95F232A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901FDF-4CA7-C71D-852D-F7D1FAE2679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3C72318-0C1D-75C2-C9D0-D679A0FA4B5A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B0D9379-71D7-A3E1-399E-B6C44FBE382D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9116719-AC54-E029-2110-02FBA52F075A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5743F68-C575-1F71-1B5E-595D2337D298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265420B-CF61-153D-C22B-9E7D9E2B845B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3408380-D042-F854-C8A8-966DD5E5CD1B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21AD40-73B8-662F-E3EA-B74716CE983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BB87121-642E-FC06-21F0-4D765F42C614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229069E-2C35-3239-9220-D67CBA36DF40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1805448-6E24-8148-D4D1-29BFCD5CFE6C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1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163415-69BB-6D7E-00A7-2C16AB078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09455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443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334CA-6C37-423A-0CE3-78E63F8A1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244E1-0927-DE3D-FE7D-6938DF0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56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0E150E-6966-8504-DC40-56A20B4AEAA4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11EFEF9-09E0-8661-9C6D-D8B820517327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7A29AB-7A0B-DD25-6B9C-2806E4FFC9DD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FD55B4-9916-2D22-289D-D5833158C7CF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8C3D123-CD20-D9C2-B09E-956419310342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C88E39-EADD-14A1-3B8A-A69F49B5694B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64E581-A760-D06E-5E61-0852EDB0A700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F1B60D-A3F1-3E41-50B9-51A27AA47785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3648E8-ABA6-4935-6D3A-0BB2BE5BD5DF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7A7714-B3B5-D11B-46AB-ACEAB2B80EB5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32D214-1460-9C72-0132-64701A69572C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1B2E2E-CD3C-0ED3-AC08-3AF2753AE9C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8A96B-DEEA-11ED-4E90-BF85BE1A13DF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65FC7C-A266-8D06-8BF8-C8DFCF9E4DD9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FAA8B89-3675-8327-28CB-7720B817BB8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A51A31-8B8F-2405-6CF4-C627C5472EA3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D5247F-4E37-3DE5-3E15-4F22C9D8FB1C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F4446A-4C60-F710-41A2-3E693E4566AF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038189A-F501-182F-E677-D3B9156153CE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6A06472-BE3B-9BE9-BA25-94E652FCCFB2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C3C4CE6-439F-F4A3-D0D0-60F039A301C1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BE4EDE4-CD1E-89FB-C284-A38BCA20CD83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12CFD7A-2DE0-87C5-9852-B73C11B1C5E4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E381B2-6F47-E201-EA83-3591764C26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83178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649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E5ADC-5231-567B-4E20-0B8F7F4D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9B3D0-2E64-D750-B699-362818CF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57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4149E8-03F7-4788-93B0-E817E6D9C80B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9EA74E-7551-75C9-A4FC-05DAB333433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36849F-E3AA-6EC6-C72B-EAC288E3501E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4E1A4C-B387-F126-AF15-A77B4DC1F756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06A95C7-321F-7E7C-22A5-A8B51D372ED6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EBA491-5CBA-0E3B-2BD7-173755C7EFE4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C863DAB-9252-1544-E6B9-4858B6433749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BD3180-5A1A-4B87-456E-CE35773F7A66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10ACF7-B4AC-7791-7785-1790F77CB1BC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68B436-EA80-4998-A412-F24D2B6B9169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1FF396-BFFB-0E00-B351-B57F265B8C5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0EECD0-EF1A-2948-B7E1-B28525852E73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8921031-29BD-C74D-9CF2-1775076D3B71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7D4B69-E1B0-A01A-8A1A-10CADB0425A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6440EDF-8D09-B18C-0B3E-C93574F332C5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D3C12A5-D915-34EE-0F8A-215A22F83A1D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4A63C5-6594-A420-16B2-9873D96E3A6E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39BB85B-1330-6150-2E7F-57E02F4DCDB3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C56987-8B57-EBC8-D543-F6B12B47626E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BF369AB-3E99-9B4F-70CD-FA87FAD42A4A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E22999-4A21-106A-BAE5-7433B8EB7BE6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3FBDD32-887E-E547-8366-59BB5700489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0F58BD8-6473-6523-1B88-696E2731F230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9D1E16-33EB-42F7-9AE7-1133D959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38295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0339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7838-6AFA-E09A-0BC3-DF0F81C87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3A4D7-ADC5-214E-36AA-98A67439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58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93E549-0DB5-5290-E627-B5F550EA48F8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92DBF1-557C-2892-ADA8-604093D7B39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04D0BE-E1B2-9389-8439-4D4D4C84B243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3DA4EE-00EB-795C-8B32-585C4E9AB210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18EC42-B4EE-B465-8221-DEA671CC0EB9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60FD3C-47C9-13D8-FD81-EA0C317B0EF6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A6D8CC-4F0E-08EC-4440-4ABE5EE9ECAC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949FB8-F02B-F427-F8C9-DE96C47983CD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6307BF-DE26-CC87-2986-677175F92C4F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519685-3EB0-4268-FD81-529FB9287E0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287089-A39C-E4A2-4E91-696A48BFB9CD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6B8A112-8B11-0E12-3F75-659C3F5DB4A7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2FC52CB-D6D2-2672-FEFE-94F24ABE1E94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DC1359-27EE-28BA-4055-8D8F6832984B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44CEDD-2789-E752-C16C-BCD3EA50FA4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8BA54FC-07D3-E4A3-6418-E1DD94054DFF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72B713-B224-B85C-1DF3-B8C782DD49C2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4748A52-BB84-EA0A-2D88-D0837B1F823C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8B1755-B8BC-FB72-04CA-E1F6D39CC0F2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AFE7D13-2760-E4BC-3689-6183C4D17CA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490023-E5C8-3F8C-D4CA-A52A51F51410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C170BFD-F24D-987F-A921-4E6C6B73DB3D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E564846-0319-543A-2BFF-9B4C52F5F884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4743A3-7F1B-6B6C-9042-FEF57427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274442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3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8CEEE-56B3-AAEA-8A69-6E17B65C1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1D5843-7F32-674B-C719-CD08503E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59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066C73-6F2E-1293-DCBE-F0A7A0ED7466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209866-D95F-FD5F-63CB-82F17E8AA2E2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F802274-A158-238D-A8B6-545A30F57537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B7F869-3351-B066-AC41-11397395CF3D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7D8DE9B-A092-85C7-C39C-082E9797A9C0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437505-ABF3-B7DF-28BC-2AE8DF77DC61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C54A6DE-8687-D0DD-D597-FB028CA6F3C7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EC644C-D7E0-7608-637A-7993B31BE9B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8B26B7-8574-B5BB-6340-6E6DF2381A6A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82879C-2F3E-E001-AA4F-437E2776A07A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336BD4-8BC6-E473-FCED-B91A153D508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1D398F-0D0D-A8AA-5EBC-0CEECC69775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0443F-3A5F-02C3-CE04-2F6AE6557DC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6B28DF-C2F9-781B-FB6A-7C4B880E92C0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10487C-065F-9787-FC7B-B77630A36EE1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5DAB3C-6927-5662-E0D9-25C1DDCD24AC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A76ECB7-D7EF-2650-550C-4D87C1FBCD3D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C4DB391-AACF-EC44-5099-DFCF7A8007E4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8399612-A309-0777-9A4C-9ED9E5C6A485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D1EFDB8-C2CF-C352-F0C8-C2B56E8FBC7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E636FE8-659A-D9A3-4D14-3EFFCEDFF2E2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BFA87E-BE05-1094-EA06-9080D3424DAF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0971EF7-A9DC-0B95-F247-50D1C236D2CD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10BCA8-B7D8-82F6-E3AA-C6D98DEF0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35784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103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AA06C-0D5B-9324-7132-E4133DE9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F4471F-D0BD-02F2-15A6-CB3F3C5A5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0292FCDB-5875-9474-8972-D43F7F9F07BC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7EEA9B58-80F8-A2E9-9306-4FCD2501EF2D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641DC5-BD3C-93C3-63D5-57043B1F355F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87FD94-C947-CA0D-7C9E-458D1B0094A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8411FB-A4FB-562C-BFBF-C2C0FC160BB7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704AFC-D35A-0042-A710-EEC83F35919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673175-F4BD-CD21-6BF0-25B7A165D47E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EA2A851-7F2C-C98E-2428-F114C0811C27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C9BA5268-08DA-19AD-EF37-B3BDFFF6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054192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CE03EC5-42CC-8844-BF20-7B2CE1BACAE5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DAEE35CB-2754-58FE-05DD-603A0B807D99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A69E6FF-237F-745F-4771-68CECE1AC608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ED36594-D042-BDFB-4C55-926EDFF7A642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8E1B8A3-DD5D-0504-ABEC-49C5D0833BEE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5B7D58D-7FEE-4C27-C358-B6C7D19E3C47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0D6D68D0-B874-C633-4CFE-58C38A50982F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68550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0D7EB-1351-60A0-36BC-1C507BC84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9D2041-C77D-DFDA-93A8-C82FC90A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60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CCF796-2C48-230A-269D-9731A21A3302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B46F46-4DB0-4484-8167-0AA1F9AA470C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51B4EA-4AA7-B840-647C-C0CEB69507A0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7B1576-25CC-D4D1-6460-59225D560EA2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124C469-741C-E0B8-AB6C-5E2F1530FD54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074854-AE42-3041-A3B7-A118B73855D6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8A2F7-5AAB-1E28-1A35-19B8CD469116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138D9-BF66-C558-4CE7-D457AD93444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953F30-D9DE-51B4-0A2C-C9F175AA5580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536149-2CD2-841A-E6BF-1528E8802587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6A8575-3D75-867E-9E08-B17B84BC1EE0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731D65-48CF-B3CB-A40B-90E2DCDDC0D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00BDF8A-4C22-C5A6-9A36-0431BC9E044E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26BF32C-C989-6D46-D809-519C3B922A15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730136-50DB-C483-E89E-093D4DF16CA4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3CE62D-D949-39BD-37E6-E93E2753A6A6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E17894-D014-5C75-9877-4A1CF980C7C6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733DAF-6E13-FCB9-EDCD-F373437868D4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B8EAD5C-0196-01D1-49EE-ED409C9EB3A1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F4D4F35-95F2-2A41-8F44-11654F216443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D62B9E2-DD5A-D767-110D-462D3FC90DDC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3D1ECE4-2BBD-E2F3-AB06-442C6F390DE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17F51A-7AAC-E54C-D792-E6CCDF31A1AE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E4BE1E-34BA-750E-BCC4-BF53EDED5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68333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76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75F91-3B11-50CE-2FFE-96DE23CE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A88F3C-94F3-1D68-2F04-C2B4A22B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61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32561-BBBA-FDDC-5EB1-1B74729F4580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E2714F-3635-1154-6089-FC3BCDB2E6BA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AE8907-05BF-2579-5535-A2E3A6227A64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DF29A3-59D0-3917-0B12-C407BC907BB1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223D9B-16B6-3065-ED82-E594962170EB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0C6EC1-E9CF-1B64-4CB9-A5124D354719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42E18C-BBBA-CA76-BA33-8F2DF71485E2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8E5C30-1A08-53E2-4FCD-94E2F231C459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322FF8-5581-C5E9-07AE-20E4DBA3929A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4EE39FA-704D-EA42-AB95-D59F9D99B85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ABAE54-310E-54EC-CE11-7EBC92769ED8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CE7BE2-E8F2-1387-6355-4B592B298F9B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E59A69-68A7-D698-6C3C-520DE9957E03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FD92316-67CD-080A-4B44-05A705108093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7B01D8-AE01-6107-4944-F3C31A7CA5A3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84C5CE-549B-B28E-BB51-858256A422D2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81A66E-4778-A3FF-F746-739BC66F1538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046795-77CA-7370-989D-63BBABFA7062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C472A0-7199-63C6-A1E4-9ABFFA471510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896D0FD-D914-B72B-5738-F1B56EE0ACF1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2BE6CF3-9BC3-74A6-EE3C-71017408E73B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BA7FB5C-CA8F-D48D-464C-4ADEFAFD8AE8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B8F9C3-631F-E290-B38C-03BCFFF9808B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40C0ED-8C8D-B355-F60D-113E717C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788598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733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5236F-7FD6-61BB-B83C-002F53E3D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2A281-7FB8-607A-AE98-0D674BD0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62</a:t>
            </a:fld>
            <a:endParaRPr lang="en-US" sz="1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505540-755E-AA31-25D0-8685BE41E247}"/>
              </a:ext>
            </a:extLst>
          </p:cNvPr>
          <p:cNvSpPr/>
          <p:nvPr/>
        </p:nvSpPr>
        <p:spPr>
          <a:xfrm>
            <a:off x="4318877" y="353532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6C8A56-C205-47C1-BA1E-F56109A239A0}"/>
              </a:ext>
            </a:extLst>
          </p:cNvPr>
          <p:cNvSpPr/>
          <p:nvPr/>
        </p:nvSpPr>
        <p:spPr>
          <a:xfrm>
            <a:off x="9811588" y="2186142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7948E-93AA-7E6D-0976-A08CD772044D}"/>
              </a:ext>
            </a:extLst>
          </p:cNvPr>
          <p:cNvSpPr/>
          <p:nvPr/>
        </p:nvSpPr>
        <p:spPr>
          <a:xfrm>
            <a:off x="4678613" y="1782056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29451-06F7-7150-5200-E9C8C242F3BB}"/>
              </a:ext>
            </a:extLst>
          </p:cNvPr>
          <p:cNvSpPr/>
          <p:nvPr/>
        </p:nvSpPr>
        <p:spPr>
          <a:xfrm>
            <a:off x="5983974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D89286-6355-136B-F3E3-1A497F52E863}"/>
              </a:ext>
            </a:extLst>
          </p:cNvPr>
          <p:cNvSpPr/>
          <p:nvPr/>
        </p:nvSpPr>
        <p:spPr>
          <a:xfrm>
            <a:off x="6425609" y="301974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2A263A-CBD5-FEDA-03D7-71B73F502E1B}"/>
              </a:ext>
            </a:extLst>
          </p:cNvPr>
          <p:cNvSpPr/>
          <p:nvPr/>
        </p:nvSpPr>
        <p:spPr>
          <a:xfrm>
            <a:off x="8568787" y="105081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36B44CA-1CAA-6B18-6932-89DC84278499}"/>
              </a:ext>
            </a:extLst>
          </p:cNvPr>
          <p:cNvSpPr/>
          <p:nvPr/>
        </p:nvSpPr>
        <p:spPr>
          <a:xfrm>
            <a:off x="7823043" y="494747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162BFE4-96BD-874C-F04D-DCB79393C7A2}"/>
              </a:ext>
            </a:extLst>
          </p:cNvPr>
          <p:cNvSpPr/>
          <p:nvPr/>
        </p:nvSpPr>
        <p:spPr>
          <a:xfrm>
            <a:off x="8945904" y="3734735"/>
            <a:ext cx="914400" cy="914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1D5379C-6047-B200-6623-B9CE31F769E2}"/>
              </a:ext>
            </a:extLst>
          </p:cNvPr>
          <p:cNvSpPr/>
          <p:nvPr/>
        </p:nvSpPr>
        <p:spPr>
          <a:xfrm>
            <a:off x="6395100" y="937644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B0DF34-FDF7-20F0-B6D7-3BC3CF2F013E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4776077" y="2696456"/>
            <a:ext cx="359736" cy="838869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81DB2A-DB50-9689-B46D-E1D67E965E87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5233277" y="3476945"/>
            <a:ext cx="1192332" cy="51558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707CDA-EBFD-69DF-737D-DE431BAADD24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5099366" y="4315814"/>
            <a:ext cx="1018519" cy="76557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A61D6F7-2BAD-2A9B-94AA-98EB2A543AD5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>
            <a:off x="6898374" y="5404677"/>
            <a:ext cx="924669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E0327-1D9B-9BFC-41EE-BA71B8F47C68}"/>
              </a:ext>
            </a:extLst>
          </p:cNvPr>
          <p:cNvCxnSpPr>
            <a:cxnSpLocks/>
            <a:stCxn id="13" idx="7"/>
            <a:endCxn id="14" idx="3"/>
          </p:cNvCxnSpPr>
          <p:nvPr/>
        </p:nvCxnSpPr>
        <p:spPr>
          <a:xfrm flipV="1">
            <a:off x="8603532" y="4515224"/>
            <a:ext cx="476283" cy="56616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DB0512-F689-39EF-762B-8EFA857A98A6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7340009" y="3476945"/>
            <a:ext cx="1605895" cy="71499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8649AA-BAF2-C7E3-35B0-B9D1FDABD868}"/>
              </a:ext>
            </a:extLst>
          </p:cNvPr>
          <p:cNvCxnSpPr>
            <a:cxnSpLocks/>
            <a:stCxn id="14" idx="0"/>
            <a:endCxn id="8" idx="3"/>
          </p:cNvCxnSpPr>
          <p:nvPr/>
        </p:nvCxnSpPr>
        <p:spPr>
          <a:xfrm flipV="1">
            <a:off x="9403104" y="2966631"/>
            <a:ext cx="542395" cy="76810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6DB08CC-860C-E70D-9EB6-767DD076064E}"/>
              </a:ext>
            </a:extLst>
          </p:cNvPr>
          <p:cNvCxnSpPr>
            <a:cxnSpLocks/>
            <a:stCxn id="12" idx="5"/>
            <a:endCxn id="8" idx="1"/>
          </p:cNvCxnSpPr>
          <p:nvPr/>
        </p:nvCxnSpPr>
        <p:spPr>
          <a:xfrm>
            <a:off x="9349276" y="1831300"/>
            <a:ext cx="596223" cy="48875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4900E66-BF87-7D1D-87BF-5B10CB1DEC9A}"/>
              </a:ext>
            </a:extLst>
          </p:cNvPr>
          <p:cNvCxnSpPr>
            <a:cxnSpLocks/>
            <a:stCxn id="9" idx="6"/>
            <a:endCxn id="15" idx="3"/>
          </p:cNvCxnSpPr>
          <p:nvPr/>
        </p:nvCxnSpPr>
        <p:spPr>
          <a:xfrm flipV="1">
            <a:off x="5593013" y="1718133"/>
            <a:ext cx="935998" cy="5211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5C7B8C-3FF3-FAC1-2FC5-7427FE3DA49D}"/>
              </a:ext>
            </a:extLst>
          </p:cNvPr>
          <p:cNvCxnSpPr>
            <a:cxnSpLocks/>
            <a:stCxn id="15" idx="6"/>
            <a:endCxn id="12" idx="2"/>
          </p:cNvCxnSpPr>
          <p:nvPr/>
        </p:nvCxnSpPr>
        <p:spPr>
          <a:xfrm>
            <a:off x="7309500" y="1394844"/>
            <a:ext cx="1259287" cy="1131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E789506-F713-11D1-DE60-9FFBD7309A25}"/>
              </a:ext>
            </a:extLst>
          </p:cNvPr>
          <p:cNvCxnSpPr>
            <a:cxnSpLocks/>
            <a:stCxn id="12" idx="3"/>
            <a:endCxn id="11" idx="7"/>
          </p:cNvCxnSpPr>
          <p:nvPr/>
        </p:nvCxnSpPr>
        <p:spPr>
          <a:xfrm flipH="1">
            <a:off x="7206098" y="1831300"/>
            <a:ext cx="1496600" cy="132235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94FF32-153A-D513-01AB-0D367185F85C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>
          <a:xfrm flipV="1">
            <a:off x="6441174" y="3934145"/>
            <a:ext cx="441635" cy="101333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0C0A2FC-460C-177F-0144-3E9E1C80D97B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5459102" y="2562545"/>
            <a:ext cx="1100418" cy="59111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4FB332-A981-C79C-3033-992D0B5D4F40}"/>
              </a:ext>
            </a:extLst>
          </p:cNvPr>
          <p:cNvSpPr txBox="1"/>
          <p:nvPr/>
        </p:nvSpPr>
        <p:spPr>
          <a:xfrm>
            <a:off x="1756182" y="5404677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Done!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971A6F-E82A-DE6A-6869-5569AD9CAB0E}"/>
              </a:ext>
            </a:extLst>
          </p:cNvPr>
          <p:cNvSpPr txBox="1"/>
          <p:nvPr/>
        </p:nvSpPr>
        <p:spPr>
          <a:xfrm>
            <a:off x="1621466" y="1487300"/>
            <a:ext cx="1257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Steps: 3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1C04324-A7F0-20D0-D89B-98FC2228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82088"/>
              </p:ext>
            </p:extLst>
          </p:nvPr>
        </p:nvGraphicFramePr>
        <p:xfrm>
          <a:off x="803550" y="2028975"/>
          <a:ext cx="2904463" cy="333756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41423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245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247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07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2"/>
                          </a:solidFill>
                        </a:rPr>
                        <a:t>7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5491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503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1954E-D818-AAB7-61E0-AD6E8A34D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BF34FA-1776-02CA-9D5A-B38F6041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7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58676000-FD32-E294-2690-FAF37F00DFFB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4C5C601-E7F0-94F5-404E-0102ABEAA7E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1577F8C-F047-F854-21D6-D66F068EB2B4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FC55E1-78CB-0826-0294-E37E975DE09F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21C9B78-FDBF-51B6-62F2-6DD690A3256A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B68BDA-C23F-9772-6799-AE4A8CA8D9B5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AA05ED-46A3-2B00-5074-EFFB93A4AA4D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CB1A2D-6BFD-AD4F-4473-9D384EB6BEE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490595E1-A879-20B9-3393-6BFD92A69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901189"/>
              </p:ext>
            </p:extLst>
          </p:nvPr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9270409-D5A7-F53C-F3E6-E9AB3A978A5A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0B707906-1E07-7044-224B-AC646F160323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E0BB859-D4AA-24BC-F6B0-C1A3BE9364AD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08E9D96-146F-1031-C995-739F859AAB51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3A1C8C9-36F7-BDBE-A406-95FB62044E95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DB03104-784B-A0D7-5E1F-C369ECFE680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0CDD997-58D0-47C9-361E-23D94F6B897D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621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6ECF6-7189-25F6-56F5-2EEDCF342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4E3A4-499A-1817-CB08-AE04C75E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8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CEBBA3E-AFD8-B649-419A-0FAFDC7A504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234C7EE-8E81-1E8F-EC21-82697DC877E6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8E444DB6-3872-ED6E-9FC5-4D0E9098562D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CE12F17-445D-7E9D-247E-6570B545A5C4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9D9A87-9E7A-592D-A1C4-A9BC9CBA3B6F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BB1451D-5701-EEC1-64EA-1E4D2EFF92E8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3C3DE3-9848-0AB5-8F45-537641D11EBA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93D3F2-5B58-75C8-4C83-9600AA9A5461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B38C8F91-0ADF-9F1C-430C-904CCEF31BCB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7F7E6B4-E886-622F-00D0-53DCD58843BE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9FA0950D-B68E-2643-FA4A-6C361EBA9886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1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EAE6688-8EF8-428D-CAC6-F59B69AFA499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D8F5310-D8B5-7037-8519-F45A830F2C26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22317990-2989-CEC8-5384-B7E90812733D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E05A3E5A-4418-A9F1-302E-05E43D41E648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135CB88-81B8-E3E1-1F0D-A46F3CBA0E5E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2413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73D26-F3BC-0569-81E0-302C451D1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298868-D005-C826-96BA-C0EACE5E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8D7CD-E273-4158-B1CA-59F0920772DC}" type="slidenum">
              <a:rPr lang="en-US" sz="1800" smtClean="0"/>
              <a:t>9</a:t>
            </a:fld>
            <a:endParaRPr lang="en-US" sz="180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E6D1C03-B7BD-1853-71AC-A8E4B2E323BD}"/>
              </a:ext>
            </a:extLst>
          </p:cNvPr>
          <p:cNvSpPr/>
          <p:nvPr/>
        </p:nvSpPr>
        <p:spPr>
          <a:xfrm>
            <a:off x="6399468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32CF7C0-BE36-FF50-D54D-46A205856B93}"/>
              </a:ext>
            </a:extLst>
          </p:cNvPr>
          <p:cNvSpPr/>
          <p:nvPr/>
        </p:nvSpPr>
        <p:spPr>
          <a:xfrm>
            <a:off x="8004544" y="4594857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05F6EFC-184E-2AB4-F81D-4C49072A4289}"/>
              </a:ext>
            </a:extLst>
          </p:cNvPr>
          <p:cNvSpPr/>
          <p:nvPr/>
        </p:nvSpPr>
        <p:spPr>
          <a:xfrm>
            <a:off x="9609621" y="3045661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52EEB2-579F-9D66-BEC0-1B01C0A84FC7}"/>
              </a:ext>
            </a:extLst>
          </p:cNvPr>
          <p:cNvSpPr/>
          <p:nvPr/>
        </p:nvSpPr>
        <p:spPr>
          <a:xfrm>
            <a:off x="8004544" y="1541273"/>
            <a:ext cx="914400" cy="91440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b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7E0828-2042-5E40-2FD9-55C7B78E130D}"/>
              </a:ext>
            </a:extLst>
          </p:cNvPr>
          <p:cNvCxnSpPr>
            <a:cxnSpLocks/>
            <a:stCxn id="104" idx="5"/>
            <a:endCxn id="105" idx="1"/>
          </p:cNvCxnSpPr>
          <p:nvPr/>
        </p:nvCxnSpPr>
        <p:spPr>
          <a:xfrm>
            <a:off x="7179957" y="3826150"/>
            <a:ext cx="958498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7C8BE6-F911-976F-642C-C1E903F8BB67}"/>
              </a:ext>
            </a:extLst>
          </p:cNvPr>
          <p:cNvCxnSpPr>
            <a:cxnSpLocks/>
            <a:stCxn id="105" idx="7"/>
            <a:endCxn id="107" idx="3"/>
          </p:cNvCxnSpPr>
          <p:nvPr/>
        </p:nvCxnSpPr>
        <p:spPr>
          <a:xfrm flipV="1">
            <a:off x="8785033" y="3826150"/>
            <a:ext cx="958499" cy="90261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962B09-795A-D293-73CF-BDC61A5FAFDD}"/>
              </a:ext>
            </a:extLst>
          </p:cNvPr>
          <p:cNvCxnSpPr>
            <a:cxnSpLocks/>
            <a:stCxn id="104" idx="7"/>
            <a:endCxn id="3" idx="3"/>
          </p:cNvCxnSpPr>
          <p:nvPr/>
        </p:nvCxnSpPr>
        <p:spPr>
          <a:xfrm flipV="1">
            <a:off x="7179957" y="2321762"/>
            <a:ext cx="958498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C8D1E6-7194-8185-D492-7645306D21CA}"/>
              </a:ext>
            </a:extLst>
          </p:cNvPr>
          <p:cNvCxnSpPr>
            <a:cxnSpLocks/>
            <a:stCxn id="3" idx="5"/>
            <a:endCxn id="107" idx="1"/>
          </p:cNvCxnSpPr>
          <p:nvPr/>
        </p:nvCxnSpPr>
        <p:spPr>
          <a:xfrm>
            <a:off x="8785033" y="2321762"/>
            <a:ext cx="958499" cy="85781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9890B352-7887-B522-43CE-B5152B2125B7}"/>
              </a:ext>
            </a:extLst>
          </p:cNvPr>
          <p:cNvGraphicFramePr>
            <a:graphicFrameLocks noGrp="1"/>
          </p:cNvGraphicFramePr>
          <p:nvPr/>
        </p:nvGraphicFramePr>
        <p:xfrm>
          <a:off x="891832" y="2598165"/>
          <a:ext cx="4389120" cy="185420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44310911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49265290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702888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Vertex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Predecessor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89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122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68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05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116002"/>
                  </a:ext>
                </a:extLst>
              </a:tr>
            </a:tbl>
          </a:graphicData>
        </a:graphic>
      </p:graphicFrame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F0D6B216-A8F3-A539-7DD5-69C3C56F6B99}"/>
              </a:ext>
            </a:extLst>
          </p:cNvPr>
          <p:cNvCxnSpPr>
            <a:cxnSpLocks/>
            <a:stCxn id="3" idx="4"/>
            <a:endCxn id="105" idx="0"/>
          </p:cNvCxnSpPr>
          <p:nvPr/>
        </p:nvCxnSpPr>
        <p:spPr>
          <a:xfrm>
            <a:off x="8461744" y="2455673"/>
            <a:ext cx="0" cy="213918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FFB7922C-861F-8738-4608-804CA5CFA967}"/>
              </a:ext>
            </a:extLst>
          </p:cNvPr>
          <p:cNvSpPr txBox="1"/>
          <p:nvPr/>
        </p:nvSpPr>
        <p:spPr>
          <a:xfrm>
            <a:off x="891832" y="1994008"/>
            <a:ext cx="15194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Iteration 2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B4BB533-5670-D11A-8BF3-14C144C8234C}"/>
              </a:ext>
            </a:extLst>
          </p:cNvPr>
          <p:cNvSpPr txBox="1"/>
          <p:nvPr/>
        </p:nvSpPr>
        <p:spPr>
          <a:xfrm>
            <a:off x="7357966" y="42508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6A54DB8-5A3D-69F5-C1F9-631285288F87}"/>
              </a:ext>
            </a:extLst>
          </p:cNvPr>
          <p:cNvSpPr txBox="1"/>
          <p:nvPr/>
        </p:nvSpPr>
        <p:spPr>
          <a:xfrm>
            <a:off x="7380753" y="238133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A20D39C-4E4F-F0AF-6472-650003C44421}"/>
              </a:ext>
            </a:extLst>
          </p:cNvPr>
          <p:cNvSpPr txBox="1"/>
          <p:nvPr/>
        </p:nvSpPr>
        <p:spPr>
          <a:xfrm>
            <a:off x="9257424" y="425087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-2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E8DEEBF-F465-B261-1F3A-FAE762C14C21}"/>
              </a:ext>
            </a:extLst>
          </p:cNvPr>
          <p:cNvSpPr txBox="1"/>
          <p:nvPr/>
        </p:nvSpPr>
        <p:spPr>
          <a:xfrm>
            <a:off x="8075100" y="334059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-8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74AC498B-413A-1A25-DC79-060A48933B98}"/>
              </a:ext>
            </a:extLst>
          </p:cNvPr>
          <p:cNvSpPr txBox="1"/>
          <p:nvPr/>
        </p:nvSpPr>
        <p:spPr>
          <a:xfrm>
            <a:off x="9286331" y="241349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88448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3">
      <a:dk1>
        <a:srgbClr val="2C2C2C"/>
      </a:dk1>
      <a:lt1>
        <a:srgbClr val="E4E4E4"/>
      </a:lt1>
      <a:dk2>
        <a:srgbClr val="2C2C2C"/>
      </a:dk2>
      <a:lt2>
        <a:srgbClr val="E4E4E4"/>
      </a:lt2>
      <a:accent1>
        <a:srgbClr val="6D88A8"/>
      </a:accent1>
      <a:accent2>
        <a:srgbClr val="668A68"/>
      </a:accent2>
      <a:accent3>
        <a:srgbClr val="BB4F5C"/>
      </a:accent3>
      <a:accent4>
        <a:srgbClr val="6E75A8"/>
      </a:accent4>
      <a:accent5>
        <a:srgbClr val="ADA069"/>
      </a:accent5>
      <a:accent6>
        <a:srgbClr val="B05A99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</TotalTime>
  <Words>1835</Words>
  <Application>Microsoft Office PowerPoint</Application>
  <PresentationFormat>Widescreen</PresentationFormat>
  <Paragraphs>1500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Magnuson, Brian Gunnar S.</dc:creator>
  <cp:lastModifiedBy>Magnuson, Brian Gunnar S.</cp:lastModifiedBy>
  <cp:revision>16</cp:revision>
  <dcterms:created xsi:type="dcterms:W3CDTF">2024-09-20T21:19:50Z</dcterms:created>
  <dcterms:modified xsi:type="dcterms:W3CDTF">2025-03-08T19:35:25Z</dcterms:modified>
</cp:coreProperties>
</file>